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920" r:id="rId2"/>
  </p:sldMasterIdLst>
  <p:notesMasterIdLst>
    <p:notesMasterId r:id="rId62"/>
  </p:notesMasterIdLst>
  <p:handoutMasterIdLst>
    <p:handoutMasterId r:id="rId63"/>
  </p:handoutMasterIdLst>
  <p:sldIdLst>
    <p:sldId id="916" r:id="rId3"/>
    <p:sldId id="918" r:id="rId4"/>
    <p:sldId id="920" r:id="rId5"/>
    <p:sldId id="945" r:id="rId6"/>
    <p:sldId id="946" r:id="rId7"/>
    <p:sldId id="947" r:id="rId8"/>
    <p:sldId id="921" r:id="rId9"/>
    <p:sldId id="983" r:id="rId10"/>
    <p:sldId id="948" r:id="rId11"/>
    <p:sldId id="949" r:id="rId12"/>
    <p:sldId id="950" r:id="rId13"/>
    <p:sldId id="957" r:id="rId14"/>
    <p:sldId id="966" r:id="rId15"/>
    <p:sldId id="967" r:id="rId16"/>
    <p:sldId id="958" r:id="rId17"/>
    <p:sldId id="959" r:id="rId18"/>
    <p:sldId id="960" r:id="rId19"/>
    <p:sldId id="961" r:id="rId20"/>
    <p:sldId id="962" r:id="rId21"/>
    <p:sldId id="963" r:id="rId22"/>
    <p:sldId id="964" r:id="rId23"/>
    <p:sldId id="965" r:id="rId24"/>
    <p:sldId id="968" r:id="rId25"/>
    <p:sldId id="969" r:id="rId26"/>
    <p:sldId id="971" r:id="rId27"/>
    <p:sldId id="972" r:id="rId28"/>
    <p:sldId id="974" r:id="rId29"/>
    <p:sldId id="975" r:id="rId30"/>
    <p:sldId id="976" r:id="rId31"/>
    <p:sldId id="977" r:id="rId32"/>
    <p:sldId id="978" r:id="rId33"/>
    <p:sldId id="922" r:id="rId34"/>
    <p:sldId id="979" r:id="rId35"/>
    <p:sldId id="980" r:id="rId36"/>
    <p:sldId id="981" r:id="rId37"/>
    <p:sldId id="923" r:id="rId38"/>
    <p:sldId id="951" r:id="rId39"/>
    <p:sldId id="952" r:id="rId40"/>
    <p:sldId id="953" r:id="rId41"/>
    <p:sldId id="954" r:id="rId42"/>
    <p:sldId id="955" r:id="rId43"/>
    <p:sldId id="924" r:id="rId44"/>
    <p:sldId id="939" r:id="rId45"/>
    <p:sldId id="941" r:id="rId46"/>
    <p:sldId id="943" r:id="rId47"/>
    <p:sldId id="944" r:id="rId48"/>
    <p:sldId id="925" r:id="rId49"/>
    <p:sldId id="931" r:id="rId50"/>
    <p:sldId id="932" r:id="rId51"/>
    <p:sldId id="935" r:id="rId52"/>
    <p:sldId id="936" r:id="rId53"/>
    <p:sldId id="938" r:id="rId54"/>
    <p:sldId id="926" r:id="rId55"/>
    <p:sldId id="928" r:id="rId56"/>
    <p:sldId id="930" r:id="rId57"/>
    <p:sldId id="929" r:id="rId58"/>
    <p:sldId id="982" r:id="rId59"/>
    <p:sldId id="927" r:id="rId60"/>
    <p:sldId id="98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DE4977B-F2BD-4541-930C-058E82ED16AE}">
          <p14:sldIdLst>
            <p14:sldId id="916"/>
            <p14:sldId id="918"/>
            <p14:sldId id="920"/>
            <p14:sldId id="945"/>
            <p14:sldId id="946"/>
            <p14:sldId id="947"/>
            <p14:sldId id="921"/>
            <p14:sldId id="983"/>
            <p14:sldId id="948"/>
            <p14:sldId id="949"/>
            <p14:sldId id="950"/>
            <p14:sldId id="957"/>
            <p14:sldId id="966"/>
            <p14:sldId id="96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8"/>
            <p14:sldId id="969"/>
            <p14:sldId id="971"/>
            <p14:sldId id="972"/>
            <p14:sldId id="974"/>
            <p14:sldId id="975"/>
            <p14:sldId id="976"/>
            <p14:sldId id="977"/>
            <p14:sldId id="978"/>
            <p14:sldId id="922"/>
            <p14:sldId id="979"/>
            <p14:sldId id="980"/>
            <p14:sldId id="981"/>
            <p14:sldId id="923"/>
            <p14:sldId id="951"/>
            <p14:sldId id="952"/>
            <p14:sldId id="953"/>
            <p14:sldId id="954"/>
            <p14:sldId id="955"/>
            <p14:sldId id="924"/>
            <p14:sldId id="939"/>
            <p14:sldId id="941"/>
            <p14:sldId id="943"/>
            <p14:sldId id="944"/>
            <p14:sldId id="925"/>
            <p14:sldId id="931"/>
            <p14:sldId id="932"/>
            <p14:sldId id="935"/>
            <p14:sldId id="936"/>
            <p14:sldId id="938"/>
            <p14:sldId id="926"/>
            <p14:sldId id="928"/>
            <p14:sldId id="930"/>
            <p14:sldId id="929"/>
            <p14:sldId id="982"/>
            <p14:sldId id="927"/>
            <p14:sldId id="984"/>
          </p14:sldIdLst>
        </p14:section>
        <p14:section name="Sección sin título" id="{61765EA5-E093-8141-9212-0DCFAE2CA318}">
          <p14:sldIdLst/>
        </p14:section>
      </p14:sectionLst>
    </p:ext>
    <p:ext uri="{EFAFB233-063F-42B5-8137-9DF3F51BA10A}">
      <p15:sldGuideLst xmlns:p15="http://schemas.microsoft.com/office/powerpoint/2012/main">
        <p15:guide id="10" orient="horz" pos="255" userDrawn="1">
          <p15:clr>
            <a:srgbClr val="A4A3A4"/>
          </p15:clr>
        </p15:guide>
        <p15:guide id="16" orient="horz" pos="3929" userDrawn="1">
          <p15:clr>
            <a:srgbClr val="A4A3A4"/>
          </p15:clr>
        </p15:guide>
        <p15:guide id="20" pos="7423" userDrawn="1">
          <p15:clr>
            <a:srgbClr val="A4A3A4"/>
          </p15:clr>
        </p15:guide>
        <p15:guide id="21" pos="234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orient="horz" pos="4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5"/>
    <a:srgbClr val="6619FF"/>
    <a:srgbClr val="DFC213"/>
    <a:srgbClr val="D3C617"/>
    <a:srgbClr val="C1B515"/>
    <a:srgbClr val="E4D61A"/>
    <a:srgbClr val="A3A3A3"/>
    <a:srgbClr val="D9D9D9"/>
    <a:srgbClr val="363636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Énfasis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5262" autoAdjust="0"/>
  </p:normalViewPr>
  <p:slideViewPr>
    <p:cSldViewPr snapToGrid="0">
      <p:cViewPr varScale="1">
        <p:scale>
          <a:sx n="145" d="100"/>
          <a:sy n="145" d="100"/>
        </p:scale>
        <p:origin x="126" y="438"/>
      </p:cViewPr>
      <p:guideLst>
        <p:guide orient="horz" pos="255"/>
        <p:guide orient="horz" pos="3929"/>
        <p:guide pos="7423"/>
        <p:guide pos="234"/>
        <p:guide pos="3840"/>
        <p:guide orient="horz" pos="414"/>
      </p:guideLst>
    </p:cSldViewPr>
  </p:slideViewPr>
  <p:outlineViewPr>
    <p:cViewPr>
      <p:scale>
        <a:sx n="33" d="100"/>
        <a:sy n="33" d="100"/>
      </p:scale>
      <p:origin x="0" y="-2145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28"/>
    </p:cViewPr>
  </p:sorterViewPr>
  <p:notesViewPr>
    <p:cSldViewPr snapToGrid="0">
      <p:cViewPr>
        <p:scale>
          <a:sx n="1" d="2"/>
          <a:sy n="1" d="2"/>
        </p:scale>
        <p:origin x="2659" y="4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63779527559"/>
          <c:y val="3.2312023173268597E-4"/>
          <c:w val="0.790472440944882"/>
          <c:h val="0.99935375953653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6B-449B-8475-661C5954F3FC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6B-449B-8475-661C5954F3FC}"/>
              </c:ext>
            </c:extLst>
          </c:dPt>
          <c:dLbls>
            <c:dLbl>
              <c:idx val="0"/>
              <c:layout>
                <c:manualLayout>
                  <c:x val="-0.307376403769201"/>
                  <c:y val="5.18134292248955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26229508196722"/>
                      <c:h val="0.435854566639821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36B-449B-8475-661C5954F3F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6B-449B-8475-661C5954F3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0.66500000000000004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6B-449B-8475-661C5954F3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60240864629898"/>
          <c:y val="8.8151516271733593E-2"/>
          <c:w val="0.46906342045708599"/>
          <c:h val="0.727084889036757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DA-4A12-8C36-9B6507F20B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DA-4A12-8C36-9B6507F20B7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CDA-4A12-8C36-9B6507F20B7F}"/>
                </c:ext>
              </c:extLst>
            </c:dLbl>
            <c:dLbl>
              <c:idx val="1"/>
              <c:layout>
                <c:manualLayout>
                  <c:x val="-0.28672392241632871"/>
                  <c:y val="-0.538341404507535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2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90361122055001"/>
                      <c:h val="0.181189604820523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CDA-4A12-8C36-9B6507F20B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3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0.90700000000000003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DA-4A12-8C36-9B6507F20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410818617684"/>
          <c:y val="3.8073269010387802E-2"/>
          <c:w val="0.47310163512397102"/>
          <c:h val="0.733344669944426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55-4B0B-8B05-B9937044551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55-4B0B-8B05-B9937044551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55-4B0B-8B05-B9937044551D}"/>
                </c:ext>
              </c:extLst>
            </c:dLbl>
            <c:dLbl>
              <c:idx val="1"/>
              <c:layout>
                <c:manualLayout>
                  <c:x val="-0.31701130010153145"/>
                  <c:y val="-0.538341158059467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487130501752233"/>
                      <c:h val="0.3185602503912363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455-4B0B-8B05-B993704455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55-4B0B-8B05-B993704455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152567843738801"/>
          <c:y val="3.8073269010387802E-2"/>
          <c:w val="0.47714015066599602"/>
          <c:h val="0.739604450852094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D7-45F6-BF05-67D293C4510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D7-45F6-BF05-67D293C4510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D7-45F6-BF05-67D293C4510F}"/>
                </c:ext>
              </c:extLst>
            </c:dLbl>
            <c:dLbl>
              <c:idx val="1"/>
              <c:layout>
                <c:manualLayout>
                  <c:x val="-0.2342251760584094"/>
                  <c:y val="-0.482003129890453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3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D7-45F6-BF05-67D293C451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2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0.19</c:v>
                </c:pt>
                <c:pt idx="1">
                  <c:v>0.80800000000000005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D7-45F6-BF05-67D293C45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30-4634-85DF-DC9E58EB55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30-4634-85DF-DC9E58EB55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30-4634-85DF-DC9E58EB55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30-4634-85DF-DC9E58EB55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Personal</c:v>
                </c:pt>
                <c:pt idx="1">
                  <c:v>Indirectos</c:v>
                </c:pt>
                <c:pt idx="2">
                  <c:v>Herramientas
</c:v>
                </c:pt>
                <c:pt idx="3">
                  <c:v>Dispositivos
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 formatCode="0.00%">
                  <c:v>0.79220000000000002</c:v>
                </c:pt>
                <c:pt idx="1">
                  <c:v>0.17</c:v>
                </c:pt>
                <c:pt idx="2" formatCode="0.00%">
                  <c:v>3.2899999999999999E-2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9F-42F8-8C23-E7C3A369F15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ayout>
        <c:manualLayout>
          <c:xMode val="edge"/>
          <c:yMode val="edge"/>
          <c:x val="0.14639101739224067"/>
          <c:y val="0.8631883535529673"/>
          <c:w val="0.61594595950846498"/>
          <c:h val="0.12201158134228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63779527559"/>
          <c:y val="3.2312023173268597E-4"/>
          <c:w val="0.790472440944882"/>
          <c:h val="0.99935375953653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D4-4CFC-94EA-506550865905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D4-4CFC-94EA-506550865905}"/>
              </c:ext>
            </c:extLst>
          </c:dPt>
          <c:dLbls>
            <c:dLbl>
              <c:idx val="0"/>
              <c:layout>
                <c:manualLayout>
                  <c:x val="-0.28688556860720299"/>
                  <c:y val="-0.124352739586308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262295081967198"/>
                      <c:h val="0.472124352331605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1D4-4CFC-94EA-50655086590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D4-4CFC-94EA-5065508659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0.88900000000000001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D4-4CFC-94EA-506550865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1BA04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13-4058-BC81-289486227B57}"/>
              </c:ext>
            </c:extLst>
          </c:dPt>
          <c:dPt>
            <c:idx val="1"/>
            <c:bubble3D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2813-4058-BC81-289486227B57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65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13-4058-BC81-289486227B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0B64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tx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26-48E4-90AE-E578EB2A9FB0}"/>
              </c:ext>
            </c:extLst>
          </c:dPt>
          <c:dPt>
            <c:idx val="1"/>
            <c:bubble3D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26-48E4-90AE-E578EB2A9FB0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22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26-48E4-90AE-E578EB2A9F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Acción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Hoja1!$B$2</c:f>
              <c:numCache>
                <c:formatCode>General</c:formatCode>
                <c:ptCount val="1"/>
                <c:pt idx="0">
                  <c:v>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1-4943-A74B-07B8AF4997D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Drama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Hoja1!$C$2</c:f>
              <c:numCache>
                <c:formatCode>General</c:formatCode>
                <c:ptCount val="1"/>
                <c:pt idx="0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1-4943-A74B-07B8AF4997D9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Amor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Hoja1!$D$2</c:f>
              <c:numCache>
                <c:formatCode>General</c:formatCode>
                <c:ptCount val="1"/>
                <c:pt idx="0">
                  <c:v>2.98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91-4943-A74B-07B8AF4997D9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Romance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Hoja1!$E$2</c:f>
              <c:numCache>
                <c:formatCode>General</c:formatCode>
                <c:ptCount val="1"/>
                <c:pt idx="0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91-4943-A74B-07B8AF4997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60467280"/>
        <c:axId val="1060459080"/>
      </c:barChart>
      <c:catAx>
        <c:axId val="106046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60459080"/>
        <c:crosses val="autoZero"/>
        <c:auto val="1"/>
        <c:lblAlgn val="ctr"/>
        <c:lblOffset val="100"/>
        <c:noMultiLvlLbl val="0"/>
      </c:catAx>
      <c:valAx>
        <c:axId val="1060459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6046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0B64B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4"/>
              </a:solidFill>
              <a:ln w="19050" cap="flat" cmpd="sng" algn="ctr">
                <a:solidFill>
                  <a:schemeClr val="lt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65-47E5-AB83-CE5BE26E3A64}"/>
              </c:ext>
            </c:extLst>
          </c:dPt>
          <c:dPt>
            <c:idx val="1"/>
            <c:bubble3D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65-47E5-AB83-CE5BE26E3A64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65-47E5-AB83-CE5BE26E3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654828860678"/>
          <c:y val="6.2499965972264898E-2"/>
          <c:w val="0.68869034227864401"/>
          <c:h val="0.875000068055470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97-4452-8369-BAEE1E4D2AF2}"/>
              </c:ext>
            </c:extLst>
          </c:dPt>
          <c:dPt>
            <c:idx val="1"/>
            <c:bubble3D val="0"/>
            <c:spPr>
              <a:solidFill>
                <a:schemeClr val="accent6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897-4452-8369-BAEE1E4D2AF2}"/>
              </c:ext>
            </c:extLst>
          </c:dPt>
          <c:dLbls>
            <c:dLbl>
              <c:idx val="0"/>
              <c:layout>
                <c:manualLayout>
                  <c:x val="-4.2851786388833481E-7"/>
                  <c:y val="-0.375680894978431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accent6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pPr>
                    <a:r>
                      <a:rPr lang="en-US" dirty="0">
                        <a:solidFill>
                          <a:schemeClr val="accent6"/>
                        </a:solidFill>
                      </a:rPr>
                      <a:t>100%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6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27891156462598"/>
                      <c:h val="0.268902406822534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897-4452-8369-BAEE1E4D2AF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97-4452-8369-BAEE1E4D2A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2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97-4452-8369-BAEE1E4D2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21265198993"/>
          <c:y val="5.5585530209278797E-2"/>
          <c:w val="0.69957469602014"/>
          <c:h val="0.888828939581443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94-427D-B833-B06A0B9C02E8}"/>
              </c:ext>
            </c:extLst>
          </c:dPt>
          <c:dPt>
            <c:idx val="1"/>
            <c:bubble3D val="0"/>
            <c:spPr>
              <a:solidFill>
                <a:schemeClr val="accent5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94-427D-B833-B06A0B9C02E8}"/>
              </c:ext>
            </c:extLst>
          </c:dPt>
          <c:dLbls>
            <c:dLbl>
              <c:idx val="0"/>
              <c:layout>
                <c:manualLayout>
                  <c:x val="1.0883925223632761E-2"/>
                  <c:y val="-0.338807352386324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100%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39455782312926"/>
                      <c:h val="0.351875635978368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D94-427D-B833-B06A0B9C02E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94-427D-B833-B06A0B9C02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94-427D-B833-B06A0B9C02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410818617684"/>
          <c:y val="8.1891735364065396E-2"/>
          <c:w val="0.47310163512397102"/>
          <c:h val="0.733344669944426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62-4E10-8857-70E932F9CC0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62-4E10-8857-70E932F9CC0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62-4E10-8857-70E932F9CC07}"/>
                </c:ext>
              </c:extLst>
            </c:dLbl>
            <c:dLbl>
              <c:idx val="1"/>
              <c:layout>
                <c:manualLayout>
                  <c:x val="-0.27864701499822409"/>
                  <c:y val="-0.5633802816901408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2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62-4E10-8857-70E932F9CC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5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0.04</c:v>
                </c:pt>
                <c:pt idx="1">
                  <c:v>0.95799999999999996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62-4E10-8857-70E932F9C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D20C3-79F9-4BE5-BC1A-3EBDE398749B}" type="datetimeFigureOut">
              <a:rPr lang="pt-PT" smtClean="0"/>
              <a:t>17/10/2018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6A79A-74CB-407D-AC8D-B63EE689FF8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7B8B4-0D7F-49FA-86D0-7F10BD29E22C}" type="datetimeFigureOut">
              <a:rPr lang="pt-PT" smtClean="0"/>
              <a:t>17/10/2018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37665-9833-4911-965D-566E91C9669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E37665-9833-4911-965D-566E91C96692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9873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7546347" y="2312107"/>
            <a:ext cx="3439155" cy="1450724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3600" b="1" kern="1200" dirty="0" smtClean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7520948" y="3938705"/>
            <a:ext cx="3382440" cy="959756"/>
          </a:xfrm>
        </p:spPr>
        <p:txBody>
          <a:bodyPr anchor="t">
            <a:noAutofit/>
          </a:bodyPr>
          <a:lstStyle>
            <a:lvl1pPr algn="ctr">
              <a:defRPr lang="en-US" sz="2400" b="0" kern="0" dirty="0" smtClean="0">
                <a:solidFill>
                  <a:srgbClr val="363636"/>
                </a:solidFill>
                <a:latin typeface="Calibri"/>
                <a:ea typeface="Segoe UI" panose="020B0502040204020203" pitchFamily="34" charset="0"/>
                <a:cs typeface="Calibri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99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96504" y="304034"/>
            <a:ext cx="11398992" cy="429247"/>
          </a:xfrm>
        </p:spPr>
        <p:txBody>
          <a:bodyPr>
            <a:noAutofit/>
          </a:bodyPr>
          <a:lstStyle>
            <a:lvl1pPr algn="ctr">
              <a:defRPr lang="en-US" sz="2800" b="1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4" name="Straight Connector 83"/>
          <p:cNvCxnSpPr/>
          <p:nvPr userDrawn="1"/>
        </p:nvCxnSpPr>
        <p:spPr>
          <a:xfrm>
            <a:off x="5780874" y="840320"/>
            <a:ext cx="630260" cy="0"/>
          </a:xfrm>
          <a:prstGeom prst="line">
            <a:avLst/>
          </a:prstGeom>
          <a:ln w="57150"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30979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del m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76154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E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81461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y dispos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99864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n el dispos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48601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46292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a temporale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07084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20796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s circul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06475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írc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96987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471701" y="6247167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99046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29606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ras gráf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36589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ras gráfica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13715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grafIa Dia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4754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a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00613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ciar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00517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a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61347" y="1419477"/>
            <a:ext cx="3439155" cy="1450724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535945" y="229861"/>
            <a:ext cx="3503631" cy="959756"/>
          </a:xfrm>
        </p:spPr>
        <p:txBody>
          <a:bodyPr anchor="b">
            <a:noAutofit/>
          </a:bodyPr>
          <a:lstStyle>
            <a:lvl1pPr algn="ctr">
              <a:defRPr lang="en-US" sz="2400" b="0" kern="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número de diapositiva 6"/>
          <p:cNvSpPr txBox="1">
            <a:spLocks/>
          </p:cNvSpPr>
          <p:nvPr userDrawn="1"/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0890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09443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52279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05298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solidFill>
                  <a:schemeClr val="accent6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15752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ópicos con dispos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68609" y="1419477"/>
            <a:ext cx="3439155" cy="1450724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543209" y="229861"/>
            <a:ext cx="3503631" cy="959756"/>
          </a:xfrm>
        </p:spPr>
        <p:txBody>
          <a:bodyPr anchor="b">
            <a:noAutofit/>
          </a:bodyPr>
          <a:lstStyle>
            <a:lvl1pPr algn="ctr">
              <a:defRPr lang="en-US" sz="2400" b="0" kern="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409511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939004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16837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inea temporale_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91685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"/>
            <a:ext cx="12192000" cy="603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PT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0858172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471701" y="6124337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528946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060920" y="1139707"/>
            <a:ext cx="8241360" cy="108841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Marcador de número de diapositiva 6"/>
          <p:cNvSpPr txBox="1">
            <a:spLocks/>
          </p:cNvSpPr>
          <p:nvPr userDrawn="1"/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70904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73867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978211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840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574047" y="1419477"/>
            <a:ext cx="3439155" cy="1450724"/>
          </a:xfrm>
        </p:spPr>
        <p:txBody>
          <a:bodyPr>
            <a:noAutofit/>
          </a:bodyPr>
          <a:lstStyle>
            <a:lvl1pPr algn="ctr">
              <a:lnSpc>
                <a:spcPct val="85000"/>
              </a:lnSpc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548647" y="229861"/>
            <a:ext cx="3503631" cy="959756"/>
          </a:xfrm>
        </p:spPr>
        <p:txBody>
          <a:bodyPr anchor="b">
            <a:noAutofit/>
          </a:bodyPr>
          <a:lstStyle>
            <a:lvl1pPr algn="ctr">
              <a:defRPr lang="en-US" sz="2400" b="0" kern="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77317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069061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14201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026429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678053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762350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201987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85154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335578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424709" y="304034"/>
            <a:ext cx="11398992" cy="429247"/>
          </a:xfrm>
        </p:spPr>
        <p:txBody>
          <a:bodyPr>
            <a:noAutofit/>
          </a:bodyPr>
          <a:lstStyle>
            <a:lvl1pPr algn="ctr">
              <a:defRPr lang="en-US" sz="2800" b="1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Rectangle 75"/>
          <p:cNvSpPr/>
          <p:nvPr userDrawn="1"/>
        </p:nvSpPr>
        <p:spPr>
          <a:xfrm>
            <a:off x="1" y="6328233"/>
            <a:ext cx="1088571" cy="52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PT"/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463551" y="6227993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32122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401559" y="304034"/>
            <a:ext cx="11398992" cy="429247"/>
          </a:xfrm>
        </p:spPr>
        <p:txBody>
          <a:bodyPr>
            <a:noAutofit/>
          </a:bodyPr>
          <a:lstStyle>
            <a:lvl1pPr algn="ctr">
              <a:defRPr lang="en-US" sz="2800" b="1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86001" y="840320"/>
            <a:ext cx="630260" cy="0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 userDrawn="1"/>
        </p:nvSpPr>
        <p:spPr>
          <a:xfrm>
            <a:off x="1" y="6328233"/>
            <a:ext cx="1088571" cy="52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PT"/>
          </a:p>
        </p:txBody>
      </p:sp>
      <p:sp>
        <p:nvSpPr>
          <p:cNvPr id="6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320167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573642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e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292100" y="323031"/>
            <a:ext cx="11607800" cy="261632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lang="en-US" sz="2000" b="0" kern="1200" dirty="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471701" y="6288111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4231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100" y="304122"/>
            <a:ext cx="11607800" cy="383495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471701" y="6192576"/>
            <a:ext cx="72029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840991F-6207-C24A-8EF6-5F7C186A2613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98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292100" y="609604"/>
            <a:ext cx="11607800" cy="5427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9328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07" r:id="rId2"/>
    <p:sldLayoutId id="2147483694" r:id="rId3"/>
    <p:sldLayoutId id="2147483751" r:id="rId4"/>
    <p:sldLayoutId id="2147483754" r:id="rId5"/>
    <p:sldLayoutId id="2147483755" r:id="rId6"/>
    <p:sldLayoutId id="2147483750" r:id="rId7"/>
    <p:sldLayoutId id="2147483734" r:id="rId8"/>
    <p:sldLayoutId id="2147483706" r:id="rId9"/>
    <p:sldLayoutId id="2147483719" r:id="rId10"/>
    <p:sldLayoutId id="2147483727" r:id="rId11"/>
    <p:sldLayoutId id="2147483726" r:id="rId12"/>
    <p:sldLayoutId id="2147483720" r:id="rId13"/>
    <p:sldLayoutId id="2147483722" r:id="rId14"/>
    <p:sldLayoutId id="2147483733" r:id="rId15"/>
    <p:sldLayoutId id="2147483753" r:id="rId16"/>
    <p:sldLayoutId id="2147483757" r:id="rId17"/>
    <p:sldLayoutId id="2147483723" r:id="rId18"/>
    <p:sldLayoutId id="2147483724" r:id="rId19"/>
    <p:sldLayoutId id="2147483725" r:id="rId20"/>
    <p:sldLayoutId id="2147483729" r:id="rId21"/>
    <p:sldLayoutId id="2147483730" r:id="rId22"/>
    <p:sldLayoutId id="2147483728" r:id="rId23"/>
    <p:sldLayoutId id="2147483760" r:id="rId24"/>
    <p:sldLayoutId id="2147483732" r:id="rId25"/>
    <p:sldLayoutId id="2147483759" r:id="rId26"/>
    <p:sldLayoutId id="2147483762" r:id="rId27"/>
    <p:sldLayoutId id="2147483704" r:id="rId28"/>
    <p:sldLayoutId id="2147483764" r:id="rId29"/>
    <p:sldLayoutId id="2147483766" r:id="rId30"/>
    <p:sldLayoutId id="2147483763" r:id="rId31"/>
    <p:sldLayoutId id="2147483768" r:id="rId32"/>
    <p:sldLayoutId id="2147483871" r:id="rId33"/>
    <p:sldLayoutId id="2147483756" r:id="rId34"/>
    <p:sldLayoutId id="2147483810" r:id="rId35"/>
    <p:sldLayoutId id="2147483938" r:id="rId36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chemeClr val="accent6">
              <a:lumMod val="2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6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6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6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4"/>
          </p:nvPr>
        </p:nvSpPr>
        <p:spPr>
          <a:xfrm>
            <a:off x="11179601" y="6315406"/>
            <a:ext cx="720299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transition spd="slow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acronimo_nombre1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1" y="700873"/>
            <a:ext cx="11367637" cy="114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-492410" y="2101773"/>
            <a:ext cx="13176818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Grado en Ingeniería Informática</a:t>
            </a:r>
            <a:br>
              <a:rPr kumimoji="0" lang="es-ES" altLang="es-ES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s-ES" altLang="es-ES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2017-2018</a:t>
            </a:r>
            <a:endParaRPr kumimoji="0" lang="es-ES" altLang="es-E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Trabajo Fin de Grado</a:t>
            </a:r>
            <a:endParaRPr kumimoji="0" lang="es-ES" altLang="es-E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Diseño y construcción</a:t>
            </a:r>
            <a:r>
              <a:rPr kumimoji="0" lang="es-ES" altLang="es-ES" sz="3600" b="0" i="0" u="none" strike="noStrike" cap="none" normalizeH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un </a:t>
            </a:r>
            <a:r>
              <a:rPr kumimoji="0" lang="es-ES" altLang="es-ES" sz="3600" b="0" i="0" u="none" strike="noStrike" cap="none" normalizeH="0" dirty="0" err="1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Bot</a:t>
            </a:r>
            <a:r>
              <a:rPr kumimoji="0" lang="es-ES" altLang="es-ES" sz="3600" b="0" i="0" u="none" strike="noStrike" cap="none" normalizeH="0" dirty="0">
                <a:ln>
                  <a:noFill/>
                </a:ln>
                <a:solidFill>
                  <a:srgbClr val="00006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entretenimiento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altLang="es-ES" sz="3200" dirty="0">
                <a:solidFill>
                  <a:srgbClr val="00006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David Morcuende Cantador</a:t>
            </a:r>
            <a:endParaRPr lang="es-ES" altLang="es-ES" sz="32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onector recto de flecha 9"/>
          <p:cNvCxnSpPr>
            <a:cxnSpLocks noChangeShapeType="1"/>
          </p:cNvCxnSpPr>
          <p:nvPr/>
        </p:nvCxnSpPr>
        <p:spPr bwMode="auto">
          <a:xfrm>
            <a:off x="412181" y="4849952"/>
            <a:ext cx="1136763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79677" y="5260159"/>
            <a:ext cx="75472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0991F-6207-C24A-8EF6-5F7C186A2613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33908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8" name="Group 246">
            <a:extLst>
              <a:ext uri="{FF2B5EF4-FFF2-40B4-BE49-F238E27FC236}">
                <a16:creationId xmlns:a16="http://schemas.microsoft.com/office/drawing/2014/main" id="{A771ADF1-E46B-45C2-B099-EB614E27C412}"/>
              </a:ext>
            </a:extLst>
          </p:cNvPr>
          <p:cNvGrpSpPr/>
          <p:nvPr/>
        </p:nvGrpSpPr>
        <p:grpSpPr>
          <a:xfrm>
            <a:off x="2718127" y="2252595"/>
            <a:ext cx="2744283" cy="2744283"/>
            <a:chOff x="0" y="0"/>
            <a:chExt cx="5488564" cy="5488564"/>
          </a:xfrm>
        </p:grpSpPr>
        <p:graphicFrame>
          <p:nvGraphicFramePr>
            <p:cNvPr id="456" name="Chart 244">
              <a:extLst>
                <a:ext uri="{FF2B5EF4-FFF2-40B4-BE49-F238E27FC236}">
                  <a16:creationId xmlns:a16="http://schemas.microsoft.com/office/drawing/2014/main" id="{C759E7BD-A35A-46A3-AFD5-B72106A164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14753189"/>
                </p:ext>
              </p:extLst>
            </p:nvPr>
          </p:nvGraphicFramePr>
          <p:xfrm>
            <a:off x="0" y="0"/>
            <a:ext cx="5488565" cy="54885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57" name="Shape 245">
              <a:extLst>
                <a:ext uri="{FF2B5EF4-FFF2-40B4-BE49-F238E27FC236}">
                  <a16:creationId xmlns:a16="http://schemas.microsoft.com/office/drawing/2014/main" id="{99A00E16-059C-4787-809A-CA70BAEF6DED}"/>
                </a:ext>
              </a:extLst>
            </p:cNvPr>
            <p:cNvSpPr/>
            <p:nvPr/>
          </p:nvSpPr>
          <p:spPr>
            <a:xfrm>
              <a:off x="598422" y="598422"/>
              <a:ext cx="4291721" cy="4291721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hangingPunct="0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grpSp>
        <p:nvGrpSpPr>
          <p:cNvPr id="458" name="Group 249">
            <a:extLst>
              <a:ext uri="{FF2B5EF4-FFF2-40B4-BE49-F238E27FC236}">
                <a16:creationId xmlns:a16="http://schemas.microsoft.com/office/drawing/2014/main" id="{15C0FC54-B69D-4092-98B3-23670A39222A}"/>
              </a:ext>
            </a:extLst>
          </p:cNvPr>
          <p:cNvGrpSpPr/>
          <p:nvPr/>
        </p:nvGrpSpPr>
        <p:grpSpPr>
          <a:xfrm>
            <a:off x="3122456" y="2676984"/>
            <a:ext cx="1935625" cy="1935624"/>
            <a:chOff x="0" y="40118"/>
            <a:chExt cx="3871247" cy="3871247"/>
          </a:xfrm>
        </p:grpSpPr>
        <p:graphicFrame>
          <p:nvGraphicFramePr>
            <p:cNvPr id="459" name="Chart 247">
              <a:extLst>
                <a:ext uri="{FF2B5EF4-FFF2-40B4-BE49-F238E27FC236}">
                  <a16:creationId xmlns:a16="http://schemas.microsoft.com/office/drawing/2014/main" id="{19C15AFE-30ED-4377-B33D-C5652BE528C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961730"/>
                </p:ext>
              </p:extLst>
            </p:nvPr>
          </p:nvGraphicFramePr>
          <p:xfrm>
            <a:off x="0" y="40118"/>
            <a:ext cx="3871247" cy="3871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0" name="Shape 248">
              <a:extLst>
                <a:ext uri="{FF2B5EF4-FFF2-40B4-BE49-F238E27FC236}">
                  <a16:creationId xmlns:a16="http://schemas.microsoft.com/office/drawing/2014/main" id="{CECCA691-B5AB-45E5-BC38-D0D14A6D2420}"/>
                </a:ext>
              </a:extLst>
            </p:cNvPr>
            <p:cNvSpPr/>
            <p:nvPr/>
          </p:nvSpPr>
          <p:spPr>
            <a:xfrm>
              <a:off x="341328" y="551744"/>
              <a:ext cx="2978178" cy="2767759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hangingPunct="0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es-ES" sz="1500" kern="0" dirty="0">
                  <a:solidFill>
                    <a:schemeClr val="bg2">
                      <a:lumMod val="75000"/>
                    </a:schemeClr>
                  </a:solidFill>
                  <a:latin typeface="Helvetica Light"/>
                  <a:sym typeface="Helvetica Light"/>
                </a:rPr>
                <a:t>Uso smartphone</a:t>
              </a:r>
              <a:endParaRPr sz="1500" kern="0" dirty="0">
                <a:solidFill>
                  <a:schemeClr val="bg2">
                    <a:lumMod val="75000"/>
                  </a:schemeClr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461" name="Shape 263">
            <a:extLst>
              <a:ext uri="{FF2B5EF4-FFF2-40B4-BE49-F238E27FC236}">
                <a16:creationId xmlns:a16="http://schemas.microsoft.com/office/drawing/2014/main" id="{F6C28EE3-132A-4295-9C57-62365B02DA9A}"/>
              </a:ext>
            </a:extLst>
          </p:cNvPr>
          <p:cNvSpPr/>
          <p:nvPr/>
        </p:nvSpPr>
        <p:spPr>
          <a:xfrm flipV="1">
            <a:off x="704934" y="1988715"/>
            <a:ext cx="2744284" cy="64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510" y="21600"/>
                </a:lnTo>
                <a:lnTo>
                  <a:pt x="0" y="21600"/>
                </a:lnTo>
              </a:path>
            </a:pathLst>
          </a:custGeom>
          <a:ln w="22225">
            <a:solidFill>
              <a:schemeClr val="bg2">
                <a:lumMod val="75000"/>
              </a:schemeClr>
            </a:solidFill>
            <a:prstDash val="dash"/>
            <a:miter lim="400000"/>
            <a:headEnd type="oval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chemeClr val="accent6">
                  <a:lumMod val="7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462" name="Shape 264">
            <a:extLst>
              <a:ext uri="{FF2B5EF4-FFF2-40B4-BE49-F238E27FC236}">
                <a16:creationId xmlns:a16="http://schemas.microsoft.com/office/drawing/2014/main" id="{D8D6B536-168E-440A-BB5C-E45C53C9825B}"/>
              </a:ext>
            </a:extLst>
          </p:cNvPr>
          <p:cNvSpPr/>
          <p:nvPr/>
        </p:nvSpPr>
        <p:spPr>
          <a:xfrm>
            <a:off x="773458" y="1682536"/>
            <a:ext cx="1580548" cy="5700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45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defTabSz="412750" hangingPunct="0">
              <a:defRPr/>
            </a:pPr>
            <a:r>
              <a:rPr lang="es-ES" sz="240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65% </a:t>
            </a:r>
            <a:r>
              <a:rPr lang="es-ES" sz="240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30’</a:t>
            </a:r>
            <a:endParaRPr sz="2400" kern="0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4" name="Shape 266">
            <a:extLst>
              <a:ext uri="{FF2B5EF4-FFF2-40B4-BE49-F238E27FC236}">
                <a16:creationId xmlns:a16="http://schemas.microsoft.com/office/drawing/2014/main" id="{DCB90329-E6CB-47C4-92B9-ED492C45EC22}"/>
              </a:ext>
            </a:extLst>
          </p:cNvPr>
          <p:cNvSpPr/>
          <p:nvPr/>
        </p:nvSpPr>
        <p:spPr>
          <a:xfrm>
            <a:off x="773458" y="4913622"/>
            <a:ext cx="1580548" cy="5700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45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defTabSz="412750" hangingPunct="0">
              <a:defRPr/>
            </a:pPr>
            <a:r>
              <a:rPr lang="es-ES" sz="240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22% </a:t>
            </a:r>
            <a:r>
              <a:rPr lang="es-ES" sz="240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s-ES" sz="240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5’</a:t>
            </a:r>
            <a:endParaRPr sz="2400" kern="0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5" name="Shape 263">
            <a:extLst>
              <a:ext uri="{FF2B5EF4-FFF2-40B4-BE49-F238E27FC236}">
                <a16:creationId xmlns:a16="http://schemas.microsoft.com/office/drawing/2014/main" id="{5674CD99-5A61-4DDA-ABE0-E5BFB2E2922F}"/>
              </a:ext>
            </a:extLst>
          </p:cNvPr>
          <p:cNvSpPr/>
          <p:nvPr/>
        </p:nvSpPr>
        <p:spPr>
          <a:xfrm>
            <a:off x="704934" y="4197794"/>
            <a:ext cx="2830509" cy="1000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1510" y="21600"/>
                </a:lnTo>
                <a:lnTo>
                  <a:pt x="0" y="21600"/>
                </a:lnTo>
              </a:path>
            </a:pathLst>
          </a:custGeom>
          <a:ln w="22225">
            <a:solidFill>
              <a:schemeClr val="bg2">
                <a:lumMod val="75000"/>
              </a:schemeClr>
            </a:solidFill>
            <a:prstDash val="dash"/>
            <a:miter lim="400000"/>
            <a:headEnd type="oval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kern="0">
              <a:solidFill>
                <a:schemeClr val="accent6">
                  <a:lumMod val="75000"/>
                </a:schemeClr>
              </a:solidFill>
              <a:latin typeface="Helvetica Light"/>
              <a:sym typeface="Helvetica Light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07CD911-618D-4C5D-BE06-A42F59E403F8}"/>
              </a:ext>
            </a:extLst>
          </p:cNvPr>
          <p:cNvCxnSpPr>
            <a:cxnSpLocks/>
          </p:cNvCxnSpPr>
          <p:nvPr/>
        </p:nvCxnSpPr>
        <p:spPr>
          <a:xfrm>
            <a:off x="6096000" y="1048683"/>
            <a:ext cx="0" cy="5188605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7" name="Text Placeholder 4">
            <a:extLst>
              <a:ext uri="{FF2B5EF4-FFF2-40B4-BE49-F238E27FC236}">
                <a16:creationId xmlns:a16="http://schemas.microsoft.com/office/drawing/2014/main" id="{DC78F3AD-7634-484B-921C-D406627CCDDD}"/>
              </a:ext>
            </a:extLst>
          </p:cNvPr>
          <p:cNvSpPr txBox="1">
            <a:spLocks/>
          </p:cNvSpPr>
          <p:nvPr/>
        </p:nvSpPr>
        <p:spPr>
          <a:xfrm>
            <a:off x="7475604" y="3021097"/>
            <a:ext cx="3252470" cy="815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4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17,8 aplicaciones instaladas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2165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3093F00-DAC3-43B7-BC61-418B3446C1A6}"/>
              </a:ext>
            </a:extLst>
          </p:cNvPr>
          <p:cNvGrpSpPr/>
          <p:nvPr/>
        </p:nvGrpSpPr>
        <p:grpSpPr>
          <a:xfrm>
            <a:off x="3236406" y="1461597"/>
            <a:ext cx="6183390" cy="1145854"/>
            <a:chOff x="1235359" y="4291468"/>
            <a:chExt cx="3044484" cy="510291"/>
          </a:xfrm>
          <a:solidFill>
            <a:schemeClr val="accent3"/>
          </a:solidFill>
        </p:grpSpPr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BFEC8D47-7431-45E4-882F-92A2F0C1FDF8}"/>
                </a:ext>
              </a:extLst>
            </p:cNvPr>
            <p:cNvGrpSpPr/>
            <p:nvPr/>
          </p:nvGrpSpPr>
          <p:grpSpPr>
            <a:xfrm>
              <a:off x="2504047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5E5334A4-DC32-4816-9397-1C494E7B8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797FD885-AACE-4B91-B94A-D5FDDA49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85902654-7B47-46E4-92EA-8EEE77E9DCDD}"/>
                </a:ext>
              </a:extLst>
            </p:cNvPr>
            <p:cNvGrpSpPr/>
            <p:nvPr/>
          </p:nvGrpSpPr>
          <p:grpSpPr>
            <a:xfrm>
              <a:off x="282121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02C49321-A6DB-4F08-B4B4-68A837683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0E0241E8-4866-4788-96B9-3C4A8ACD4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2167F8FA-43C3-4D22-ACC8-35EE006AA09B}"/>
                </a:ext>
              </a:extLst>
            </p:cNvPr>
            <p:cNvGrpSpPr/>
            <p:nvPr/>
          </p:nvGrpSpPr>
          <p:grpSpPr>
            <a:xfrm>
              <a:off x="313839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540E18E3-CDCD-4250-A0FE-CA50B95F5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DCD6F2C7-32BB-4AD9-B940-858CB4AF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E28ECC59-1310-4F43-80EB-AD24BEE64555}"/>
                </a:ext>
              </a:extLst>
            </p:cNvPr>
            <p:cNvGrpSpPr/>
            <p:nvPr/>
          </p:nvGrpSpPr>
          <p:grpSpPr>
            <a:xfrm>
              <a:off x="3455564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110D8309-1F87-4A8F-BC31-1D69297A5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5BF8A3B7-A3F3-44C6-A450-252EA953B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A5BBB3A5-13BB-4BD4-9B62-98DF7351D618}"/>
                </a:ext>
              </a:extLst>
            </p:cNvPr>
            <p:cNvGrpSpPr/>
            <p:nvPr/>
          </p:nvGrpSpPr>
          <p:grpSpPr>
            <a:xfrm>
              <a:off x="3772736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529B9C76-993E-46BD-87D1-5953FEC65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 dirty="0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AC66CE07-00F5-47A3-8037-BDBCD3C3D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C47FCA1B-85E7-4FA8-8D29-8CE37BAD8817}"/>
                </a:ext>
              </a:extLst>
            </p:cNvPr>
            <p:cNvGrpSpPr/>
            <p:nvPr/>
          </p:nvGrpSpPr>
          <p:grpSpPr>
            <a:xfrm>
              <a:off x="4089908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DCB992A3-E050-4106-9654-AEFC93CE0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 dirty="0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E4B667C0-65E3-45D2-97EA-6B7D87537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7831C96E-7F7C-4AC4-A03F-666432E533AF}"/>
                </a:ext>
              </a:extLst>
            </p:cNvPr>
            <p:cNvGrpSpPr/>
            <p:nvPr/>
          </p:nvGrpSpPr>
          <p:grpSpPr>
            <a:xfrm>
              <a:off x="123535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545E6EB9-147F-43CC-B568-AD41BCA26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8"/>
                <a:ext cx="1879600" cy="4002086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CEFFEC4F-AE65-4BD0-8831-24B21932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4" name="Group 19">
              <a:extLst>
                <a:ext uri="{FF2B5EF4-FFF2-40B4-BE49-F238E27FC236}">
                  <a16:creationId xmlns:a16="http://schemas.microsoft.com/office/drawing/2014/main" id="{B38F70B8-9F87-46CF-9C72-95658909CD21}"/>
                </a:ext>
              </a:extLst>
            </p:cNvPr>
            <p:cNvGrpSpPr/>
            <p:nvPr/>
          </p:nvGrpSpPr>
          <p:grpSpPr>
            <a:xfrm>
              <a:off x="155253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C183A13E-0A28-4EEF-B2AE-3CA141287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FACE35E-61DF-4373-8565-FF83FB836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78B8A5E-278D-4423-A555-B720DBA408D9}"/>
                </a:ext>
              </a:extLst>
            </p:cNvPr>
            <p:cNvGrpSpPr/>
            <p:nvPr/>
          </p:nvGrpSpPr>
          <p:grpSpPr>
            <a:xfrm>
              <a:off x="1869703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840FA13-A54D-4C3C-9871-347A58551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AA43E125-44D1-4AA5-B50A-2DF202700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0D311DB3-AE13-4E49-A50B-BCC0F998C747}"/>
                </a:ext>
              </a:extLst>
            </p:cNvPr>
            <p:cNvGrpSpPr/>
            <p:nvPr/>
          </p:nvGrpSpPr>
          <p:grpSpPr>
            <a:xfrm>
              <a:off x="2186875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3F8FE63D-95C1-4EA6-8493-D43897F17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628FA287-2455-43E9-A120-95B2A7F6F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73378FB4-E5EA-4876-8369-327B4709128D}"/>
              </a:ext>
            </a:extLst>
          </p:cNvPr>
          <p:cNvGrpSpPr/>
          <p:nvPr/>
        </p:nvGrpSpPr>
        <p:grpSpPr>
          <a:xfrm>
            <a:off x="2364008" y="1922563"/>
            <a:ext cx="495458" cy="461665"/>
            <a:chOff x="496172" y="4377238"/>
            <a:chExt cx="495458" cy="461665"/>
          </a:xfrm>
        </p:grpSpPr>
        <p:grpSp>
          <p:nvGrpSpPr>
            <p:cNvPr id="49" name="Group 34">
              <a:extLst>
                <a:ext uri="{FF2B5EF4-FFF2-40B4-BE49-F238E27FC236}">
                  <a16:creationId xmlns:a16="http://schemas.microsoft.com/office/drawing/2014/main" id="{39383456-8430-47AE-816A-5D4FDD74777E}"/>
                </a:ext>
              </a:extLst>
            </p:cNvPr>
            <p:cNvGrpSpPr/>
            <p:nvPr/>
          </p:nvGrpSpPr>
          <p:grpSpPr>
            <a:xfrm rot="10800000">
              <a:off x="916231" y="4438460"/>
              <a:ext cx="75399" cy="262361"/>
              <a:chOff x="6562794" y="2381428"/>
              <a:chExt cx="167433" cy="582605"/>
            </a:xfrm>
          </p:grpSpPr>
          <p:cxnSp>
            <p:nvCxnSpPr>
              <p:cNvPr id="51" name="Straight Connector 35">
                <a:extLst>
                  <a:ext uri="{FF2B5EF4-FFF2-40B4-BE49-F238E27FC236}">
                    <a16:creationId xmlns:a16="http://schemas.microsoft.com/office/drawing/2014/main" id="{404BC7FF-B0D3-48BD-9F52-93FC596C2077}"/>
                  </a:ext>
                </a:extLst>
              </p:cNvPr>
              <p:cNvCxnSpPr/>
              <p:nvPr/>
            </p:nvCxnSpPr>
            <p:spPr>
              <a:xfrm rot="10800000">
                <a:off x="6562794" y="2674997"/>
                <a:ext cx="165052" cy="289036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6">
                <a:extLst>
                  <a:ext uri="{FF2B5EF4-FFF2-40B4-BE49-F238E27FC236}">
                    <a16:creationId xmlns:a16="http://schemas.microsoft.com/office/drawing/2014/main" id="{AFAA3811-B12E-4FFB-B94E-9568697C9531}"/>
                  </a:ext>
                </a:extLst>
              </p:cNvPr>
              <p:cNvCxnSpPr/>
              <p:nvPr/>
            </p:nvCxnSpPr>
            <p:spPr>
              <a:xfrm rot="10800000" flipV="1">
                <a:off x="6565175" y="2381428"/>
                <a:ext cx="165052" cy="289035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3A3F94E0-FF5C-4E79-A774-F0C85F3879FF}"/>
                </a:ext>
              </a:extLst>
            </p:cNvPr>
            <p:cNvSpPr txBox="1"/>
            <p:nvPr/>
          </p:nvSpPr>
          <p:spPr>
            <a:xfrm>
              <a:off x="496172" y="4377238"/>
              <a:ext cx="354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24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04FDE049-F9AA-433B-868C-3E543A1AFD83}"/>
              </a:ext>
            </a:extLst>
          </p:cNvPr>
          <p:cNvGrpSpPr/>
          <p:nvPr/>
        </p:nvGrpSpPr>
        <p:grpSpPr>
          <a:xfrm>
            <a:off x="2414074" y="3166264"/>
            <a:ext cx="447316" cy="461665"/>
            <a:chOff x="538896" y="5054496"/>
            <a:chExt cx="447316" cy="461665"/>
          </a:xfrm>
        </p:grpSpPr>
        <p:grpSp>
          <p:nvGrpSpPr>
            <p:cNvPr id="54" name="Group 34">
              <a:extLst>
                <a:ext uri="{FF2B5EF4-FFF2-40B4-BE49-F238E27FC236}">
                  <a16:creationId xmlns:a16="http://schemas.microsoft.com/office/drawing/2014/main" id="{DA6CEC26-6EB5-4705-AB1A-45003A8CD945}"/>
                </a:ext>
              </a:extLst>
            </p:cNvPr>
            <p:cNvGrpSpPr/>
            <p:nvPr/>
          </p:nvGrpSpPr>
          <p:grpSpPr>
            <a:xfrm rot="10800000">
              <a:off x="910813" y="5185947"/>
              <a:ext cx="75399" cy="262361"/>
              <a:chOff x="6562794" y="2381428"/>
              <a:chExt cx="167433" cy="582605"/>
            </a:xfrm>
          </p:grpSpPr>
          <p:cxnSp>
            <p:nvCxnSpPr>
              <p:cNvPr id="56" name="Straight Connector 35">
                <a:extLst>
                  <a:ext uri="{FF2B5EF4-FFF2-40B4-BE49-F238E27FC236}">
                    <a16:creationId xmlns:a16="http://schemas.microsoft.com/office/drawing/2014/main" id="{772C299A-1DA0-4728-A8FB-D99CC91BD3F2}"/>
                  </a:ext>
                </a:extLst>
              </p:cNvPr>
              <p:cNvCxnSpPr/>
              <p:nvPr/>
            </p:nvCxnSpPr>
            <p:spPr>
              <a:xfrm rot="10800000">
                <a:off x="6562794" y="2674997"/>
                <a:ext cx="165052" cy="289036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6">
                <a:extLst>
                  <a:ext uri="{FF2B5EF4-FFF2-40B4-BE49-F238E27FC236}">
                    <a16:creationId xmlns:a16="http://schemas.microsoft.com/office/drawing/2014/main" id="{25DD79E5-410B-48D3-8682-5553A9A032B1}"/>
                  </a:ext>
                </a:extLst>
              </p:cNvPr>
              <p:cNvCxnSpPr/>
              <p:nvPr/>
            </p:nvCxnSpPr>
            <p:spPr>
              <a:xfrm rot="10800000" flipV="1">
                <a:off x="6565175" y="2381428"/>
                <a:ext cx="165052" cy="289035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9C104A06-6F64-4A2C-8DB7-4BAD4622108E}"/>
                </a:ext>
              </a:extLst>
            </p:cNvPr>
            <p:cNvSpPr txBox="1"/>
            <p:nvPr/>
          </p:nvSpPr>
          <p:spPr>
            <a:xfrm>
              <a:off x="538896" y="5054496"/>
              <a:ext cx="259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1DA6CB2D-2947-4BA2-A07A-6CF0584FEEA5}"/>
              </a:ext>
            </a:extLst>
          </p:cNvPr>
          <p:cNvSpPr txBox="1"/>
          <p:nvPr/>
        </p:nvSpPr>
        <p:spPr>
          <a:xfrm>
            <a:off x="9678215" y="1841278"/>
            <a:ext cx="1266032" cy="453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86,1%</a:t>
            </a:r>
          </a:p>
        </p:txBody>
      </p: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7F239A7C-9A54-45B0-9F59-26122BD24E7B}"/>
              </a:ext>
            </a:extLst>
          </p:cNvPr>
          <p:cNvGrpSpPr/>
          <p:nvPr/>
        </p:nvGrpSpPr>
        <p:grpSpPr>
          <a:xfrm>
            <a:off x="2411078" y="4679498"/>
            <a:ext cx="447316" cy="461665"/>
            <a:chOff x="538896" y="5054496"/>
            <a:chExt cx="447316" cy="461665"/>
          </a:xfrm>
        </p:grpSpPr>
        <p:grpSp>
          <p:nvGrpSpPr>
            <p:cNvPr id="128" name="Group 34">
              <a:extLst>
                <a:ext uri="{FF2B5EF4-FFF2-40B4-BE49-F238E27FC236}">
                  <a16:creationId xmlns:a16="http://schemas.microsoft.com/office/drawing/2014/main" id="{CEE71A6F-D298-4DB9-8B4E-0844663ED524}"/>
                </a:ext>
              </a:extLst>
            </p:cNvPr>
            <p:cNvGrpSpPr/>
            <p:nvPr/>
          </p:nvGrpSpPr>
          <p:grpSpPr>
            <a:xfrm rot="10800000">
              <a:off x="910813" y="5185947"/>
              <a:ext cx="75399" cy="262361"/>
              <a:chOff x="6562794" y="2381428"/>
              <a:chExt cx="167433" cy="582605"/>
            </a:xfrm>
          </p:grpSpPr>
          <p:cxnSp>
            <p:nvCxnSpPr>
              <p:cNvPr id="130" name="Straight Connector 35">
                <a:extLst>
                  <a:ext uri="{FF2B5EF4-FFF2-40B4-BE49-F238E27FC236}">
                    <a16:creationId xmlns:a16="http://schemas.microsoft.com/office/drawing/2014/main" id="{BA60A1B2-B9B9-4348-A18C-4D29996A8360}"/>
                  </a:ext>
                </a:extLst>
              </p:cNvPr>
              <p:cNvCxnSpPr/>
              <p:nvPr/>
            </p:nvCxnSpPr>
            <p:spPr>
              <a:xfrm rot="10800000">
                <a:off x="6562794" y="2674997"/>
                <a:ext cx="165052" cy="289036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36">
                <a:extLst>
                  <a:ext uri="{FF2B5EF4-FFF2-40B4-BE49-F238E27FC236}">
                    <a16:creationId xmlns:a16="http://schemas.microsoft.com/office/drawing/2014/main" id="{69EECB0D-4D19-4917-850C-8D84C32106D2}"/>
                  </a:ext>
                </a:extLst>
              </p:cNvPr>
              <p:cNvCxnSpPr/>
              <p:nvPr/>
            </p:nvCxnSpPr>
            <p:spPr>
              <a:xfrm rot="10800000" flipV="1">
                <a:off x="6565175" y="2381428"/>
                <a:ext cx="165052" cy="289035"/>
              </a:xfrm>
              <a:prstGeom prst="line">
                <a:avLst/>
              </a:prstGeom>
              <a:ln w="38100" cap="rnd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FAF362C1-0B8C-4AB1-B6EB-405077446062}"/>
                </a:ext>
              </a:extLst>
            </p:cNvPr>
            <p:cNvSpPr txBox="1"/>
            <p:nvPr/>
          </p:nvSpPr>
          <p:spPr>
            <a:xfrm>
              <a:off x="538896" y="5054496"/>
              <a:ext cx="259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solidFill>
                    <a:schemeClr val="tx2"/>
                  </a:solidFill>
                </a:rPr>
                <a:t> </a:t>
              </a:r>
            </a:p>
          </p:txBody>
        </p:sp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F020C460-FFBE-4223-8CCB-61368D939D8D}"/>
              </a:ext>
            </a:extLst>
          </p:cNvPr>
          <p:cNvGrpSpPr/>
          <p:nvPr/>
        </p:nvGrpSpPr>
        <p:grpSpPr>
          <a:xfrm>
            <a:off x="3271023" y="2867049"/>
            <a:ext cx="6183390" cy="1145854"/>
            <a:chOff x="1235359" y="4291468"/>
            <a:chExt cx="3044484" cy="510291"/>
          </a:xfrm>
          <a:solidFill>
            <a:schemeClr val="accent3"/>
          </a:solidFill>
        </p:grpSpPr>
        <p:grpSp>
          <p:nvGrpSpPr>
            <p:cNvPr id="166" name="Group 7">
              <a:extLst>
                <a:ext uri="{FF2B5EF4-FFF2-40B4-BE49-F238E27FC236}">
                  <a16:creationId xmlns:a16="http://schemas.microsoft.com/office/drawing/2014/main" id="{790C4B2E-ECF0-49C9-8162-18ABB1F25667}"/>
                </a:ext>
              </a:extLst>
            </p:cNvPr>
            <p:cNvGrpSpPr/>
            <p:nvPr/>
          </p:nvGrpSpPr>
          <p:grpSpPr>
            <a:xfrm>
              <a:off x="2504047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id="{8102EF91-5A5A-41F4-9975-9F18437E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5" name="Freeform 13">
                <a:extLst>
                  <a:ext uri="{FF2B5EF4-FFF2-40B4-BE49-F238E27FC236}">
                    <a16:creationId xmlns:a16="http://schemas.microsoft.com/office/drawing/2014/main" id="{6F810090-08C1-41D9-822D-A42500C90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67" name="Group 8">
              <a:extLst>
                <a:ext uri="{FF2B5EF4-FFF2-40B4-BE49-F238E27FC236}">
                  <a16:creationId xmlns:a16="http://schemas.microsoft.com/office/drawing/2014/main" id="{DB9DD1C2-D858-49F6-8214-E27817CE7655}"/>
                </a:ext>
              </a:extLst>
            </p:cNvPr>
            <p:cNvGrpSpPr/>
            <p:nvPr/>
          </p:nvGrpSpPr>
          <p:grpSpPr>
            <a:xfrm>
              <a:off x="282121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92" name="Freeform 11">
                <a:extLst>
                  <a:ext uri="{FF2B5EF4-FFF2-40B4-BE49-F238E27FC236}">
                    <a16:creationId xmlns:a16="http://schemas.microsoft.com/office/drawing/2014/main" id="{F672349D-9D0F-4CAF-A0D7-843D0AC92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3" name="Freeform 13">
                <a:extLst>
                  <a:ext uri="{FF2B5EF4-FFF2-40B4-BE49-F238E27FC236}">
                    <a16:creationId xmlns:a16="http://schemas.microsoft.com/office/drawing/2014/main" id="{906D0019-8507-43A6-8D70-E964E34D6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68" name="Group 9">
              <a:extLst>
                <a:ext uri="{FF2B5EF4-FFF2-40B4-BE49-F238E27FC236}">
                  <a16:creationId xmlns:a16="http://schemas.microsoft.com/office/drawing/2014/main" id="{A8B13919-E37F-4651-950F-084B36E70B2D}"/>
                </a:ext>
              </a:extLst>
            </p:cNvPr>
            <p:cNvGrpSpPr/>
            <p:nvPr/>
          </p:nvGrpSpPr>
          <p:grpSpPr>
            <a:xfrm>
              <a:off x="313839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90" name="Freeform 11">
                <a:extLst>
                  <a:ext uri="{FF2B5EF4-FFF2-40B4-BE49-F238E27FC236}">
                    <a16:creationId xmlns:a16="http://schemas.microsoft.com/office/drawing/2014/main" id="{AD30B2CC-0D99-43CE-8A66-93FABB9C4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1" name="Freeform 13">
                <a:extLst>
                  <a:ext uri="{FF2B5EF4-FFF2-40B4-BE49-F238E27FC236}">
                    <a16:creationId xmlns:a16="http://schemas.microsoft.com/office/drawing/2014/main" id="{ACA6C666-0709-4339-8E1D-706522E1A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69" name="Group 10">
              <a:extLst>
                <a:ext uri="{FF2B5EF4-FFF2-40B4-BE49-F238E27FC236}">
                  <a16:creationId xmlns:a16="http://schemas.microsoft.com/office/drawing/2014/main" id="{8218DB40-FDB7-4B2C-B984-DDA7ADDEFD39}"/>
                </a:ext>
              </a:extLst>
            </p:cNvPr>
            <p:cNvGrpSpPr/>
            <p:nvPr/>
          </p:nvGrpSpPr>
          <p:grpSpPr>
            <a:xfrm>
              <a:off x="3455564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88" name="Freeform 11">
                <a:extLst>
                  <a:ext uri="{FF2B5EF4-FFF2-40B4-BE49-F238E27FC236}">
                    <a16:creationId xmlns:a16="http://schemas.microsoft.com/office/drawing/2014/main" id="{08C50788-5E07-44D0-91F0-BC6698DF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 dirty="0"/>
              </a:p>
            </p:txBody>
          </p:sp>
          <p:sp>
            <p:nvSpPr>
              <p:cNvPr id="189" name="Freeform 13">
                <a:extLst>
                  <a:ext uri="{FF2B5EF4-FFF2-40B4-BE49-F238E27FC236}">
                    <a16:creationId xmlns:a16="http://schemas.microsoft.com/office/drawing/2014/main" id="{6F3DD871-D255-4A8D-8442-5F66C87FD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0" name="Group 11">
              <a:extLst>
                <a:ext uri="{FF2B5EF4-FFF2-40B4-BE49-F238E27FC236}">
                  <a16:creationId xmlns:a16="http://schemas.microsoft.com/office/drawing/2014/main" id="{8BE25190-5DA3-4AA8-8933-C57AF4311FE9}"/>
                </a:ext>
              </a:extLst>
            </p:cNvPr>
            <p:cNvGrpSpPr/>
            <p:nvPr/>
          </p:nvGrpSpPr>
          <p:grpSpPr>
            <a:xfrm>
              <a:off x="3772736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86" name="Freeform 11">
                <a:extLst>
                  <a:ext uri="{FF2B5EF4-FFF2-40B4-BE49-F238E27FC236}">
                    <a16:creationId xmlns:a16="http://schemas.microsoft.com/office/drawing/2014/main" id="{CC43B0A3-D7FA-4D99-B190-F64BE47AB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7" name="Freeform 13">
                <a:extLst>
                  <a:ext uri="{FF2B5EF4-FFF2-40B4-BE49-F238E27FC236}">
                    <a16:creationId xmlns:a16="http://schemas.microsoft.com/office/drawing/2014/main" id="{4CF2B705-5456-472E-B65D-CC2D86632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1" name="Group 12">
              <a:extLst>
                <a:ext uri="{FF2B5EF4-FFF2-40B4-BE49-F238E27FC236}">
                  <a16:creationId xmlns:a16="http://schemas.microsoft.com/office/drawing/2014/main" id="{C5A23ABB-4F38-4D9A-9A36-8FF8BB8BC6F7}"/>
                </a:ext>
              </a:extLst>
            </p:cNvPr>
            <p:cNvGrpSpPr/>
            <p:nvPr/>
          </p:nvGrpSpPr>
          <p:grpSpPr>
            <a:xfrm>
              <a:off x="4089908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84" name="Freeform 11">
                <a:extLst>
                  <a:ext uri="{FF2B5EF4-FFF2-40B4-BE49-F238E27FC236}">
                    <a16:creationId xmlns:a16="http://schemas.microsoft.com/office/drawing/2014/main" id="{BD03C611-3D26-44EA-A7D6-3EF2567F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5" name="Freeform 13">
                <a:extLst>
                  <a:ext uri="{FF2B5EF4-FFF2-40B4-BE49-F238E27FC236}">
                    <a16:creationId xmlns:a16="http://schemas.microsoft.com/office/drawing/2014/main" id="{D7BBE143-3C0F-438C-BB9F-0F7EAA084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2" name="Group 18">
              <a:extLst>
                <a:ext uri="{FF2B5EF4-FFF2-40B4-BE49-F238E27FC236}">
                  <a16:creationId xmlns:a16="http://schemas.microsoft.com/office/drawing/2014/main" id="{3322D8AC-E8FC-43D1-88B7-7E4DCBE0AE06}"/>
                </a:ext>
              </a:extLst>
            </p:cNvPr>
            <p:cNvGrpSpPr/>
            <p:nvPr/>
          </p:nvGrpSpPr>
          <p:grpSpPr>
            <a:xfrm>
              <a:off x="123535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82" name="Freeform 11">
                <a:extLst>
                  <a:ext uri="{FF2B5EF4-FFF2-40B4-BE49-F238E27FC236}">
                    <a16:creationId xmlns:a16="http://schemas.microsoft.com/office/drawing/2014/main" id="{4CE399ED-EE30-44E6-82AE-C1514E5F5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8"/>
                <a:ext cx="1879600" cy="4002086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3" name="Freeform 13">
                <a:extLst>
                  <a:ext uri="{FF2B5EF4-FFF2-40B4-BE49-F238E27FC236}">
                    <a16:creationId xmlns:a16="http://schemas.microsoft.com/office/drawing/2014/main" id="{3272BB37-69EB-4509-8656-5B7C2773F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3" name="Group 19">
              <a:extLst>
                <a:ext uri="{FF2B5EF4-FFF2-40B4-BE49-F238E27FC236}">
                  <a16:creationId xmlns:a16="http://schemas.microsoft.com/office/drawing/2014/main" id="{40D36EF1-AE88-4D2E-A600-4AE647B533B4}"/>
                </a:ext>
              </a:extLst>
            </p:cNvPr>
            <p:cNvGrpSpPr/>
            <p:nvPr/>
          </p:nvGrpSpPr>
          <p:grpSpPr>
            <a:xfrm>
              <a:off x="155253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80" name="Freeform 11">
                <a:extLst>
                  <a:ext uri="{FF2B5EF4-FFF2-40B4-BE49-F238E27FC236}">
                    <a16:creationId xmlns:a16="http://schemas.microsoft.com/office/drawing/2014/main" id="{937B8A3D-4A44-4A70-A69B-25AF56CEA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1" name="Freeform 13">
                <a:extLst>
                  <a:ext uri="{FF2B5EF4-FFF2-40B4-BE49-F238E27FC236}">
                    <a16:creationId xmlns:a16="http://schemas.microsoft.com/office/drawing/2014/main" id="{B1497DA2-F364-457E-9FBC-875C299ED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4" name="Group 20">
              <a:extLst>
                <a:ext uri="{FF2B5EF4-FFF2-40B4-BE49-F238E27FC236}">
                  <a16:creationId xmlns:a16="http://schemas.microsoft.com/office/drawing/2014/main" id="{E718C05F-8580-49DE-8265-105505B9D4A9}"/>
                </a:ext>
              </a:extLst>
            </p:cNvPr>
            <p:cNvGrpSpPr/>
            <p:nvPr/>
          </p:nvGrpSpPr>
          <p:grpSpPr>
            <a:xfrm>
              <a:off x="1869703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78" name="Freeform 11">
                <a:extLst>
                  <a:ext uri="{FF2B5EF4-FFF2-40B4-BE49-F238E27FC236}">
                    <a16:creationId xmlns:a16="http://schemas.microsoft.com/office/drawing/2014/main" id="{D0C12F75-39D3-4B6C-8880-A17465FC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9" name="Freeform 13">
                <a:extLst>
                  <a:ext uri="{FF2B5EF4-FFF2-40B4-BE49-F238E27FC236}">
                    <a16:creationId xmlns:a16="http://schemas.microsoft.com/office/drawing/2014/main" id="{7D2A04E2-22A2-40E6-9F31-0CABCA621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75" name="Group 21">
              <a:extLst>
                <a:ext uri="{FF2B5EF4-FFF2-40B4-BE49-F238E27FC236}">
                  <a16:creationId xmlns:a16="http://schemas.microsoft.com/office/drawing/2014/main" id="{0F88E73F-19E8-4BB7-8CFB-E3BDF7847E5C}"/>
                </a:ext>
              </a:extLst>
            </p:cNvPr>
            <p:cNvGrpSpPr/>
            <p:nvPr/>
          </p:nvGrpSpPr>
          <p:grpSpPr>
            <a:xfrm>
              <a:off x="2186875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176" name="Freeform 11">
                <a:extLst>
                  <a:ext uri="{FF2B5EF4-FFF2-40B4-BE49-F238E27FC236}">
                    <a16:creationId xmlns:a16="http://schemas.microsoft.com/office/drawing/2014/main" id="{9C9F77BD-5B47-4E37-B6D9-4573D5AC7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7" name="Freeform 13">
                <a:extLst>
                  <a:ext uri="{FF2B5EF4-FFF2-40B4-BE49-F238E27FC236}">
                    <a16:creationId xmlns:a16="http://schemas.microsoft.com/office/drawing/2014/main" id="{B4A21C6C-294C-4B95-9173-DAC9F022D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5CFCBA1-3873-4AD9-9C4A-B08AAEF77599}"/>
              </a:ext>
            </a:extLst>
          </p:cNvPr>
          <p:cNvGrpSpPr/>
          <p:nvPr/>
        </p:nvGrpSpPr>
        <p:grpSpPr>
          <a:xfrm>
            <a:off x="3231866" y="4334596"/>
            <a:ext cx="6183390" cy="1145854"/>
            <a:chOff x="1235359" y="4291468"/>
            <a:chExt cx="3044484" cy="510291"/>
          </a:xfrm>
          <a:solidFill>
            <a:schemeClr val="accent3"/>
          </a:solidFill>
        </p:grpSpPr>
        <p:grpSp>
          <p:nvGrpSpPr>
            <p:cNvPr id="197" name="Group 7">
              <a:extLst>
                <a:ext uri="{FF2B5EF4-FFF2-40B4-BE49-F238E27FC236}">
                  <a16:creationId xmlns:a16="http://schemas.microsoft.com/office/drawing/2014/main" id="{5173842E-0414-4A18-85EC-82C2ED310251}"/>
                </a:ext>
              </a:extLst>
            </p:cNvPr>
            <p:cNvGrpSpPr/>
            <p:nvPr/>
          </p:nvGrpSpPr>
          <p:grpSpPr>
            <a:xfrm>
              <a:off x="2504047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25" name="Freeform 11">
                <a:extLst>
                  <a:ext uri="{FF2B5EF4-FFF2-40B4-BE49-F238E27FC236}">
                    <a16:creationId xmlns:a16="http://schemas.microsoft.com/office/drawing/2014/main" id="{9BF8C88D-5BB7-4A88-A9BC-900E986E0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6" name="Freeform 13">
                <a:extLst>
                  <a:ext uri="{FF2B5EF4-FFF2-40B4-BE49-F238E27FC236}">
                    <a16:creationId xmlns:a16="http://schemas.microsoft.com/office/drawing/2014/main" id="{0CD96F9E-4F29-4461-863A-DC4EB5E79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98" name="Group 8">
              <a:extLst>
                <a:ext uri="{FF2B5EF4-FFF2-40B4-BE49-F238E27FC236}">
                  <a16:creationId xmlns:a16="http://schemas.microsoft.com/office/drawing/2014/main" id="{F0924A3F-B350-46D4-9D19-2F4FCA56B5C5}"/>
                </a:ext>
              </a:extLst>
            </p:cNvPr>
            <p:cNvGrpSpPr/>
            <p:nvPr/>
          </p:nvGrpSpPr>
          <p:grpSpPr>
            <a:xfrm>
              <a:off x="282121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23" name="Freeform 11">
                <a:extLst>
                  <a:ext uri="{FF2B5EF4-FFF2-40B4-BE49-F238E27FC236}">
                    <a16:creationId xmlns:a16="http://schemas.microsoft.com/office/drawing/2014/main" id="{3D4C553A-BF45-4E29-A106-67F04F341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4" name="Freeform 13">
                <a:extLst>
                  <a:ext uri="{FF2B5EF4-FFF2-40B4-BE49-F238E27FC236}">
                    <a16:creationId xmlns:a16="http://schemas.microsoft.com/office/drawing/2014/main" id="{69786141-8C62-4F3E-BF5F-2E1FCD564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99" name="Group 9">
              <a:extLst>
                <a:ext uri="{FF2B5EF4-FFF2-40B4-BE49-F238E27FC236}">
                  <a16:creationId xmlns:a16="http://schemas.microsoft.com/office/drawing/2014/main" id="{B5854B16-5203-4801-8EAD-40C30368976D}"/>
                </a:ext>
              </a:extLst>
            </p:cNvPr>
            <p:cNvGrpSpPr/>
            <p:nvPr/>
          </p:nvGrpSpPr>
          <p:grpSpPr>
            <a:xfrm>
              <a:off x="313839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21" name="Freeform 11">
                <a:extLst>
                  <a:ext uri="{FF2B5EF4-FFF2-40B4-BE49-F238E27FC236}">
                    <a16:creationId xmlns:a16="http://schemas.microsoft.com/office/drawing/2014/main" id="{E037A4D9-8E63-4984-8990-3CCD20332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094223CC-910E-48EB-95BD-FDDCA2532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0" name="Group 10">
              <a:extLst>
                <a:ext uri="{FF2B5EF4-FFF2-40B4-BE49-F238E27FC236}">
                  <a16:creationId xmlns:a16="http://schemas.microsoft.com/office/drawing/2014/main" id="{A0233B4A-EC39-48D2-92C0-2E63AE8BF4BF}"/>
                </a:ext>
              </a:extLst>
            </p:cNvPr>
            <p:cNvGrpSpPr/>
            <p:nvPr/>
          </p:nvGrpSpPr>
          <p:grpSpPr>
            <a:xfrm>
              <a:off x="3455564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19" name="Freeform 11">
                <a:extLst>
                  <a:ext uri="{FF2B5EF4-FFF2-40B4-BE49-F238E27FC236}">
                    <a16:creationId xmlns:a16="http://schemas.microsoft.com/office/drawing/2014/main" id="{419F5ACB-3F68-468C-B327-B0B06E0A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0" name="Freeform 13">
                <a:extLst>
                  <a:ext uri="{FF2B5EF4-FFF2-40B4-BE49-F238E27FC236}">
                    <a16:creationId xmlns:a16="http://schemas.microsoft.com/office/drawing/2014/main" id="{2F3E0DE9-0DF1-4605-A052-A85D652DB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1" name="Group 11">
              <a:extLst>
                <a:ext uri="{FF2B5EF4-FFF2-40B4-BE49-F238E27FC236}">
                  <a16:creationId xmlns:a16="http://schemas.microsoft.com/office/drawing/2014/main" id="{AB3FCA87-BBF4-4562-AAC7-0F1E121EFE2A}"/>
                </a:ext>
              </a:extLst>
            </p:cNvPr>
            <p:cNvGrpSpPr/>
            <p:nvPr/>
          </p:nvGrpSpPr>
          <p:grpSpPr>
            <a:xfrm>
              <a:off x="3772736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17" name="Freeform 11">
                <a:extLst>
                  <a:ext uri="{FF2B5EF4-FFF2-40B4-BE49-F238E27FC236}">
                    <a16:creationId xmlns:a16="http://schemas.microsoft.com/office/drawing/2014/main" id="{4E59D7FE-32EB-445D-AF03-333EF2BB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8" name="Freeform 13">
                <a:extLst>
                  <a:ext uri="{FF2B5EF4-FFF2-40B4-BE49-F238E27FC236}">
                    <a16:creationId xmlns:a16="http://schemas.microsoft.com/office/drawing/2014/main" id="{0EF53782-0EEB-4A1C-8306-6DE1BBE4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2" name="Group 12">
              <a:extLst>
                <a:ext uri="{FF2B5EF4-FFF2-40B4-BE49-F238E27FC236}">
                  <a16:creationId xmlns:a16="http://schemas.microsoft.com/office/drawing/2014/main" id="{3FF3A3F6-263D-4E5F-86C5-5AEF2ECFAF6C}"/>
                </a:ext>
              </a:extLst>
            </p:cNvPr>
            <p:cNvGrpSpPr/>
            <p:nvPr/>
          </p:nvGrpSpPr>
          <p:grpSpPr>
            <a:xfrm>
              <a:off x="4089908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AA7ADDDD-2F2F-4FD1-A866-5D4EA9FE7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6" name="Freeform 13">
                <a:extLst>
                  <a:ext uri="{FF2B5EF4-FFF2-40B4-BE49-F238E27FC236}">
                    <a16:creationId xmlns:a16="http://schemas.microsoft.com/office/drawing/2014/main" id="{6CEF1E48-29D1-4AA0-9940-D2F660659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3" name="Group 18">
              <a:extLst>
                <a:ext uri="{FF2B5EF4-FFF2-40B4-BE49-F238E27FC236}">
                  <a16:creationId xmlns:a16="http://schemas.microsoft.com/office/drawing/2014/main" id="{686C36E2-8421-4DCC-9D44-B428654FB66E}"/>
                </a:ext>
              </a:extLst>
            </p:cNvPr>
            <p:cNvGrpSpPr/>
            <p:nvPr/>
          </p:nvGrpSpPr>
          <p:grpSpPr>
            <a:xfrm>
              <a:off x="1235359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13" name="Freeform 11">
                <a:extLst>
                  <a:ext uri="{FF2B5EF4-FFF2-40B4-BE49-F238E27FC236}">
                    <a16:creationId xmlns:a16="http://schemas.microsoft.com/office/drawing/2014/main" id="{040CC448-9C91-4614-81AE-E9A24A64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8"/>
                <a:ext cx="1879600" cy="4002086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D57DB5EC-9809-471F-8B2D-FD11E71F1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4" name="Group 19">
              <a:extLst>
                <a:ext uri="{FF2B5EF4-FFF2-40B4-BE49-F238E27FC236}">
                  <a16:creationId xmlns:a16="http://schemas.microsoft.com/office/drawing/2014/main" id="{E7D30D1A-BF68-4550-B358-4CE8A3F27012}"/>
                </a:ext>
              </a:extLst>
            </p:cNvPr>
            <p:cNvGrpSpPr/>
            <p:nvPr/>
          </p:nvGrpSpPr>
          <p:grpSpPr>
            <a:xfrm>
              <a:off x="1552531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11" name="Freeform 11">
                <a:extLst>
                  <a:ext uri="{FF2B5EF4-FFF2-40B4-BE49-F238E27FC236}">
                    <a16:creationId xmlns:a16="http://schemas.microsoft.com/office/drawing/2014/main" id="{F0D1A3D1-CB6E-446A-9C71-547BCD072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 dirty="0"/>
              </a:p>
            </p:txBody>
          </p:sp>
          <p:sp>
            <p:nvSpPr>
              <p:cNvPr id="212" name="Freeform 13">
                <a:extLst>
                  <a:ext uri="{FF2B5EF4-FFF2-40B4-BE49-F238E27FC236}">
                    <a16:creationId xmlns:a16="http://schemas.microsoft.com/office/drawing/2014/main" id="{9750C5A0-E5FC-4E70-B660-CF25E1888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 dirty="0"/>
              </a:p>
            </p:txBody>
          </p:sp>
        </p:grpSp>
        <p:grpSp>
          <p:nvGrpSpPr>
            <p:cNvPr id="205" name="Group 20">
              <a:extLst>
                <a:ext uri="{FF2B5EF4-FFF2-40B4-BE49-F238E27FC236}">
                  <a16:creationId xmlns:a16="http://schemas.microsoft.com/office/drawing/2014/main" id="{3BF5F3DC-8D3A-433D-802D-5D0F64716289}"/>
                </a:ext>
              </a:extLst>
            </p:cNvPr>
            <p:cNvGrpSpPr/>
            <p:nvPr/>
          </p:nvGrpSpPr>
          <p:grpSpPr>
            <a:xfrm>
              <a:off x="1869703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09" name="Freeform 11">
                <a:extLst>
                  <a:ext uri="{FF2B5EF4-FFF2-40B4-BE49-F238E27FC236}">
                    <a16:creationId xmlns:a16="http://schemas.microsoft.com/office/drawing/2014/main" id="{4F1A2B22-1524-4322-A358-3A8C44FE9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0" name="Freeform 13">
                <a:extLst>
                  <a:ext uri="{FF2B5EF4-FFF2-40B4-BE49-F238E27FC236}">
                    <a16:creationId xmlns:a16="http://schemas.microsoft.com/office/drawing/2014/main" id="{408E7AA5-CDAE-49CA-9C5A-1F5EF9996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206" name="Group 21">
              <a:extLst>
                <a:ext uri="{FF2B5EF4-FFF2-40B4-BE49-F238E27FC236}">
                  <a16:creationId xmlns:a16="http://schemas.microsoft.com/office/drawing/2014/main" id="{DBB19DDC-E748-458E-9A9B-D4832737903B}"/>
                </a:ext>
              </a:extLst>
            </p:cNvPr>
            <p:cNvGrpSpPr/>
            <p:nvPr/>
          </p:nvGrpSpPr>
          <p:grpSpPr>
            <a:xfrm>
              <a:off x="2186875" y="4291468"/>
              <a:ext cx="189935" cy="510291"/>
              <a:chOff x="10629901" y="3952876"/>
              <a:chExt cx="1879600" cy="5049838"/>
            </a:xfrm>
            <a:grpFill/>
          </p:grpSpPr>
          <p:sp>
            <p:nvSpPr>
              <p:cNvPr id="207" name="Freeform 11">
                <a:extLst>
                  <a:ext uri="{FF2B5EF4-FFF2-40B4-BE49-F238E27FC236}">
                    <a16:creationId xmlns:a16="http://schemas.microsoft.com/office/drawing/2014/main" id="{9980CE49-D2A7-4D6E-A696-0D255BA59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9901" y="5000626"/>
                <a:ext cx="1879600" cy="4002088"/>
              </a:xfrm>
              <a:custGeom>
                <a:avLst/>
                <a:gdLst>
                  <a:gd name="T0" fmla="*/ 1714 w 2368"/>
                  <a:gd name="T1" fmla="*/ 0 h 5044"/>
                  <a:gd name="T2" fmla="*/ 1906 w 2368"/>
                  <a:gd name="T3" fmla="*/ 16 h 5044"/>
                  <a:gd name="T4" fmla="*/ 2064 w 2368"/>
                  <a:gd name="T5" fmla="*/ 62 h 5044"/>
                  <a:gd name="T6" fmla="*/ 2196 w 2368"/>
                  <a:gd name="T7" fmla="*/ 141 h 5044"/>
                  <a:gd name="T8" fmla="*/ 2279 w 2368"/>
                  <a:gd name="T9" fmla="*/ 230 h 5044"/>
                  <a:gd name="T10" fmla="*/ 2335 w 2368"/>
                  <a:gd name="T11" fmla="*/ 339 h 5044"/>
                  <a:gd name="T12" fmla="*/ 2364 w 2368"/>
                  <a:gd name="T13" fmla="*/ 466 h 5044"/>
                  <a:gd name="T14" fmla="*/ 2368 w 2368"/>
                  <a:gd name="T15" fmla="*/ 2138 h 5044"/>
                  <a:gd name="T16" fmla="*/ 2351 w 2368"/>
                  <a:gd name="T17" fmla="*/ 2238 h 5044"/>
                  <a:gd name="T18" fmla="*/ 2302 w 2368"/>
                  <a:gd name="T19" fmla="*/ 2314 h 5044"/>
                  <a:gd name="T20" fmla="*/ 2225 w 2368"/>
                  <a:gd name="T21" fmla="*/ 2362 h 5044"/>
                  <a:gd name="T22" fmla="*/ 2146 w 2368"/>
                  <a:gd name="T23" fmla="*/ 2374 h 5044"/>
                  <a:gd name="T24" fmla="*/ 2066 w 2368"/>
                  <a:gd name="T25" fmla="*/ 2343 h 5044"/>
                  <a:gd name="T26" fmla="*/ 2006 w 2368"/>
                  <a:gd name="T27" fmla="*/ 2279 h 5044"/>
                  <a:gd name="T28" fmla="*/ 1975 w 2368"/>
                  <a:gd name="T29" fmla="*/ 2190 h 5044"/>
                  <a:gd name="T30" fmla="*/ 1972 w 2368"/>
                  <a:gd name="T31" fmla="*/ 652 h 5044"/>
                  <a:gd name="T32" fmla="*/ 1844 w 2368"/>
                  <a:gd name="T33" fmla="*/ 4775 h 5044"/>
                  <a:gd name="T34" fmla="*/ 1830 w 2368"/>
                  <a:gd name="T35" fmla="*/ 4881 h 5044"/>
                  <a:gd name="T36" fmla="*/ 1792 w 2368"/>
                  <a:gd name="T37" fmla="*/ 4960 h 5044"/>
                  <a:gd name="T38" fmla="*/ 1726 w 2368"/>
                  <a:gd name="T39" fmla="*/ 5013 h 5044"/>
                  <a:gd name="T40" fmla="*/ 1635 w 2368"/>
                  <a:gd name="T41" fmla="*/ 5040 h 5044"/>
                  <a:gd name="T42" fmla="*/ 1527 w 2368"/>
                  <a:gd name="T43" fmla="*/ 5040 h 5044"/>
                  <a:gd name="T44" fmla="*/ 1436 w 2368"/>
                  <a:gd name="T45" fmla="*/ 5013 h 5044"/>
                  <a:gd name="T46" fmla="*/ 1370 w 2368"/>
                  <a:gd name="T47" fmla="*/ 4960 h 5044"/>
                  <a:gd name="T48" fmla="*/ 1331 w 2368"/>
                  <a:gd name="T49" fmla="*/ 4881 h 5044"/>
                  <a:gd name="T50" fmla="*/ 1318 w 2368"/>
                  <a:gd name="T51" fmla="*/ 4775 h 5044"/>
                  <a:gd name="T52" fmla="*/ 1049 w 2368"/>
                  <a:gd name="T53" fmla="*/ 2355 h 5044"/>
                  <a:gd name="T54" fmla="*/ 1047 w 2368"/>
                  <a:gd name="T55" fmla="*/ 4831 h 5044"/>
                  <a:gd name="T56" fmla="*/ 1020 w 2368"/>
                  <a:gd name="T57" fmla="*/ 4924 h 5044"/>
                  <a:gd name="T58" fmla="*/ 969 w 2368"/>
                  <a:gd name="T59" fmla="*/ 4989 h 5044"/>
                  <a:gd name="T60" fmla="*/ 890 w 2368"/>
                  <a:gd name="T61" fmla="*/ 5030 h 5044"/>
                  <a:gd name="T62" fmla="*/ 787 w 2368"/>
                  <a:gd name="T63" fmla="*/ 5044 h 5044"/>
                  <a:gd name="T64" fmla="*/ 683 w 2368"/>
                  <a:gd name="T65" fmla="*/ 5030 h 5044"/>
                  <a:gd name="T66" fmla="*/ 606 w 2368"/>
                  <a:gd name="T67" fmla="*/ 4989 h 5044"/>
                  <a:gd name="T68" fmla="*/ 553 w 2368"/>
                  <a:gd name="T69" fmla="*/ 4924 h 5044"/>
                  <a:gd name="T70" fmla="*/ 528 w 2368"/>
                  <a:gd name="T71" fmla="*/ 4831 h 5044"/>
                  <a:gd name="T72" fmla="*/ 524 w 2368"/>
                  <a:gd name="T73" fmla="*/ 652 h 5044"/>
                  <a:gd name="T74" fmla="*/ 397 w 2368"/>
                  <a:gd name="T75" fmla="*/ 2227 h 5044"/>
                  <a:gd name="T76" fmla="*/ 381 w 2368"/>
                  <a:gd name="T77" fmla="*/ 2308 h 5044"/>
                  <a:gd name="T78" fmla="*/ 335 w 2368"/>
                  <a:gd name="T79" fmla="*/ 2370 h 5044"/>
                  <a:gd name="T80" fmla="*/ 252 w 2368"/>
                  <a:gd name="T81" fmla="*/ 2413 h 5044"/>
                  <a:gd name="T82" fmla="*/ 153 w 2368"/>
                  <a:gd name="T83" fmla="*/ 2413 h 5044"/>
                  <a:gd name="T84" fmla="*/ 66 w 2368"/>
                  <a:gd name="T85" fmla="*/ 2370 h 5044"/>
                  <a:gd name="T86" fmla="*/ 15 w 2368"/>
                  <a:gd name="T87" fmla="*/ 2308 h 5044"/>
                  <a:gd name="T88" fmla="*/ 0 w 2368"/>
                  <a:gd name="T89" fmla="*/ 2227 h 5044"/>
                  <a:gd name="T90" fmla="*/ 4 w 2368"/>
                  <a:gd name="T91" fmla="*/ 451 h 5044"/>
                  <a:gd name="T92" fmla="*/ 33 w 2368"/>
                  <a:gd name="T93" fmla="*/ 319 h 5044"/>
                  <a:gd name="T94" fmla="*/ 95 w 2368"/>
                  <a:gd name="T95" fmla="*/ 213 h 5044"/>
                  <a:gd name="T96" fmla="*/ 186 w 2368"/>
                  <a:gd name="T97" fmla="*/ 128 h 5044"/>
                  <a:gd name="T98" fmla="*/ 321 w 2368"/>
                  <a:gd name="T99" fmla="*/ 56 h 5044"/>
                  <a:gd name="T100" fmla="*/ 482 w 2368"/>
                  <a:gd name="T101" fmla="*/ 14 h 5044"/>
                  <a:gd name="T102" fmla="*/ 666 w 2368"/>
                  <a:gd name="T103" fmla="*/ 0 h 5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68" h="5044">
                    <a:moveTo>
                      <a:pt x="666" y="0"/>
                    </a:moveTo>
                    <a:lnTo>
                      <a:pt x="1714" y="0"/>
                    </a:lnTo>
                    <a:lnTo>
                      <a:pt x="1813" y="4"/>
                    </a:lnTo>
                    <a:lnTo>
                      <a:pt x="1906" y="16"/>
                    </a:lnTo>
                    <a:lnTo>
                      <a:pt x="1989" y="35"/>
                    </a:lnTo>
                    <a:lnTo>
                      <a:pt x="2064" y="62"/>
                    </a:lnTo>
                    <a:lnTo>
                      <a:pt x="2134" y="97"/>
                    </a:lnTo>
                    <a:lnTo>
                      <a:pt x="2196" y="141"/>
                    </a:lnTo>
                    <a:lnTo>
                      <a:pt x="2240" y="184"/>
                    </a:lnTo>
                    <a:lnTo>
                      <a:pt x="2279" y="230"/>
                    </a:lnTo>
                    <a:lnTo>
                      <a:pt x="2312" y="283"/>
                    </a:lnTo>
                    <a:lnTo>
                      <a:pt x="2335" y="339"/>
                    </a:lnTo>
                    <a:lnTo>
                      <a:pt x="2355" y="401"/>
                    </a:lnTo>
                    <a:lnTo>
                      <a:pt x="2364" y="466"/>
                    </a:lnTo>
                    <a:lnTo>
                      <a:pt x="2368" y="538"/>
                    </a:lnTo>
                    <a:lnTo>
                      <a:pt x="2368" y="2138"/>
                    </a:lnTo>
                    <a:lnTo>
                      <a:pt x="2364" y="2190"/>
                    </a:lnTo>
                    <a:lnTo>
                      <a:pt x="2351" y="2238"/>
                    </a:lnTo>
                    <a:lnTo>
                      <a:pt x="2331" y="2279"/>
                    </a:lnTo>
                    <a:lnTo>
                      <a:pt x="2302" y="2314"/>
                    </a:lnTo>
                    <a:lnTo>
                      <a:pt x="2266" y="2343"/>
                    </a:lnTo>
                    <a:lnTo>
                      <a:pt x="2225" y="2362"/>
                    </a:lnTo>
                    <a:lnTo>
                      <a:pt x="2184" y="2374"/>
                    </a:lnTo>
                    <a:lnTo>
                      <a:pt x="2146" y="2374"/>
                    </a:lnTo>
                    <a:lnTo>
                      <a:pt x="2105" y="2362"/>
                    </a:lnTo>
                    <a:lnTo>
                      <a:pt x="2066" y="2343"/>
                    </a:lnTo>
                    <a:lnTo>
                      <a:pt x="2033" y="2314"/>
                    </a:lnTo>
                    <a:lnTo>
                      <a:pt x="2006" y="2279"/>
                    </a:lnTo>
                    <a:lnTo>
                      <a:pt x="1987" y="2238"/>
                    </a:lnTo>
                    <a:lnTo>
                      <a:pt x="1975" y="2190"/>
                    </a:lnTo>
                    <a:lnTo>
                      <a:pt x="1972" y="2138"/>
                    </a:lnTo>
                    <a:lnTo>
                      <a:pt x="1972" y="652"/>
                    </a:lnTo>
                    <a:lnTo>
                      <a:pt x="1844" y="652"/>
                    </a:lnTo>
                    <a:lnTo>
                      <a:pt x="1844" y="4775"/>
                    </a:lnTo>
                    <a:lnTo>
                      <a:pt x="1840" y="4831"/>
                    </a:lnTo>
                    <a:lnTo>
                      <a:pt x="1830" y="4881"/>
                    </a:lnTo>
                    <a:lnTo>
                      <a:pt x="1815" y="4924"/>
                    </a:lnTo>
                    <a:lnTo>
                      <a:pt x="1792" y="4960"/>
                    </a:lnTo>
                    <a:lnTo>
                      <a:pt x="1763" y="4989"/>
                    </a:lnTo>
                    <a:lnTo>
                      <a:pt x="1726" y="5013"/>
                    </a:lnTo>
                    <a:lnTo>
                      <a:pt x="1685" y="5030"/>
                    </a:lnTo>
                    <a:lnTo>
                      <a:pt x="1635" y="5040"/>
                    </a:lnTo>
                    <a:lnTo>
                      <a:pt x="1581" y="5044"/>
                    </a:lnTo>
                    <a:lnTo>
                      <a:pt x="1527" y="5040"/>
                    </a:lnTo>
                    <a:lnTo>
                      <a:pt x="1476" y="5030"/>
                    </a:lnTo>
                    <a:lnTo>
                      <a:pt x="1436" y="5013"/>
                    </a:lnTo>
                    <a:lnTo>
                      <a:pt x="1399" y="4989"/>
                    </a:lnTo>
                    <a:lnTo>
                      <a:pt x="1370" y="4960"/>
                    </a:lnTo>
                    <a:lnTo>
                      <a:pt x="1347" y="4924"/>
                    </a:lnTo>
                    <a:lnTo>
                      <a:pt x="1331" y="4881"/>
                    </a:lnTo>
                    <a:lnTo>
                      <a:pt x="1321" y="4831"/>
                    </a:lnTo>
                    <a:lnTo>
                      <a:pt x="1318" y="4775"/>
                    </a:lnTo>
                    <a:lnTo>
                      <a:pt x="1318" y="2355"/>
                    </a:lnTo>
                    <a:lnTo>
                      <a:pt x="1049" y="2355"/>
                    </a:lnTo>
                    <a:lnTo>
                      <a:pt x="1049" y="4775"/>
                    </a:lnTo>
                    <a:lnTo>
                      <a:pt x="1047" y="4831"/>
                    </a:lnTo>
                    <a:lnTo>
                      <a:pt x="1037" y="4881"/>
                    </a:lnTo>
                    <a:lnTo>
                      <a:pt x="1020" y="4924"/>
                    </a:lnTo>
                    <a:lnTo>
                      <a:pt x="998" y="4960"/>
                    </a:lnTo>
                    <a:lnTo>
                      <a:pt x="969" y="4989"/>
                    </a:lnTo>
                    <a:lnTo>
                      <a:pt x="933" y="5013"/>
                    </a:lnTo>
                    <a:lnTo>
                      <a:pt x="890" y="5030"/>
                    </a:lnTo>
                    <a:lnTo>
                      <a:pt x="842" y="5040"/>
                    </a:lnTo>
                    <a:lnTo>
                      <a:pt x="787" y="5044"/>
                    </a:lnTo>
                    <a:lnTo>
                      <a:pt x="731" y="5040"/>
                    </a:lnTo>
                    <a:lnTo>
                      <a:pt x="683" y="5030"/>
                    </a:lnTo>
                    <a:lnTo>
                      <a:pt x="640" y="5013"/>
                    </a:lnTo>
                    <a:lnTo>
                      <a:pt x="606" y="4989"/>
                    </a:lnTo>
                    <a:lnTo>
                      <a:pt x="577" y="4960"/>
                    </a:lnTo>
                    <a:lnTo>
                      <a:pt x="553" y="4924"/>
                    </a:lnTo>
                    <a:lnTo>
                      <a:pt x="538" y="4881"/>
                    </a:lnTo>
                    <a:lnTo>
                      <a:pt x="528" y="4831"/>
                    </a:lnTo>
                    <a:lnTo>
                      <a:pt x="524" y="4775"/>
                    </a:lnTo>
                    <a:lnTo>
                      <a:pt x="524" y="652"/>
                    </a:lnTo>
                    <a:lnTo>
                      <a:pt x="397" y="652"/>
                    </a:lnTo>
                    <a:lnTo>
                      <a:pt x="397" y="2227"/>
                    </a:lnTo>
                    <a:lnTo>
                      <a:pt x="393" y="2271"/>
                    </a:lnTo>
                    <a:lnTo>
                      <a:pt x="381" y="2308"/>
                    </a:lnTo>
                    <a:lnTo>
                      <a:pt x="362" y="2343"/>
                    </a:lnTo>
                    <a:lnTo>
                      <a:pt x="335" y="2370"/>
                    </a:lnTo>
                    <a:lnTo>
                      <a:pt x="300" y="2393"/>
                    </a:lnTo>
                    <a:lnTo>
                      <a:pt x="252" y="2413"/>
                    </a:lnTo>
                    <a:lnTo>
                      <a:pt x="203" y="2418"/>
                    </a:lnTo>
                    <a:lnTo>
                      <a:pt x="153" y="2413"/>
                    </a:lnTo>
                    <a:lnTo>
                      <a:pt x="103" y="2393"/>
                    </a:lnTo>
                    <a:lnTo>
                      <a:pt x="66" y="2370"/>
                    </a:lnTo>
                    <a:lnTo>
                      <a:pt x="37" y="2343"/>
                    </a:lnTo>
                    <a:lnTo>
                      <a:pt x="15" y="2308"/>
                    </a:lnTo>
                    <a:lnTo>
                      <a:pt x="4" y="2271"/>
                    </a:lnTo>
                    <a:lnTo>
                      <a:pt x="0" y="2227"/>
                    </a:lnTo>
                    <a:lnTo>
                      <a:pt x="0" y="524"/>
                    </a:lnTo>
                    <a:lnTo>
                      <a:pt x="4" y="451"/>
                    </a:lnTo>
                    <a:lnTo>
                      <a:pt x="15" y="383"/>
                    </a:lnTo>
                    <a:lnTo>
                      <a:pt x="33" y="319"/>
                    </a:lnTo>
                    <a:lnTo>
                      <a:pt x="60" y="263"/>
                    </a:lnTo>
                    <a:lnTo>
                      <a:pt x="95" y="213"/>
                    </a:lnTo>
                    <a:lnTo>
                      <a:pt x="135" y="167"/>
                    </a:lnTo>
                    <a:lnTo>
                      <a:pt x="186" y="128"/>
                    </a:lnTo>
                    <a:lnTo>
                      <a:pt x="250" y="89"/>
                    </a:lnTo>
                    <a:lnTo>
                      <a:pt x="321" y="56"/>
                    </a:lnTo>
                    <a:lnTo>
                      <a:pt x="399" y="31"/>
                    </a:lnTo>
                    <a:lnTo>
                      <a:pt x="482" y="14"/>
                    </a:lnTo>
                    <a:lnTo>
                      <a:pt x="571" y="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0B331DC4-1355-4DAD-9CCE-4E29AA09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6789" y="3952876"/>
                <a:ext cx="863600" cy="863600"/>
              </a:xfrm>
              <a:custGeom>
                <a:avLst/>
                <a:gdLst>
                  <a:gd name="T0" fmla="*/ 544 w 1087"/>
                  <a:gd name="T1" fmla="*/ 0 h 1089"/>
                  <a:gd name="T2" fmla="*/ 617 w 1087"/>
                  <a:gd name="T3" fmla="*/ 6 h 1089"/>
                  <a:gd name="T4" fmla="*/ 687 w 1087"/>
                  <a:gd name="T5" fmla="*/ 17 h 1089"/>
                  <a:gd name="T6" fmla="*/ 752 w 1087"/>
                  <a:gd name="T7" fmla="*/ 40 h 1089"/>
                  <a:gd name="T8" fmla="*/ 814 w 1087"/>
                  <a:gd name="T9" fmla="*/ 71 h 1089"/>
                  <a:gd name="T10" fmla="*/ 872 w 1087"/>
                  <a:gd name="T11" fmla="*/ 112 h 1089"/>
                  <a:gd name="T12" fmla="*/ 929 w 1087"/>
                  <a:gd name="T13" fmla="*/ 160 h 1089"/>
                  <a:gd name="T14" fmla="*/ 977 w 1087"/>
                  <a:gd name="T15" fmla="*/ 215 h 1089"/>
                  <a:gd name="T16" fmla="*/ 1018 w 1087"/>
                  <a:gd name="T17" fmla="*/ 273 h 1089"/>
                  <a:gd name="T18" fmla="*/ 1048 w 1087"/>
                  <a:gd name="T19" fmla="*/ 334 h 1089"/>
                  <a:gd name="T20" fmla="*/ 1070 w 1087"/>
                  <a:gd name="T21" fmla="*/ 400 h 1089"/>
                  <a:gd name="T22" fmla="*/ 1083 w 1087"/>
                  <a:gd name="T23" fmla="*/ 468 h 1089"/>
                  <a:gd name="T24" fmla="*/ 1087 w 1087"/>
                  <a:gd name="T25" fmla="*/ 538 h 1089"/>
                  <a:gd name="T26" fmla="*/ 1083 w 1087"/>
                  <a:gd name="T27" fmla="*/ 613 h 1089"/>
                  <a:gd name="T28" fmla="*/ 1070 w 1087"/>
                  <a:gd name="T29" fmla="*/ 685 h 1089"/>
                  <a:gd name="T30" fmla="*/ 1048 w 1087"/>
                  <a:gd name="T31" fmla="*/ 750 h 1089"/>
                  <a:gd name="T32" fmla="*/ 1018 w 1087"/>
                  <a:gd name="T33" fmla="*/ 814 h 1089"/>
                  <a:gd name="T34" fmla="*/ 977 w 1087"/>
                  <a:gd name="T35" fmla="*/ 872 h 1089"/>
                  <a:gd name="T36" fmla="*/ 929 w 1087"/>
                  <a:gd name="T37" fmla="*/ 928 h 1089"/>
                  <a:gd name="T38" fmla="*/ 872 w 1087"/>
                  <a:gd name="T39" fmla="*/ 977 h 1089"/>
                  <a:gd name="T40" fmla="*/ 814 w 1087"/>
                  <a:gd name="T41" fmla="*/ 1017 h 1089"/>
                  <a:gd name="T42" fmla="*/ 752 w 1087"/>
                  <a:gd name="T43" fmla="*/ 1048 h 1089"/>
                  <a:gd name="T44" fmla="*/ 687 w 1087"/>
                  <a:gd name="T45" fmla="*/ 1072 h 1089"/>
                  <a:gd name="T46" fmla="*/ 617 w 1087"/>
                  <a:gd name="T47" fmla="*/ 1083 h 1089"/>
                  <a:gd name="T48" fmla="*/ 544 w 1087"/>
                  <a:gd name="T49" fmla="*/ 1089 h 1089"/>
                  <a:gd name="T50" fmla="*/ 472 w 1087"/>
                  <a:gd name="T51" fmla="*/ 1083 h 1089"/>
                  <a:gd name="T52" fmla="*/ 402 w 1087"/>
                  <a:gd name="T53" fmla="*/ 1072 h 1089"/>
                  <a:gd name="T54" fmla="*/ 337 w 1087"/>
                  <a:gd name="T55" fmla="*/ 1048 h 1089"/>
                  <a:gd name="T56" fmla="*/ 275 w 1087"/>
                  <a:gd name="T57" fmla="*/ 1017 h 1089"/>
                  <a:gd name="T58" fmla="*/ 215 w 1087"/>
                  <a:gd name="T59" fmla="*/ 977 h 1089"/>
                  <a:gd name="T60" fmla="*/ 160 w 1087"/>
                  <a:gd name="T61" fmla="*/ 928 h 1089"/>
                  <a:gd name="T62" fmla="*/ 110 w 1087"/>
                  <a:gd name="T63" fmla="*/ 874 h 1089"/>
                  <a:gd name="T64" fmla="*/ 71 w 1087"/>
                  <a:gd name="T65" fmla="*/ 814 h 1089"/>
                  <a:gd name="T66" fmla="*/ 40 w 1087"/>
                  <a:gd name="T67" fmla="*/ 752 h 1089"/>
                  <a:gd name="T68" fmla="*/ 17 w 1087"/>
                  <a:gd name="T69" fmla="*/ 687 h 1089"/>
                  <a:gd name="T70" fmla="*/ 4 w 1087"/>
                  <a:gd name="T71" fmla="*/ 617 h 1089"/>
                  <a:gd name="T72" fmla="*/ 0 w 1087"/>
                  <a:gd name="T73" fmla="*/ 545 h 1089"/>
                  <a:gd name="T74" fmla="*/ 4 w 1087"/>
                  <a:gd name="T75" fmla="*/ 472 h 1089"/>
                  <a:gd name="T76" fmla="*/ 17 w 1087"/>
                  <a:gd name="T77" fmla="*/ 402 h 1089"/>
                  <a:gd name="T78" fmla="*/ 40 w 1087"/>
                  <a:gd name="T79" fmla="*/ 336 h 1089"/>
                  <a:gd name="T80" fmla="*/ 71 w 1087"/>
                  <a:gd name="T81" fmla="*/ 275 h 1089"/>
                  <a:gd name="T82" fmla="*/ 110 w 1087"/>
                  <a:gd name="T83" fmla="*/ 216 h 1089"/>
                  <a:gd name="T84" fmla="*/ 160 w 1087"/>
                  <a:gd name="T85" fmla="*/ 160 h 1089"/>
                  <a:gd name="T86" fmla="*/ 215 w 1087"/>
                  <a:gd name="T87" fmla="*/ 112 h 1089"/>
                  <a:gd name="T88" fmla="*/ 275 w 1087"/>
                  <a:gd name="T89" fmla="*/ 71 h 1089"/>
                  <a:gd name="T90" fmla="*/ 337 w 1087"/>
                  <a:gd name="T91" fmla="*/ 40 h 1089"/>
                  <a:gd name="T92" fmla="*/ 402 w 1087"/>
                  <a:gd name="T93" fmla="*/ 17 h 1089"/>
                  <a:gd name="T94" fmla="*/ 472 w 1087"/>
                  <a:gd name="T95" fmla="*/ 6 h 1089"/>
                  <a:gd name="T96" fmla="*/ 544 w 1087"/>
                  <a:gd name="T97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7" h="1089">
                    <a:moveTo>
                      <a:pt x="544" y="0"/>
                    </a:moveTo>
                    <a:lnTo>
                      <a:pt x="617" y="6"/>
                    </a:lnTo>
                    <a:lnTo>
                      <a:pt x="687" y="17"/>
                    </a:lnTo>
                    <a:lnTo>
                      <a:pt x="752" y="40"/>
                    </a:lnTo>
                    <a:lnTo>
                      <a:pt x="814" y="71"/>
                    </a:lnTo>
                    <a:lnTo>
                      <a:pt x="872" y="112"/>
                    </a:lnTo>
                    <a:lnTo>
                      <a:pt x="929" y="160"/>
                    </a:lnTo>
                    <a:lnTo>
                      <a:pt x="977" y="215"/>
                    </a:lnTo>
                    <a:lnTo>
                      <a:pt x="1018" y="273"/>
                    </a:lnTo>
                    <a:lnTo>
                      <a:pt x="1048" y="334"/>
                    </a:lnTo>
                    <a:lnTo>
                      <a:pt x="1070" y="400"/>
                    </a:lnTo>
                    <a:lnTo>
                      <a:pt x="1083" y="468"/>
                    </a:lnTo>
                    <a:lnTo>
                      <a:pt x="1087" y="538"/>
                    </a:lnTo>
                    <a:lnTo>
                      <a:pt x="1083" y="613"/>
                    </a:lnTo>
                    <a:lnTo>
                      <a:pt x="1070" y="685"/>
                    </a:lnTo>
                    <a:lnTo>
                      <a:pt x="1048" y="750"/>
                    </a:lnTo>
                    <a:lnTo>
                      <a:pt x="1018" y="814"/>
                    </a:lnTo>
                    <a:lnTo>
                      <a:pt x="977" y="872"/>
                    </a:lnTo>
                    <a:lnTo>
                      <a:pt x="929" y="928"/>
                    </a:lnTo>
                    <a:lnTo>
                      <a:pt x="872" y="977"/>
                    </a:lnTo>
                    <a:lnTo>
                      <a:pt x="814" y="1017"/>
                    </a:lnTo>
                    <a:lnTo>
                      <a:pt x="752" y="1048"/>
                    </a:lnTo>
                    <a:lnTo>
                      <a:pt x="687" y="1072"/>
                    </a:lnTo>
                    <a:lnTo>
                      <a:pt x="617" y="1083"/>
                    </a:lnTo>
                    <a:lnTo>
                      <a:pt x="544" y="1089"/>
                    </a:lnTo>
                    <a:lnTo>
                      <a:pt x="472" y="1083"/>
                    </a:lnTo>
                    <a:lnTo>
                      <a:pt x="402" y="1072"/>
                    </a:lnTo>
                    <a:lnTo>
                      <a:pt x="337" y="1048"/>
                    </a:lnTo>
                    <a:lnTo>
                      <a:pt x="275" y="1017"/>
                    </a:lnTo>
                    <a:lnTo>
                      <a:pt x="215" y="977"/>
                    </a:lnTo>
                    <a:lnTo>
                      <a:pt x="160" y="928"/>
                    </a:lnTo>
                    <a:lnTo>
                      <a:pt x="110" y="874"/>
                    </a:lnTo>
                    <a:lnTo>
                      <a:pt x="71" y="814"/>
                    </a:lnTo>
                    <a:lnTo>
                      <a:pt x="40" y="752"/>
                    </a:lnTo>
                    <a:lnTo>
                      <a:pt x="17" y="687"/>
                    </a:lnTo>
                    <a:lnTo>
                      <a:pt x="4" y="617"/>
                    </a:lnTo>
                    <a:lnTo>
                      <a:pt x="0" y="545"/>
                    </a:lnTo>
                    <a:lnTo>
                      <a:pt x="4" y="472"/>
                    </a:lnTo>
                    <a:lnTo>
                      <a:pt x="17" y="402"/>
                    </a:lnTo>
                    <a:lnTo>
                      <a:pt x="40" y="336"/>
                    </a:lnTo>
                    <a:lnTo>
                      <a:pt x="71" y="275"/>
                    </a:lnTo>
                    <a:lnTo>
                      <a:pt x="110" y="216"/>
                    </a:lnTo>
                    <a:lnTo>
                      <a:pt x="160" y="160"/>
                    </a:lnTo>
                    <a:lnTo>
                      <a:pt x="215" y="112"/>
                    </a:lnTo>
                    <a:lnTo>
                      <a:pt x="275" y="71"/>
                    </a:lnTo>
                    <a:lnTo>
                      <a:pt x="337" y="40"/>
                    </a:lnTo>
                    <a:lnTo>
                      <a:pt x="402" y="17"/>
                    </a:lnTo>
                    <a:lnTo>
                      <a:pt x="472" y="6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</p:grpSp>
      <p:pic>
        <p:nvPicPr>
          <p:cNvPr id="3076" name="Picture 4" descr="Resultado de imagen de android logo">
            <a:extLst>
              <a:ext uri="{FF2B5EF4-FFF2-40B4-BE49-F238E27FC236}">
                <a16:creationId xmlns:a16="http://schemas.microsoft.com/office/drawing/2014/main" id="{596B5319-CAC0-4378-A203-39F9C079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8" y="1482516"/>
            <a:ext cx="941097" cy="11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rchivo:Apple logo dark grey.svg">
            <a:extLst>
              <a:ext uri="{FF2B5EF4-FFF2-40B4-BE49-F238E27FC236}">
                <a16:creationId xmlns:a16="http://schemas.microsoft.com/office/drawing/2014/main" id="{2856E958-82F1-4286-9910-C680DD89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82" y="2999655"/>
            <a:ext cx="646504" cy="7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others icono">
            <a:extLst>
              <a:ext uri="{FF2B5EF4-FFF2-40B4-BE49-F238E27FC236}">
                <a16:creationId xmlns:a16="http://schemas.microsoft.com/office/drawing/2014/main" id="{E6D1A4A2-EDA2-4502-AA5E-DC96E718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54" y="4516061"/>
            <a:ext cx="859423" cy="85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CuadroTexto 233">
            <a:extLst>
              <a:ext uri="{FF2B5EF4-FFF2-40B4-BE49-F238E27FC236}">
                <a16:creationId xmlns:a16="http://schemas.microsoft.com/office/drawing/2014/main" id="{9B1F46C4-391B-46D9-949A-8AAB02BCBB4E}"/>
              </a:ext>
            </a:extLst>
          </p:cNvPr>
          <p:cNvSpPr txBox="1"/>
          <p:nvPr/>
        </p:nvSpPr>
        <p:spPr>
          <a:xfrm>
            <a:off x="9712832" y="3268462"/>
            <a:ext cx="1266032" cy="453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13,6%</a:t>
            </a:r>
          </a:p>
        </p:txBody>
      </p: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F5E79A85-8650-485C-B211-BF4BA129D94F}"/>
              </a:ext>
            </a:extLst>
          </p:cNvPr>
          <p:cNvSpPr txBox="1"/>
          <p:nvPr/>
        </p:nvSpPr>
        <p:spPr>
          <a:xfrm>
            <a:off x="9673675" y="4584415"/>
            <a:ext cx="1266032" cy="453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s-ES" sz="24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0,3%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765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404"/>
          <p:cNvGrpSpPr>
            <a:grpSpLocks noChangeAspect="1"/>
          </p:cNvGrpSpPr>
          <p:nvPr/>
        </p:nvGrpSpPr>
        <p:grpSpPr bwMode="auto">
          <a:xfrm>
            <a:off x="5873396" y="3703953"/>
            <a:ext cx="638175" cy="415925"/>
            <a:chOff x="6607" y="2457"/>
            <a:chExt cx="402" cy="262"/>
          </a:xfrm>
          <a:solidFill>
            <a:schemeClr val="tx1"/>
          </a:solidFill>
        </p:grpSpPr>
        <p:sp>
          <p:nvSpPr>
            <p:cNvPr id="74" name="Freeform 405"/>
            <p:cNvSpPr>
              <a:spLocks noEditPoints="1"/>
            </p:cNvSpPr>
            <p:nvPr/>
          </p:nvSpPr>
          <p:spPr bwMode="auto">
            <a:xfrm>
              <a:off x="6657" y="2457"/>
              <a:ext cx="352" cy="262"/>
            </a:xfrm>
            <a:custGeom>
              <a:avLst/>
              <a:gdLst>
                <a:gd name="T0" fmla="*/ 401 w 588"/>
                <a:gd name="T1" fmla="*/ 262 h 437"/>
                <a:gd name="T2" fmla="*/ 231 w 588"/>
                <a:gd name="T3" fmla="*/ 0 h 437"/>
                <a:gd name="T4" fmla="*/ 91 w 588"/>
                <a:gd name="T5" fmla="*/ 63 h 437"/>
                <a:gd name="T6" fmla="*/ 50 w 588"/>
                <a:gd name="T7" fmla="*/ 36 h 437"/>
                <a:gd name="T8" fmla="*/ 0 w 588"/>
                <a:gd name="T9" fmla="*/ 99 h 437"/>
                <a:gd name="T10" fmla="*/ 46 w 588"/>
                <a:gd name="T11" fmla="*/ 162 h 437"/>
                <a:gd name="T12" fmla="*/ 44 w 588"/>
                <a:gd name="T13" fmla="*/ 178 h 437"/>
                <a:gd name="T14" fmla="*/ 21 w 588"/>
                <a:gd name="T15" fmla="*/ 220 h 437"/>
                <a:gd name="T16" fmla="*/ 38 w 588"/>
                <a:gd name="T17" fmla="*/ 226 h 437"/>
                <a:gd name="T18" fmla="*/ 56 w 588"/>
                <a:gd name="T19" fmla="*/ 300 h 437"/>
                <a:gd name="T20" fmla="*/ 73 w 588"/>
                <a:gd name="T21" fmla="*/ 286 h 437"/>
                <a:gd name="T22" fmla="*/ 146 w 588"/>
                <a:gd name="T23" fmla="*/ 419 h 437"/>
                <a:gd name="T24" fmla="*/ 164 w 588"/>
                <a:gd name="T25" fmla="*/ 437 h 437"/>
                <a:gd name="T26" fmla="*/ 182 w 588"/>
                <a:gd name="T27" fmla="*/ 419 h 437"/>
                <a:gd name="T28" fmla="*/ 200 w 588"/>
                <a:gd name="T29" fmla="*/ 370 h 437"/>
                <a:gd name="T30" fmla="*/ 212 w 588"/>
                <a:gd name="T31" fmla="*/ 416 h 437"/>
                <a:gd name="T32" fmla="*/ 250 w 588"/>
                <a:gd name="T33" fmla="*/ 437 h 437"/>
                <a:gd name="T34" fmla="*/ 298 w 588"/>
                <a:gd name="T35" fmla="*/ 360 h 437"/>
                <a:gd name="T36" fmla="*/ 323 w 588"/>
                <a:gd name="T37" fmla="*/ 419 h 437"/>
                <a:gd name="T38" fmla="*/ 341 w 588"/>
                <a:gd name="T39" fmla="*/ 437 h 437"/>
                <a:gd name="T40" fmla="*/ 359 w 588"/>
                <a:gd name="T41" fmla="*/ 419 h 437"/>
                <a:gd name="T42" fmla="*/ 357 w 588"/>
                <a:gd name="T43" fmla="*/ 323 h 437"/>
                <a:gd name="T44" fmla="*/ 383 w 588"/>
                <a:gd name="T45" fmla="*/ 293 h 437"/>
                <a:gd name="T46" fmla="*/ 567 w 588"/>
                <a:gd name="T47" fmla="*/ 403 h 437"/>
                <a:gd name="T48" fmla="*/ 577 w 588"/>
                <a:gd name="T49" fmla="*/ 370 h 437"/>
                <a:gd name="T50" fmla="*/ 250 w 588"/>
                <a:gd name="T51" fmla="*/ 401 h 437"/>
                <a:gd name="T52" fmla="*/ 236 w 588"/>
                <a:gd name="T53" fmla="*/ 374 h 437"/>
                <a:gd name="T54" fmla="*/ 263 w 588"/>
                <a:gd name="T55" fmla="*/ 370 h 437"/>
                <a:gd name="T56" fmla="*/ 263 w 588"/>
                <a:gd name="T57" fmla="*/ 374 h 437"/>
                <a:gd name="T58" fmla="*/ 50 w 588"/>
                <a:gd name="T59" fmla="*/ 127 h 437"/>
                <a:gd name="T60" fmla="*/ 36 w 588"/>
                <a:gd name="T61" fmla="*/ 99 h 437"/>
                <a:gd name="T62" fmla="*/ 50 w 588"/>
                <a:gd name="T63" fmla="*/ 72 h 437"/>
                <a:gd name="T64" fmla="*/ 64 w 588"/>
                <a:gd name="T65" fmla="*/ 99 h 437"/>
                <a:gd name="T66" fmla="*/ 54 w 588"/>
                <a:gd name="T67" fmla="*/ 127 h 437"/>
                <a:gd name="T68" fmla="*/ 230 w 588"/>
                <a:gd name="T69" fmla="*/ 337 h 437"/>
                <a:gd name="T70" fmla="*/ 205 w 588"/>
                <a:gd name="T71" fmla="*/ 38 h 437"/>
                <a:gd name="T72" fmla="*/ 379 w 588"/>
                <a:gd name="T73" fmla="*/ 160 h 437"/>
                <a:gd name="T74" fmla="*/ 257 w 588"/>
                <a:gd name="T75" fmla="*/ 334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8" h="437">
                  <a:moveTo>
                    <a:pt x="577" y="370"/>
                  </a:moveTo>
                  <a:cubicBezTo>
                    <a:pt x="401" y="262"/>
                    <a:pt x="401" y="262"/>
                    <a:pt x="401" y="262"/>
                  </a:cubicBezTo>
                  <a:cubicBezTo>
                    <a:pt x="416" y="228"/>
                    <a:pt x="421" y="191"/>
                    <a:pt x="414" y="154"/>
                  </a:cubicBezTo>
                  <a:cubicBezTo>
                    <a:pt x="399" y="65"/>
                    <a:pt x="321" y="0"/>
                    <a:pt x="231" y="0"/>
                  </a:cubicBezTo>
                  <a:cubicBezTo>
                    <a:pt x="220" y="0"/>
                    <a:pt x="209" y="1"/>
                    <a:pt x="198" y="3"/>
                  </a:cubicBezTo>
                  <a:cubicBezTo>
                    <a:pt x="155" y="10"/>
                    <a:pt x="118" y="32"/>
                    <a:pt x="91" y="63"/>
                  </a:cubicBezTo>
                  <a:cubicBezTo>
                    <a:pt x="90" y="61"/>
                    <a:pt x="89" y="59"/>
                    <a:pt x="88" y="57"/>
                  </a:cubicBezTo>
                  <a:cubicBezTo>
                    <a:pt x="78" y="44"/>
                    <a:pt x="65" y="36"/>
                    <a:pt x="50" y="36"/>
                  </a:cubicBezTo>
                  <a:cubicBezTo>
                    <a:pt x="36" y="36"/>
                    <a:pt x="23" y="44"/>
                    <a:pt x="13" y="57"/>
                  </a:cubicBezTo>
                  <a:cubicBezTo>
                    <a:pt x="5" y="68"/>
                    <a:pt x="0" y="83"/>
                    <a:pt x="0" y="99"/>
                  </a:cubicBezTo>
                  <a:cubicBezTo>
                    <a:pt x="0" y="115"/>
                    <a:pt x="5" y="130"/>
                    <a:pt x="13" y="141"/>
                  </a:cubicBezTo>
                  <a:cubicBezTo>
                    <a:pt x="21" y="154"/>
                    <a:pt x="33" y="161"/>
                    <a:pt x="46" y="162"/>
                  </a:cubicBezTo>
                  <a:cubicBezTo>
                    <a:pt x="45" y="167"/>
                    <a:pt x="45" y="172"/>
                    <a:pt x="44" y="177"/>
                  </a:cubicBezTo>
                  <a:cubicBezTo>
                    <a:pt x="44" y="177"/>
                    <a:pt x="44" y="177"/>
                    <a:pt x="44" y="178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16" y="201"/>
                    <a:pt x="15" y="212"/>
                    <a:pt x="21" y="220"/>
                  </a:cubicBezTo>
                  <a:cubicBezTo>
                    <a:pt x="24" y="224"/>
                    <a:pt x="29" y="226"/>
                    <a:pt x="35" y="226"/>
                  </a:cubicBezTo>
                  <a:cubicBezTo>
                    <a:pt x="36" y="226"/>
                    <a:pt x="37" y="226"/>
                    <a:pt x="38" y="226"/>
                  </a:cubicBezTo>
                  <a:cubicBezTo>
                    <a:pt x="38" y="282"/>
                    <a:pt x="38" y="282"/>
                    <a:pt x="38" y="282"/>
                  </a:cubicBezTo>
                  <a:cubicBezTo>
                    <a:pt x="38" y="292"/>
                    <a:pt x="46" y="300"/>
                    <a:pt x="56" y="300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64" y="300"/>
                    <a:pt x="71" y="294"/>
                    <a:pt x="73" y="286"/>
                  </a:cubicBezTo>
                  <a:cubicBezTo>
                    <a:pt x="91" y="314"/>
                    <a:pt x="116" y="337"/>
                    <a:pt x="146" y="352"/>
                  </a:cubicBezTo>
                  <a:cubicBezTo>
                    <a:pt x="146" y="419"/>
                    <a:pt x="146" y="419"/>
                    <a:pt x="146" y="419"/>
                  </a:cubicBezTo>
                  <a:cubicBezTo>
                    <a:pt x="146" y="429"/>
                    <a:pt x="154" y="437"/>
                    <a:pt x="164" y="437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9" y="437"/>
                    <a:pt x="173" y="435"/>
                    <a:pt x="177" y="432"/>
                  </a:cubicBezTo>
                  <a:cubicBezTo>
                    <a:pt x="180" y="429"/>
                    <a:pt x="182" y="424"/>
                    <a:pt x="182" y="419"/>
                  </a:cubicBezTo>
                  <a:cubicBezTo>
                    <a:pt x="182" y="366"/>
                    <a:pt x="182" y="366"/>
                    <a:pt x="182" y="366"/>
                  </a:cubicBezTo>
                  <a:cubicBezTo>
                    <a:pt x="188" y="368"/>
                    <a:pt x="194" y="369"/>
                    <a:pt x="200" y="370"/>
                  </a:cubicBezTo>
                  <a:cubicBezTo>
                    <a:pt x="200" y="371"/>
                    <a:pt x="200" y="372"/>
                    <a:pt x="200" y="374"/>
                  </a:cubicBezTo>
                  <a:cubicBezTo>
                    <a:pt x="200" y="389"/>
                    <a:pt x="204" y="404"/>
                    <a:pt x="212" y="416"/>
                  </a:cubicBezTo>
                  <a:cubicBezTo>
                    <a:pt x="222" y="429"/>
                    <a:pt x="235" y="437"/>
                    <a:pt x="249" y="437"/>
                  </a:cubicBezTo>
                  <a:cubicBezTo>
                    <a:pt x="250" y="437"/>
                    <a:pt x="250" y="437"/>
                    <a:pt x="250" y="437"/>
                  </a:cubicBezTo>
                  <a:cubicBezTo>
                    <a:pt x="277" y="437"/>
                    <a:pt x="299" y="410"/>
                    <a:pt x="299" y="374"/>
                  </a:cubicBezTo>
                  <a:cubicBezTo>
                    <a:pt x="299" y="369"/>
                    <a:pt x="299" y="365"/>
                    <a:pt x="298" y="360"/>
                  </a:cubicBezTo>
                  <a:cubicBezTo>
                    <a:pt x="307" y="357"/>
                    <a:pt x="315" y="353"/>
                    <a:pt x="323" y="348"/>
                  </a:cubicBezTo>
                  <a:cubicBezTo>
                    <a:pt x="323" y="419"/>
                    <a:pt x="323" y="419"/>
                    <a:pt x="323" y="419"/>
                  </a:cubicBezTo>
                  <a:cubicBezTo>
                    <a:pt x="323" y="429"/>
                    <a:pt x="331" y="437"/>
                    <a:pt x="341" y="437"/>
                  </a:cubicBezTo>
                  <a:cubicBezTo>
                    <a:pt x="341" y="437"/>
                    <a:pt x="341" y="437"/>
                    <a:pt x="341" y="437"/>
                  </a:cubicBezTo>
                  <a:cubicBezTo>
                    <a:pt x="346" y="437"/>
                    <a:pt x="350" y="435"/>
                    <a:pt x="353" y="432"/>
                  </a:cubicBezTo>
                  <a:cubicBezTo>
                    <a:pt x="357" y="429"/>
                    <a:pt x="359" y="424"/>
                    <a:pt x="359" y="419"/>
                  </a:cubicBezTo>
                  <a:cubicBezTo>
                    <a:pt x="359" y="329"/>
                    <a:pt x="359" y="329"/>
                    <a:pt x="359" y="329"/>
                  </a:cubicBezTo>
                  <a:cubicBezTo>
                    <a:pt x="359" y="327"/>
                    <a:pt x="358" y="325"/>
                    <a:pt x="357" y="323"/>
                  </a:cubicBezTo>
                  <a:cubicBezTo>
                    <a:pt x="367" y="314"/>
                    <a:pt x="376" y="304"/>
                    <a:pt x="383" y="293"/>
                  </a:cubicBezTo>
                  <a:cubicBezTo>
                    <a:pt x="383" y="293"/>
                    <a:pt x="383" y="293"/>
                    <a:pt x="383" y="293"/>
                  </a:cubicBezTo>
                  <a:cubicBezTo>
                    <a:pt x="558" y="401"/>
                    <a:pt x="558" y="401"/>
                    <a:pt x="558" y="401"/>
                  </a:cubicBezTo>
                  <a:cubicBezTo>
                    <a:pt x="560" y="402"/>
                    <a:pt x="564" y="403"/>
                    <a:pt x="567" y="403"/>
                  </a:cubicBezTo>
                  <a:cubicBezTo>
                    <a:pt x="573" y="403"/>
                    <a:pt x="579" y="400"/>
                    <a:pt x="582" y="395"/>
                  </a:cubicBezTo>
                  <a:cubicBezTo>
                    <a:pt x="588" y="386"/>
                    <a:pt x="585" y="375"/>
                    <a:pt x="577" y="370"/>
                  </a:cubicBezTo>
                  <a:close/>
                  <a:moveTo>
                    <a:pt x="263" y="374"/>
                  </a:moveTo>
                  <a:cubicBezTo>
                    <a:pt x="263" y="392"/>
                    <a:pt x="254" y="401"/>
                    <a:pt x="250" y="401"/>
                  </a:cubicBezTo>
                  <a:cubicBezTo>
                    <a:pt x="246" y="401"/>
                    <a:pt x="243" y="397"/>
                    <a:pt x="242" y="396"/>
                  </a:cubicBezTo>
                  <a:cubicBezTo>
                    <a:pt x="238" y="390"/>
                    <a:pt x="236" y="382"/>
                    <a:pt x="236" y="374"/>
                  </a:cubicBezTo>
                  <a:cubicBezTo>
                    <a:pt x="236" y="373"/>
                    <a:pt x="236" y="373"/>
                    <a:pt x="236" y="372"/>
                  </a:cubicBezTo>
                  <a:cubicBezTo>
                    <a:pt x="245" y="372"/>
                    <a:pt x="254" y="371"/>
                    <a:pt x="263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3" y="371"/>
                    <a:pt x="263" y="373"/>
                    <a:pt x="263" y="374"/>
                  </a:cubicBezTo>
                  <a:close/>
                  <a:moveTo>
                    <a:pt x="54" y="127"/>
                  </a:moveTo>
                  <a:cubicBezTo>
                    <a:pt x="53" y="127"/>
                    <a:pt x="51" y="127"/>
                    <a:pt x="50" y="127"/>
                  </a:cubicBezTo>
                  <a:cubicBezTo>
                    <a:pt x="46" y="127"/>
                    <a:pt x="43" y="122"/>
                    <a:pt x="42" y="121"/>
                  </a:cubicBezTo>
                  <a:cubicBezTo>
                    <a:pt x="38" y="116"/>
                    <a:pt x="36" y="108"/>
                    <a:pt x="36" y="99"/>
                  </a:cubicBezTo>
                  <a:cubicBezTo>
                    <a:pt x="36" y="91"/>
                    <a:pt x="39" y="83"/>
                    <a:pt x="43" y="78"/>
                  </a:cubicBezTo>
                  <a:cubicBezTo>
                    <a:pt x="43" y="76"/>
                    <a:pt x="47" y="72"/>
                    <a:pt x="50" y="72"/>
                  </a:cubicBezTo>
                  <a:cubicBezTo>
                    <a:pt x="54" y="72"/>
                    <a:pt x="57" y="76"/>
                    <a:pt x="58" y="78"/>
                  </a:cubicBezTo>
                  <a:cubicBezTo>
                    <a:pt x="62" y="83"/>
                    <a:pt x="64" y="91"/>
                    <a:pt x="64" y="99"/>
                  </a:cubicBezTo>
                  <a:cubicBezTo>
                    <a:pt x="64" y="101"/>
                    <a:pt x="64" y="102"/>
                    <a:pt x="64" y="103"/>
                  </a:cubicBezTo>
                  <a:cubicBezTo>
                    <a:pt x="60" y="111"/>
                    <a:pt x="57" y="119"/>
                    <a:pt x="54" y="127"/>
                  </a:cubicBezTo>
                  <a:close/>
                  <a:moveTo>
                    <a:pt x="257" y="334"/>
                  </a:moveTo>
                  <a:cubicBezTo>
                    <a:pt x="248" y="336"/>
                    <a:pt x="239" y="337"/>
                    <a:pt x="230" y="337"/>
                  </a:cubicBezTo>
                  <a:cubicBezTo>
                    <a:pt x="157" y="337"/>
                    <a:pt x="95" y="284"/>
                    <a:pt x="82" y="212"/>
                  </a:cubicBezTo>
                  <a:cubicBezTo>
                    <a:pt x="68" y="130"/>
                    <a:pt x="123" y="52"/>
                    <a:pt x="205" y="38"/>
                  </a:cubicBezTo>
                  <a:cubicBezTo>
                    <a:pt x="213" y="36"/>
                    <a:pt x="222" y="36"/>
                    <a:pt x="231" y="36"/>
                  </a:cubicBezTo>
                  <a:cubicBezTo>
                    <a:pt x="304" y="36"/>
                    <a:pt x="366" y="88"/>
                    <a:pt x="379" y="160"/>
                  </a:cubicBezTo>
                  <a:cubicBezTo>
                    <a:pt x="386" y="200"/>
                    <a:pt x="377" y="240"/>
                    <a:pt x="354" y="273"/>
                  </a:cubicBezTo>
                  <a:cubicBezTo>
                    <a:pt x="331" y="305"/>
                    <a:pt x="296" y="327"/>
                    <a:pt x="257" y="334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75" name="Freeform 406"/>
            <p:cNvSpPr>
              <a:spLocks/>
            </p:cNvSpPr>
            <p:nvPr/>
          </p:nvSpPr>
          <p:spPr bwMode="auto">
            <a:xfrm>
              <a:off x="6716" y="2520"/>
              <a:ext cx="38" cy="88"/>
            </a:xfrm>
            <a:custGeom>
              <a:avLst/>
              <a:gdLst>
                <a:gd name="T0" fmla="*/ 63 w 64"/>
                <a:gd name="T1" fmla="*/ 17 h 147"/>
                <a:gd name="T2" fmla="*/ 63 w 64"/>
                <a:gd name="T3" fmla="*/ 15 h 147"/>
                <a:gd name="T4" fmla="*/ 63 w 64"/>
                <a:gd name="T5" fmla="*/ 13 h 147"/>
                <a:gd name="T6" fmla="*/ 62 w 64"/>
                <a:gd name="T7" fmla="*/ 12 h 147"/>
                <a:gd name="T8" fmla="*/ 62 w 64"/>
                <a:gd name="T9" fmla="*/ 10 h 147"/>
                <a:gd name="T10" fmla="*/ 61 w 64"/>
                <a:gd name="T11" fmla="*/ 8 h 147"/>
                <a:gd name="T12" fmla="*/ 60 w 64"/>
                <a:gd name="T13" fmla="*/ 7 h 147"/>
                <a:gd name="T14" fmla="*/ 59 w 64"/>
                <a:gd name="T15" fmla="*/ 6 h 147"/>
                <a:gd name="T16" fmla="*/ 59 w 64"/>
                <a:gd name="T17" fmla="*/ 6 h 147"/>
                <a:gd name="T18" fmla="*/ 57 w 64"/>
                <a:gd name="T19" fmla="*/ 4 h 147"/>
                <a:gd name="T20" fmla="*/ 56 w 64"/>
                <a:gd name="T21" fmla="*/ 3 h 147"/>
                <a:gd name="T22" fmla="*/ 54 w 64"/>
                <a:gd name="T23" fmla="*/ 2 h 147"/>
                <a:gd name="T24" fmla="*/ 53 w 64"/>
                <a:gd name="T25" fmla="*/ 1 h 147"/>
                <a:gd name="T26" fmla="*/ 51 w 64"/>
                <a:gd name="T27" fmla="*/ 0 h 147"/>
                <a:gd name="T28" fmla="*/ 49 w 64"/>
                <a:gd name="T29" fmla="*/ 0 h 147"/>
                <a:gd name="T30" fmla="*/ 45 w 64"/>
                <a:gd name="T31" fmla="*/ 0 h 147"/>
                <a:gd name="T32" fmla="*/ 45 w 64"/>
                <a:gd name="T33" fmla="*/ 0 h 147"/>
                <a:gd name="T34" fmla="*/ 42 w 64"/>
                <a:gd name="T35" fmla="*/ 0 h 147"/>
                <a:gd name="T36" fmla="*/ 41 w 64"/>
                <a:gd name="T37" fmla="*/ 0 h 147"/>
                <a:gd name="T38" fmla="*/ 39 w 64"/>
                <a:gd name="T39" fmla="*/ 1 h 147"/>
                <a:gd name="T40" fmla="*/ 38 w 64"/>
                <a:gd name="T41" fmla="*/ 1 h 147"/>
                <a:gd name="T42" fmla="*/ 36 w 64"/>
                <a:gd name="T43" fmla="*/ 2 h 147"/>
                <a:gd name="T44" fmla="*/ 35 w 64"/>
                <a:gd name="T45" fmla="*/ 3 h 147"/>
                <a:gd name="T46" fmla="*/ 34 w 64"/>
                <a:gd name="T47" fmla="*/ 4 h 147"/>
                <a:gd name="T48" fmla="*/ 8 w 64"/>
                <a:gd name="T49" fmla="*/ 25 h 147"/>
                <a:gd name="T50" fmla="*/ 6 w 64"/>
                <a:gd name="T51" fmla="*/ 50 h 147"/>
                <a:gd name="T52" fmla="*/ 20 w 64"/>
                <a:gd name="T53" fmla="*/ 57 h 147"/>
                <a:gd name="T54" fmla="*/ 27 w 64"/>
                <a:gd name="T55" fmla="*/ 55 h 147"/>
                <a:gd name="T56" fmla="*/ 28 w 64"/>
                <a:gd name="T57" fmla="*/ 129 h 147"/>
                <a:gd name="T58" fmla="*/ 46 w 64"/>
                <a:gd name="T59" fmla="*/ 147 h 147"/>
                <a:gd name="T60" fmla="*/ 46 w 64"/>
                <a:gd name="T61" fmla="*/ 147 h 147"/>
                <a:gd name="T62" fmla="*/ 58 w 64"/>
                <a:gd name="T63" fmla="*/ 142 h 147"/>
                <a:gd name="T64" fmla="*/ 64 w 64"/>
                <a:gd name="T65" fmla="*/ 129 h 147"/>
                <a:gd name="T66" fmla="*/ 63 w 64"/>
                <a:gd name="T67" fmla="*/ 18 h 147"/>
                <a:gd name="T68" fmla="*/ 63 w 64"/>
                <a:gd name="T69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147">
                  <a:moveTo>
                    <a:pt x="63" y="17"/>
                  </a:moveTo>
                  <a:cubicBezTo>
                    <a:pt x="63" y="16"/>
                    <a:pt x="63" y="16"/>
                    <a:pt x="63" y="15"/>
                  </a:cubicBezTo>
                  <a:cubicBezTo>
                    <a:pt x="63" y="14"/>
                    <a:pt x="63" y="14"/>
                    <a:pt x="63" y="13"/>
                  </a:cubicBezTo>
                  <a:cubicBezTo>
                    <a:pt x="63" y="13"/>
                    <a:pt x="62" y="12"/>
                    <a:pt x="62" y="12"/>
                  </a:cubicBezTo>
                  <a:cubicBezTo>
                    <a:pt x="62" y="11"/>
                    <a:pt x="62" y="10"/>
                    <a:pt x="62" y="10"/>
                  </a:cubicBezTo>
                  <a:cubicBezTo>
                    <a:pt x="61" y="9"/>
                    <a:pt x="61" y="9"/>
                    <a:pt x="61" y="8"/>
                  </a:cubicBezTo>
                  <a:cubicBezTo>
                    <a:pt x="60" y="8"/>
                    <a:pt x="60" y="7"/>
                    <a:pt x="60" y="7"/>
                  </a:cubicBezTo>
                  <a:cubicBezTo>
                    <a:pt x="60" y="7"/>
                    <a:pt x="60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5"/>
                    <a:pt x="58" y="5"/>
                    <a:pt x="57" y="4"/>
                  </a:cubicBezTo>
                  <a:cubicBezTo>
                    <a:pt x="57" y="4"/>
                    <a:pt x="56" y="3"/>
                    <a:pt x="56" y="3"/>
                  </a:cubicBezTo>
                  <a:cubicBezTo>
                    <a:pt x="55" y="3"/>
                    <a:pt x="55" y="2"/>
                    <a:pt x="54" y="2"/>
                  </a:cubicBezTo>
                  <a:cubicBezTo>
                    <a:pt x="54" y="2"/>
                    <a:pt x="53" y="1"/>
                    <a:pt x="53" y="1"/>
                  </a:cubicBezTo>
                  <a:cubicBezTo>
                    <a:pt x="52" y="1"/>
                    <a:pt x="51" y="1"/>
                    <a:pt x="51" y="0"/>
                  </a:cubicBezTo>
                  <a:cubicBezTo>
                    <a:pt x="50" y="0"/>
                    <a:pt x="50" y="0"/>
                    <a:pt x="49" y="0"/>
                  </a:cubicBezTo>
                  <a:cubicBezTo>
                    <a:pt x="48" y="0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5" y="3"/>
                    <a:pt x="34" y="3"/>
                    <a:pt x="34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" y="31"/>
                    <a:pt x="0" y="42"/>
                    <a:pt x="6" y="50"/>
                  </a:cubicBezTo>
                  <a:cubicBezTo>
                    <a:pt x="9" y="54"/>
                    <a:pt x="14" y="57"/>
                    <a:pt x="20" y="57"/>
                  </a:cubicBezTo>
                  <a:cubicBezTo>
                    <a:pt x="23" y="57"/>
                    <a:pt x="25" y="56"/>
                    <a:pt x="27" y="55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9"/>
                    <a:pt x="36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50" y="147"/>
                    <a:pt x="55" y="145"/>
                    <a:pt x="58" y="142"/>
                  </a:cubicBezTo>
                  <a:cubicBezTo>
                    <a:pt x="62" y="138"/>
                    <a:pt x="64" y="134"/>
                    <a:pt x="64" y="12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7"/>
                    <a:pt x="63" y="17"/>
                    <a:pt x="63" y="17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76" name="Freeform 407"/>
            <p:cNvSpPr>
              <a:spLocks/>
            </p:cNvSpPr>
            <p:nvPr/>
          </p:nvSpPr>
          <p:spPr bwMode="auto">
            <a:xfrm>
              <a:off x="6613" y="2479"/>
              <a:ext cx="34" cy="76"/>
            </a:xfrm>
            <a:custGeom>
              <a:avLst/>
              <a:gdLst>
                <a:gd name="T0" fmla="*/ 18 w 57"/>
                <a:gd name="T1" fmla="*/ 53 h 127"/>
                <a:gd name="T2" fmla="*/ 21 w 57"/>
                <a:gd name="T3" fmla="*/ 53 h 127"/>
                <a:gd name="T4" fmla="*/ 21 w 57"/>
                <a:gd name="T5" fmla="*/ 109 h 127"/>
                <a:gd name="T6" fmla="*/ 39 w 57"/>
                <a:gd name="T7" fmla="*/ 127 h 127"/>
                <a:gd name="T8" fmla="*/ 39 w 57"/>
                <a:gd name="T9" fmla="*/ 127 h 127"/>
                <a:gd name="T10" fmla="*/ 52 w 57"/>
                <a:gd name="T11" fmla="*/ 121 h 127"/>
                <a:gd name="T12" fmla="*/ 57 w 57"/>
                <a:gd name="T13" fmla="*/ 109 h 127"/>
                <a:gd name="T14" fmla="*/ 57 w 57"/>
                <a:gd name="T15" fmla="*/ 18 h 127"/>
                <a:gd name="T16" fmla="*/ 57 w 57"/>
                <a:gd name="T17" fmla="*/ 17 h 127"/>
                <a:gd name="T18" fmla="*/ 57 w 57"/>
                <a:gd name="T19" fmla="*/ 15 h 127"/>
                <a:gd name="T20" fmla="*/ 56 w 57"/>
                <a:gd name="T21" fmla="*/ 14 h 127"/>
                <a:gd name="T22" fmla="*/ 56 w 57"/>
                <a:gd name="T23" fmla="*/ 12 h 127"/>
                <a:gd name="T24" fmla="*/ 55 w 57"/>
                <a:gd name="T25" fmla="*/ 11 h 127"/>
                <a:gd name="T26" fmla="*/ 54 w 57"/>
                <a:gd name="T27" fmla="*/ 9 h 127"/>
                <a:gd name="T28" fmla="*/ 53 w 57"/>
                <a:gd name="T29" fmla="*/ 8 h 127"/>
                <a:gd name="T30" fmla="*/ 53 w 57"/>
                <a:gd name="T31" fmla="*/ 7 h 127"/>
                <a:gd name="T32" fmla="*/ 52 w 57"/>
                <a:gd name="T33" fmla="*/ 6 h 127"/>
                <a:gd name="T34" fmla="*/ 51 w 57"/>
                <a:gd name="T35" fmla="*/ 5 h 127"/>
                <a:gd name="T36" fmla="*/ 49 w 57"/>
                <a:gd name="T37" fmla="*/ 3 h 127"/>
                <a:gd name="T38" fmla="*/ 48 w 57"/>
                <a:gd name="T39" fmla="*/ 3 h 127"/>
                <a:gd name="T40" fmla="*/ 46 w 57"/>
                <a:gd name="T41" fmla="*/ 2 h 127"/>
                <a:gd name="T42" fmla="*/ 44 w 57"/>
                <a:gd name="T43" fmla="*/ 1 h 127"/>
                <a:gd name="T44" fmla="*/ 43 w 57"/>
                <a:gd name="T45" fmla="*/ 1 h 127"/>
                <a:gd name="T46" fmla="*/ 39 w 57"/>
                <a:gd name="T47" fmla="*/ 0 h 127"/>
                <a:gd name="T48" fmla="*/ 39 w 57"/>
                <a:gd name="T49" fmla="*/ 0 h 127"/>
                <a:gd name="T50" fmla="*/ 39 w 57"/>
                <a:gd name="T51" fmla="*/ 0 h 127"/>
                <a:gd name="T52" fmla="*/ 39 w 57"/>
                <a:gd name="T53" fmla="*/ 0 h 127"/>
                <a:gd name="T54" fmla="*/ 39 w 57"/>
                <a:gd name="T55" fmla="*/ 0 h 127"/>
                <a:gd name="T56" fmla="*/ 36 w 57"/>
                <a:gd name="T57" fmla="*/ 0 h 127"/>
                <a:gd name="T58" fmla="*/ 34 w 57"/>
                <a:gd name="T59" fmla="*/ 1 h 127"/>
                <a:gd name="T60" fmla="*/ 33 w 57"/>
                <a:gd name="T61" fmla="*/ 1 h 127"/>
                <a:gd name="T62" fmla="*/ 31 w 57"/>
                <a:gd name="T63" fmla="*/ 2 h 127"/>
                <a:gd name="T64" fmla="*/ 30 w 57"/>
                <a:gd name="T65" fmla="*/ 3 h 127"/>
                <a:gd name="T66" fmla="*/ 28 w 57"/>
                <a:gd name="T67" fmla="*/ 4 h 127"/>
                <a:gd name="T68" fmla="*/ 28 w 57"/>
                <a:gd name="T69" fmla="*/ 4 h 127"/>
                <a:gd name="T70" fmla="*/ 7 w 57"/>
                <a:gd name="T71" fmla="*/ 21 h 127"/>
                <a:gd name="T72" fmla="*/ 0 w 57"/>
                <a:gd name="T73" fmla="*/ 33 h 127"/>
                <a:gd name="T74" fmla="*/ 4 w 57"/>
                <a:gd name="T75" fmla="*/ 47 h 127"/>
                <a:gd name="T76" fmla="*/ 18 w 57"/>
                <a:gd name="T77" fmla="*/ 5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" h="127">
                  <a:moveTo>
                    <a:pt x="18" y="53"/>
                  </a:moveTo>
                  <a:cubicBezTo>
                    <a:pt x="19" y="53"/>
                    <a:pt x="20" y="53"/>
                    <a:pt x="21" y="5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1" y="119"/>
                    <a:pt x="29" y="127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4" y="127"/>
                    <a:pt x="49" y="125"/>
                    <a:pt x="52" y="121"/>
                  </a:cubicBezTo>
                  <a:cubicBezTo>
                    <a:pt x="55" y="118"/>
                    <a:pt x="57" y="113"/>
                    <a:pt x="57" y="10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7"/>
                  </a:cubicBezTo>
                  <a:cubicBezTo>
                    <a:pt x="57" y="17"/>
                    <a:pt x="57" y="16"/>
                    <a:pt x="57" y="15"/>
                  </a:cubicBezTo>
                  <a:cubicBezTo>
                    <a:pt x="57" y="15"/>
                    <a:pt x="57" y="14"/>
                    <a:pt x="56" y="14"/>
                  </a:cubicBezTo>
                  <a:cubicBezTo>
                    <a:pt x="56" y="13"/>
                    <a:pt x="56" y="12"/>
                    <a:pt x="56" y="12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0"/>
                    <a:pt x="55" y="9"/>
                    <a:pt x="54" y="9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6"/>
                    <a:pt x="52" y="6"/>
                    <a:pt x="52" y="6"/>
                  </a:cubicBezTo>
                  <a:cubicBezTo>
                    <a:pt x="52" y="6"/>
                    <a:pt x="51" y="5"/>
                    <a:pt x="51" y="5"/>
                  </a:cubicBezTo>
                  <a:cubicBezTo>
                    <a:pt x="50" y="4"/>
                    <a:pt x="50" y="4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0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3" y="1"/>
                    <a:pt x="33" y="1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1" y="2"/>
                    <a:pt x="30" y="3"/>
                    <a:pt x="30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4"/>
                    <a:pt x="1" y="29"/>
                    <a:pt x="0" y="33"/>
                  </a:cubicBezTo>
                  <a:cubicBezTo>
                    <a:pt x="0" y="38"/>
                    <a:pt x="1" y="43"/>
                    <a:pt x="4" y="47"/>
                  </a:cubicBezTo>
                  <a:cubicBezTo>
                    <a:pt x="8" y="51"/>
                    <a:pt x="13" y="53"/>
                    <a:pt x="18" y="5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77" name="Freeform 408"/>
            <p:cNvSpPr>
              <a:spLocks noEditPoints="1"/>
            </p:cNvSpPr>
            <p:nvPr/>
          </p:nvSpPr>
          <p:spPr bwMode="auto">
            <a:xfrm>
              <a:off x="6607" y="2561"/>
              <a:ext cx="59" cy="76"/>
            </a:xfrm>
            <a:custGeom>
              <a:avLst/>
              <a:gdLst>
                <a:gd name="T0" fmla="*/ 50 w 100"/>
                <a:gd name="T1" fmla="*/ 0 h 127"/>
                <a:gd name="T2" fmla="*/ 0 w 100"/>
                <a:gd name="T3" fmla="*/ 63 h 127"/>
                <a:gd name="T4" fmla="*/ 49 w 100"/>
                <a:gd name="T5" fmla="*/ 127 h 127"/>
                <a:gd name="T6" fmla="*/ 50 w 100"/>
                <a:gd name="T7" fmla="*/ 127 h 127"/>
                <a:gd name="T8" fmla="*/ 99 w 100"/>
                <a:gd name="T9" fmla="*/ 64 h 127"/>
                <a:gd name="T10" fmla="*/ 50 w 100"/>
                <a:gd name="T11" fmla="*/ 0 h 127"/>
                <a:gd name="T12" fmla="*/ 50 w 100"/>
                <a:gd name="T13" fmla="*/ 36 h 127"/>
                <a:gd name="T14" fmla="*/ 63 w 100"/>
                <a:gd name="T15" fmla="*/ 64 h 127"/>
                <a:gd name="T16" fmla="*/ 50 w 100"/>
                <a:gd name="T17" fmla="*/ 91 h 127"/>
                <a:gd name="T18" fmla="*/ 50 w 100"/>
                <a:gd name="T19" fmla="*/ 91 h 127"/>
                <a:gd name="T20" fmla="*/ 36 w 100"/>
                <a:gd name="T21" fmla="*/ 64 h 127"/>
                <a:gd name="T22" fmla="*/ 50 w 100"/>
                <a:gd name="T23" fmla="*/ 3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127">
                  <a:moveTo>
                    <a:pt x="50" y="0"/>
                  </a:moveTo>
                  <a:cubicBezTo>
                    <a:pt x="22" y="0"/>
                    <a:pt x="0" y="28"/>
                    <a:pt x="0" y="63"/>
                  </a:cubicBezTo>
                  <a:cubicBezTo>
                    <a:pt x="0" y="99"/>
                    <a:pt x="21" y="127"/>
                    <a:pt x="49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77" y="127"/>
                    <a:pt x="99" y="99"/>
                    <a:pt x="99" y="64"/>
                  </a:cubicBezTo>
                  <a:cubicBezTo>
                    <a:pt x="100" y="29"/>
                    <a:pt x="78" y="1"/>
                    <a:pt x="50" y="0"/>
                  </a:cubicBezTo>
                  <a:close/>
                  <a:moveTo>
                    <a:pt x="50" y="36"/>
                  </a:moveTo>
                  <a:cubicBezTo>
                    <a:pt x="55" y="36"/>
                    <a:pt x="64" y="46"/>
                    <a:pt x="63" y="64"/>
                  </a:cubicBezTo>
                  <a:cubicBezTo>
                    <a:pt x="63" y="81"/>
                    <a:pt x="54" y="91"/>
                    <a:pt x="50" y="91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45" y="91"/>
                    <a:pt x="36" y="81"/>
                    <a:pt x="36" y="64"/>
                  </a:cubicBezTo>
                  <a:cubicBezTo>
                    <a:pt x="36" y="47"/>
                    <a:pt x="45" y="36"/>
                    <a:pt x="50" y="3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78" name="Freeform 409"/>
            <p:cNvSpPr>
              <a:spLocks/>
            </p:cNvSpPr>
            <p:nvPr/>
          </p:nvSpPr>
          <p:spPr bwMode="auto">
            <a:xfrm>
              <a:off x="6623" y="2643"/>
              <a:ext cx="35" cy="76"/>
            </a:xfrm>
            <a:custGeom>
              <a:avLst/>
              <a:gdLst>
                <a:gd name="T0" fmla="*/ 59 w 59"/>
                <a:gd name="T1" fmla="*/ 17 h 126"/>
                <a:gd name="T2" fmla="*/ 59 w 59"/>
                <a:gd name="T3" fmla="*/ 15 h 126"/>
                <a:gd name="T4" fmla="*/ 58 w 59"/>
                <a:gd name="T5" fmla="*/ 13 h 126"/>
                <a:gd name="T6" fmla="*/ 58 w 59"/>
                <a:gd name="T7" fmla="*/ 12 h 126"/>
                <a:gd name="T8" fmla="*/ 57 w 59"/>
                <a:gd name="T9" fmla="*/ 10 h 126"/>
                <a:gd name="T10" fmla="*/ 56 w 59"/>
                <a:gd name="T11" fmla="*/ 8 h 126"/>
                <a:gd name="T12" fmla="*/ 55 w 59"/>
                <a:gd name="T13" fmla="*/ 7 h 126"/>
                <a:gd name="T14" fmla="*/ 55 w 59"/>
                <a:gd name="T15" fmla="*/ 6 h 126"/>
                <a:gd name="T16" fmla="*/ 54 w 59"/>
                <a:gd name="T17" fmla="*/ 6 h 126"/>
                <a:gd name="T18" fmla="*/ 53 w 59"/>
                <a:gd name="T19" fmla="*/ 4 h 126"/>
                <a:gd name="T20" fmla="*/ 51 w 59"/>
                <a:gd name="T21" fmla="*/ 3 h 126"/>
                <a:gd name="T22" fmla="*/ 50 w 59"/>
                <a:gd name="T23" fmla="*/ 2 h 126"/>
                <a:gd name="T24" fmla="*/ 48 w 59"/>
                <a:gd name="T25" fmla="*/ 1 h 126"/>
                <a:gd name="T26" fmla="*/ 46 w 59"/>
                <a:gd name="T27" fmla="*/ 1 h 126"/>
                <a:gd name="T28" fmla="*/ 45 w 59"/>
                <a:gd name="T29" fmla="*/ 0 h 126"/>
                <a:gd name="T30" fmla="*/ 41 w 59"/>
                <a:gd name="T31" fmla="*/ 0 h 126"/>
                <a:gd name="T32" fmla="*/ 40 w 59"/>
                <a:gd name="T33" fmla="*/ 0 h 126"/>
                <a:gd name="T34" fmla="*/ 38 w 59"/>
                <a:gd name="T35" fmla="*/ 0 h 126"/>
                <a:gd name="T36" fmla="*/ 36 w 59"/>
                <a:gd name="T37" fmla="*/ 0 h 126"/>
                <a:gd name="T38" fmla="*/ 34 w 59"/>
                <a:gd name="T39" fmla="*/ 1 h 126"/>
                <a:gd name="T40" fmla="*/ 33 w 59"/>
                <a:gd name="T41" fmla="*/ 2 h 126"/>
                <a:gd name="T42" fmla="*/ 31 w 59"/>
                <a:gd name="T43" fmla="*/ 2 h 126"/>
                <a:gd name="T44" fmla="*/ 30 w 59"/>
                <a:gd name="T45" fmla="*/ 3 h 126"/>
                <a:gd name="T46" fmla="*/ 29 w 59"/>
                <a:gd name="T47" fmla="*/ 4 h 126"/>
                <a:gd name="T48" fmla="*/ 9 w 59"/>
                <a:gd name="T49" fmla="*/ 21 h 126"/>
                <a:gd name="T50" fmla="*/ 6 w 59"/>
                <a:gd name="T51" fmla="*/ 46 h 126"/>
                <a:gd name="T52" fmla="*/ 20 w 59"/>
                <a:gd name="T53" fmla="*/ 53 h 126"/>
                <a:gd name="T54" fmla="*/ 23 w 59"/>
                <a:gd name="T55" fmla="*/ 52 h 126"/>
                <a:gd name="T56" fmla="*/ 23 w 59"/>
                <a:gd name="T57" fmla="*/ 108 h 126"/>
                <a:gd name="T58" fmla="*/ 41 w 59"/>
                <a:gd name="T59" fmla="*/ 126 h 126"/>
                <a:gd name="T60" fmla="*/ 41 w 59"/>
                <a:gd name="T61" fmla="*/ 126 h 126"/>
                <a:gd name="T62" fmla="*/ 54 w 59"/>
                <a:gd name="T63" fmla="*/ 121 h 126"/>
                <a:gd name="T64" fmla="*/ 59 w 59"/>
                <a:gd name="T65" fmla="*/ 108 h 126"/>
                <a:gd name="T66" fmla="*/ 59 w 59"/>
                <a:gd name="T67" fmla="*/ 18 h 126"/>
                <a:gd name="T68" fmla="*/ 59 w 59"/>
                <a:gd name="T69" fmla="*/ 1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26">
                  <a:moveTo>
                    <a:pt x="59" y="17"/>
                  </a:moveTo>
                  <a:cubicBezTo>
                    <a:pt x="59" y="16"/>
                    <a:pt x="59" y="16"/>
                    <a:pt x="59" y="15"/>
                  </a:cubicBezTo>
                  <a:cubicBezTo>
                    <a:pt x="59" y="14"/>
                    <a:pt x="58" y="14"/>
                    <a:pt x="58" y="13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1"/>
                    <a:pt x="57" y="11"/>
                    <a:pt x="57" y="10"/>
                  </a:cubicBezTo>
                  <a:cubicBezTo>
                    <a:pt x="57" y="10"/>
                    <a:pt x="57" y="9"/>
                    <a:pt x="56" y="8"/>
                  </a:cubicBezTo>
                  <a:cubicBezTo>
                    <a:pt x="56" y="8"/>
                    <a:pt x="56" y="7"/>
                    <a:pt x="55" y="7"/>
                  </a:cubicBezTo>
                  <a:cubicBezTo>
                    <a:pt x="55" y="7"/>
                    <a:pt x="55" y="7"/>
                    <a:pt x="55" y="6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5"/>
                    <a:pt x="53" y="5"/>
                    <a:pt x="53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51" y="3"/>
                    <a:pt x="50" y="2"/>
                    <a:pt x="50" y="2"/>
                  </a:cubicBezTo>
                  <a:cubicBezTo>
                    <a:pt x="49" y="2"/>
                    <a:pt x="49" y="2"/>
                    <a:pt x="48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4" y="1"/>
                    <a:pt x="33" y="1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1" y="3"/>
                    <a:pt x="31" y="3"/>
                    <a:pt x="30" y="3"/>
                  </a:cubicBezTo>
                  <a:cubicBezTo>
                    <a:pt x="30" y="3"/>
                    <a:pt x="30" y="4"/>
                    <a:pt x="29" y="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" y="27"/>
                    <a:pt x="0" y="38"/>
                    <a:pt x="6" y="46"/>
                  </a:cubicBezTo>
                  <a:cubicBezTo>
                    <a:pt x="10" y="50"/>
                    <a:pt x="15" y="53"/>
                    <a:pt x="20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23" y="118"/>
                    <a:pt x="31" y="126"/>
                    <a:pt x="41" y="126"/>
                  </a:cubicBezTo>
                  <a:cubicBezTo>
                    <a:pt x="41" y="126"/>
                    <a:pt x="41" y="126"/>
                    <a:pt x="41" y="126"/>
                  </a:cubicBezTo>
                  <a:cubicBezTo>
                    <a:pt x="46" y="126"/>
                    <a:pt x="50" y="124"/>
                    <a:pt x="54" y="121"/>
                  </a:cubicBezTo>
                  <a:cubicBezTo>
                    <a:pt x="57" y="118"/>
                    <a:pt x="59" y="113"/>
                    <a:pt x="59" y="10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7"/>
                    <a:pt x="59" y="17"/>
                    <a:pt x="59" y="1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79" name="Freeform 410"/>
            <p:cNvSpPr>
              <a:spLocks noEditPoints="1"/>
            </p:cNvSpPr>
            <p:nvPr/>
          </p:nvSpPr>
          <p:spPr bwMode="auto">
            <a:xfrm>
              <a:off x="6671" y="2643"/>
              <a:ext cx="60" cy="76"/>
            </a:xfrm>
            <a:custGeom>
              <a:avLst/>
              <a:gdLst>
                <a:gd name="T0" fmla="*/ 50 w 100"/>
                <a:gd name="T1" fmla="*/ 0 h 126"/>
                <a:gd name="T2" fmla="*/ 0 w 100"/>
                <a:gd name="T3" fmla="*/ 63 h 126"/>
                <a:gd name="T4" fmla="*/ 13 w 100"/>
                <a:gd name="T5" fmla="*/ 105 h 126"/>
                <a:gd name="T6" fmla="*/ 50 w 100"/>
                <a:gd name="T7" fmla="*/ 126 h 126"/>
                <a:gd name="T8" fmla="*/ 50 w 100"/>
                <a:gd name="T9" fmla="*/ 126 h 126"/>
                <a:gd name="T10" fmla="*/ 100 w 100"/>
                <a:gd name="T11" fmla="*/ 63 h 126"/>
                <a:gd name="T12" fmla="*/ 87 w 100"/>
                <a:gd name="T13" fmla="*/ 21 h 126"/>
                <a:gd name="T14" fmla="*/ 50 w 100"/>
                <a:gd name="T15" fmla="*/ 0 h 126"/>
                <a:gd name="T16" fmla="*/ 36 w 100"/>
                <a:gd name="T17" fmla="*/ 63 h 126"/>
                <a:gd name="T18" fmla="*/ 50 w 100"/>
                <a:gd name="T19" fmla="*/ 36 h 126"/>
                <a:gd name="T20" fmla="*/ 58 w 100"/>
                <a:gd name="T21" fmla="*/ 41 h 126"/>
                <a:gd name="T22" fmla="*/ 64 w 100"/>
                <a:gd name="T23" fmla="*/ 63 h 126"/>
                <a:gd name="T24" fmla="*/ 50 w 100"/>
                <a:gd name="T25" fmla="*/ 90 h 126"/>
                <a:gd name="T26" fmla="*/ 50 w 100"/>
                <a:gd name="T27" fmla="*/ 90 h 126"/>
                <a:gd name="T28" fmla="*/ 42 w 100"/>
                <a:gd name="T29" fmla="*/ 85 h 126"/>
                <a:gd name="T30" fmla="*/ 36 w 100"/>
                <a:gd name="T3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26">
                  <a:moveTo>
                    <a:pt x="50" y="0"/>
                  </a:moveTo>
                  <a:cubicBezTo>
                    <a:pt x="22" y="0"/>
                    <a:pt x="1" y="27"/>
                    <a:pt x="0" y="63"/>
                  </a:cubicBezTo>
                  <a:cubicBezTo>
                    <a:pt x="0" y="78"/>
                    <a:pt x="5" y="93"/>
                    <a:pt x="13" y="105"/>
                  </a:cubicBezTo>
                  <a:cubicBezTo>
                    <a:pt x="22" y="118"/>
                    <a:pt x="35" y="126"/>
                    <a:pt x="50" y="126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78" y="126"/>
                    <a:pt x="99" y="99"/>
                    <a:pt x="100" y="63"/>
                  </a:cubicBezTo>
                  <a:cubicBezTo>
                    <a:pt x="100" y="48"/>
                    <a:pt x="95" y="33"/>
                    <a:pt x="87" y="21"/>
                  </a:cubicBezTo>
                  <a:cubicBezTo>
                    <a:pt x="78" y="8"/>
                    <a:pt x="65" y="0"/>
                    <a:pt x="50" y="0"/>
                  </a:cubicBezTo>
                  <a:close/>
                  <a:moveTo>
                    <a:pt x="36" y="63"/>
                  </a:moveTo>
                  <a:cubicBezTo>
                    <a:pt x="36" y="47"/>
                    <a:pt x="45" y="36"/>
                    <a:pt x="50" y="36"/>
                  </a:cubicBezTo>
                  <a:cubicBezTo>
                    <a:pt x="54" y="36"/>
                    <a:pt x="57" y="40"/>
                    <a:pt x="58" y="41"/>
                  </a:cubicBezTo>
                  <a:cubicBezTo>
                    <a:pt x="62" y="47"/>
                    <a:pt x="64" y="55"/>
                    <a:pt x="64" y="63"/>
                  </a:cubicBezTo>
                  <a:cubicBezTo>
                    <a:pt x="64" y="81"/>
                    <a:pt x="54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46" y="90"/>
                    <a:pt x="43" y="86"/>
                    <a:pt x="42" y="85"/>
                  </a:cubicBezTo>
                  <a:cubicBezTo>
                    <a:pt x="38" y="79"/>
                    <a:pt x="36" y="71"/>
                    <a:pt x="36" y="63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80" name="Freeform 411"/>
            <p:cNvSpPr>
              <a:spLocks noEditPoints="1"/>
            </p:cNvSpPr>
            <p:nvPr/>
          </p:nvSpPr>
          <p:spPr bwMode="auto">
            <a:xfrm>
              <a:off x="6762" y="2520"/>
              <a:ext cx="102" cy="88"/>
            </a:xfrm>
            <a:custGeom>
              <a:avLst/>
              <a:gdLst>
                <a:gd name="T0" fmla="*/ 170 w 170"/>
                <a:gd name="T1" fmla="*/ 129 h 147"/>
                <a:gd name="T2" fmla="*/ 169 w 170"/>
                <a:gd name="T3" fmla="*/ 18 h 147"/>
                <a:gd name="T4" fmla="*/ 169 w 170"/>
                <a:gd name="T5" fmla="*/ 17 h 147"/>
                <a:gd name="T6" fmla="*/ 169 w 170"/>
                <a:gd name="T7" fmla="*/ 15 h 147"/>
                <a:gd name="T8" fmla="*/ 169 w 170"/>
                <a:gd name="T9" fmla="*/ 13 h 147"/>
                <a:gd name="T10" fmla="*/ 168 w 170"/>
                <a:gd name="T11" fmla="*/ 12 h 147"/>
                <a:gd name="T12" fmla="*/ 168 w 170"/>
                <a:gd name="T13" fmla="*/ 10 h 147"/>
                <a:gd name="T14" fmla="*/ 167 w 170"/>
                <a:gd name="T15" fmla="*/ 8 h 147"/>
                <a:gd name="T16" fmla="*/ 166 w 170"/>
                <a:gd name="T17" fmla="*/ 7 h 147"/>
                <a:gd name="T18" fmla="*/ 165 w 170"/>
                <a:gd name="T19" fmla="*/ 6 h 147"/>
                <a:gd name="T20" fmla="*/ 165 w 170"/>
                <a:gd name="T21" fmla="*/ 6 h 147"/>
                <a:gd name="T22" fmla="*/ 163 w 170"/>
                <a:gd name="T23" fmla="*/ 4 h 147"/>
                <a:gd name="T24" fmla="*/ 162 w 170"/>
                <a:gd name="T25" fmla="*/ 3 h 147"/>
                <a:gd name="T26" fmla="*/ 160 w 170"/>
                <a:gd name="T27" fmla="*/ 2 h 147"/>
                <a:gd name="T28" fmla="*/ 159 w 170"/>
                <a:gd name="T29" fmla="*/ 1 h 147"/>
                <a:gd name="T30" fmla="*/ 157 w 170"/>
                <a:gd name="T31" fmla="*/ 0 h 147"/>
                <a:gd name="T32" fmla="*/ 155 w 170"/>
                <a:gd name="T33" fmla="*/ 0 h 147"/>
                <a:gd name="T34" fmla="*/ 152 w 170"/>
                <a:gd name="T35" fmla="*/ 0 h 147"/>
                <a:gd name="T36" fmla="*/ 151 w 170"/>
                <a:gd name="T37" fmla="*/ 0 h 147"/>
                <a:gd name="T38" fmla="*/ 151 w 170"/>
                <a:gd name="T39" fmla="*/ 0 h 147"/>
                <a:gd name="T40" fmla="*/ 151 w 170"/>
                <a:gd name="T41" fmla="*/ 0 h 147"/>
                <a:gd name="T42" fmla="*/ 151 w 170"/>
                <a:gd name="T43" fmla="*/ 0 h 147"/>
                <a:gd name="T44" fmla="*/ 148 w 170"/>
                <a:gd name="T45" fmla="*/ 0 h 147"/>
                <a:gd name="T46" fmla="*/ 147 w 170"/>
                <a:gd name="T47" fmla="*/ 0 h 147"/>
                <a:gd name="T48" fmla="*/ 145 w 170"/>
                <a:gd name="T49" fmla="*/ 1 h 147"/>
                <a:gd name="T50" fmla="*/ 144 w 170"/>
                <a:gd name="T51" fmla="*/ 1 h 147"/>
                <a:gd name="T52" fmla="*/ 142 w 170"/>
                <a:gd name="T53" fmla="*/ 2 h 147"/>
                <a:gd name="T54" fmla="*/ 141 w 170"/>
                <a:gd name="T55" fmla="*/ 3 h 147"/>
                <a:gd name="T56" fmla="*/ 140 w 170"/>
                <a:gd name="T57" fmla="*/ 4 h 147"/>
                <a:gd name="T58" fmla="*/ 115 w 170"/>
                <a:gd name="T59" fmla="*/ 25 h 147"/>
                <a:gd name="T60" fmla="*/ 108 w 170"/>
                <a:gd name="T61" fmla="*/ 39 h 147"/>
                <a:gd name="T62" fmla="*/ 99 w 170"/>
                <a:gd name="T63" fmla="*/ 22 h 147"/>
                <a:gd name="T64" fmla="*/ 57 w 170"/>
                <a:gd name="T65" fmla="*/ 0 h 147"/>
                <a:gd name="T66" fmla="*/ 0 w 170"/>
                <a:gd name="T67" fmla="*/ 73 h 147"/>
                <a:gd name="T68" fmla="*/ 57 w 170"/>
                <a:gd name="T69" fmla="*/ 147 h 147"/>
                <a:gd name="T70" fmla="*/ 57 w 170"/>
                <a:gd name="T71" fmla="*/ 147 h 147"/>
                <a:gd name="T72" fmla="*/ 114 w 170"/>
                <a:gd name="T73" fmla="*/ 74 h 147"/>
                <a:gd name="T74" fmla="*/ 111 w 170"/>
                <a:gd name="T75" fmla="*/ 48 h 147"/>
                <a:gd name="T76" fmla="*/ 112 w 170"/>
                <a:gd name="T77" fmla="*/ 50 h 147"/>
                <a:gd name="T78" fmla="*/ 126 w 170"/>
                <a:gd name="T79" fmla="*/ 57 h 147"/>
                <a:gd name="T80" fmla="*/ 134 w 170"/>
                <a:gd name="T81" fmla="*/ 55 h 147"/>
                <a:gd name="T82" fmla="*/ 134 w 170"/>
                <a:gd name="T83" fmla="*/ 129 h 147"/>
                <a:gd name="T84" fmla="*/ 152 w 170"/>
                <a:gd name="T85" fmla="*/ 147 h 147"/>
                <a:gd name="T86" fmla="*/ 152 w 170"/>
                <a:gd name="T87" fmla="*/ 147 h 147"/>
                <a:gd name="T88" fmla="*/ 170 w 170"/>
                <a:gd name="T89" fmla="*/ 129 h 147"/>
                <a:gd name="T90" fmla="*/ 57 w 170"/>
                <a:gd name="T91" fmla="*/ 36 h 147"/>
                <a:gd name="T92" fmla="*/ 71 w 170"/>
                <a:gd name="T93" fmla="*/ 46 h 147"/>
                <a:gd name="T94" fmla="*/ 78 w 170"/>
                <a:gd name="T95" fmla="*/ 73 h 147"/>
                <a:gd name="T96" fmla="*/ 57 w 170"/>
                <a:gd name="T97" fmla="*/ 111 h 147"/>
                <a:gd name="T98" fmla="*/ 57 w 170"/>
                <a:gd name="T99" fmla="*/ 111 h 147"/>
                <a:gd name="T100" fmla="*/ 36 w 170"/>
                <a:gd name="T101" fmla="*/ 73 h 147"/>
                <a:gd name="T102" fmla="*/ 57 w 170"/>
                <a:gd name="T103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147">
                  <a:moveTo>
                    <a:pt x="170" y="129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6"/>
                    <a:pt x="169" y="16"/>
                    <a:pt x="169" y="15"/>
                  </a:cubicBezTo>
                  <a:cubicBezTo>
                    <a:pt x="169" y="14"/>
                    <a:pt x="169" y="14"/>
                    <a:pt x="169" y="13"/>
                  </a:cubicBezTo>
                  <a:cubicBezTo>
                    <a:pt x="169" y="13"/>
                    <a:pt x="169" y="12"/>
                    <a:pt x="168" y="12"/>
                  </a:cubicBezTo>
                  <a:cubicBezTo>
                    <a:pt x="168" y="11"/>
                    <a:pt x="168" y="10"/>
                    <a:pt x="168" y="10"/>
                  </a:cubicBezTo>
                  <a:cubicBezTo>
                    <a:pt x="167" y="9"/>
                    <a:pt x="167" y="9"/>
                    <a:pt x="167" y="8"/>
                  </a:cubicBezTo>
                  <a:cubicBezTo>
                    <a:pt x="167" y="8"/>
                    <a:pt x="166" y="7"/>
                    <a:pt x="166" y="7"/>
                  </a:cubicBezTo>
                  <a:cubicBezTo>
                    <a:pt x="166" y="7"/>
                    <a:pt x="166" y="6"/>
                    <a:pt x="165" y="6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4" y="5"/>
                    <a:pt x="164" y="5"/>
                    <a:pt x="163" y="4"/>
                  </a:cubicBezTo>
                  <a:cubicBezTo>
                    <a:pt x="163" y="4"/>
                    <a:pt x="162" y="3"/>
                    <a:pt x="162" y="3"/>
                  </a:cubicBezTo>
                  <a:cubicBezTo>
                    <a:pt x="161" y="3"/>
                    <a:pt x="161" y="2"/>
                    <a:pt x="160" y="2"/>
                  </a:cubicBezTo>
                  <a:cubicBezTo>
                    <a:pt x="160" y="2"/>
                    <a:pt x="159" y="1"/>
                    <a:pt x="159" y="1"/>
                  </a:cubicBezTo>
                  <a:cubicBezTo>
                    <a:pt x="158" y="1"/>
                    <a:pt x="157" y="1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4" y="0"/>
                    <a:pt x="153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49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  <a:cubicBezTo>
                    <a:pt x="146" y="0"/>
                    <a:pt x="146" y="1"/>
                    <a:pt x="145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2"/>
                    <a:pt x="142" y="2"/>
                    <a:pt x="142" y="2"/>
                  </a:cubicBezTo>
                  <a:cubicBezTo>
                    <a:pt x="142" y="3"/>
                    <a:pt x="141" y="3"/>
                    <a:pt x="141" y="3"/>
                  </a:cubicBezTo>
                  <a:cubicBezTo>
                    <a:pt x="141" y="3"/>
                    <a:pt x="140" y="3"/>
                    <a:pt x="140" y="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0" y="28"/>
                    <a:pt x="108" y="34"/>
                    <a:pt x="108" y="39"/>
                  </a:cubicBezTo>
                  <a:cubicBezTo>
                    <a:pt x="106" y="33"/>
                    <a:pt x="102" y="27"/>
                    <a:pt x="99" y="22"/>
                  </a:cubicBezTo>
                  <a:cubicBezTo>
                    <a:pt x="88" y="8"/>
                    <a:pt x="73" y="0"/>
                    <a:pt x="57" y="0"/>
                  </a:cubicBezTo>
                  <a:cubicBezTo>
                    <a:pt x="26" y="0"/>
                    <a:pt x="0" y="32"/>
                    <a:pt x="0" y="73"/>
                  </a:cubicBezTo>
                  <a:cubicBezTo>
                    <a:pt x="0" y="114"/>
                    <a:pt x="25" y="147"/>
                    <a:pt x="57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89" y="147"/>
                    <a:pt x="114" y="115"/>
                    <a:pt x="114" y="74"/>
                  </a:cubicBezTo>
                  <a:cubicBezTo>
                    <a:pt x="114" y="65"/>
                    <a:pt x="113" y="56"/>
                    <a:pt x="111" y="48"/>
                  </a:cubicBezTo>
                  <a:cubicBezTo>
                    <a:pt x="111" y="49"/>
                    <a:pt x="112" y="49"/>
                    <a:pt x="112" y="50"/>
                  </a:cubicBezTo>
                  <a:cubicBezTo>
                    <a:pt x="115" y="54"/>
                    <a:pt x="121" y="57"/>
                    <a:pt x="126" y="57"/>
                  </a:cubicBezTo>
                  <a:cubicBezTo>
                    <a:pt x="129" y="57"/>
                    <a:pt x="131" y="56"/>
                    <a:pt x="134" y="55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39"/>
                    <a:pt x="142" y="147"/>
                    <a:pt x="152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62" y="147"/>
                    <a:pt x="170" y="139"/>
                    <a:pt x="170" y="129"/>
                  </a:cubicBezTo>
                  <a:close/>
                  <a:moveTo>
                    <a:pt x="57" y="36"/>
                  </a:moveTo>
                  <a:cubicBezTo>
                    <a:pt x="62" y="36"/>
                    <a:pt x="67" y="39"/>
                    <a:pt x="71" y="46"/>
                  </a:cubicBezTo>
                  <a:cubicBezTo>
                    <a:pt x="76" y="53"/>
                    <a:pt x="78" y="63"/>
                    <a:pt x="78" y="73"/>
                  </a:cubicBezTo>
                  <a:cubicBezTo>
                    <a:pt x="78" y="95"/>
                    <a:pt x="6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47" y="111"/>
                    <a:pt x="36" y="95"/>
                    <a:pt x="36" y="73"/>
                  </a:cubicBezTo>
                  <a:cubicBezTo>
                    <a:pt x="36" y="52"/>
                    <a:pt x="47" y="36"/>
                    <a:pt x="57" y="36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62" name="Group 420"/>
          <p:cNvGrpSpPr>
            <a:grpSpLocks noChangeAspect="1"/>
          </p:cNvGrpSpPr>
          <p:nvPr/>
        </p:nvGrpSpPr>
        <p:grpSpPr bwMode="auto">
          <a:xfrm>
            <a:off x="4046240" y="3322952"/>
            <a:ext cx="596901" cy="479426"/>
            <a:chOff x="5981" y="3011"/>
            <a:chExt cx="376" cy="302"/>
          </a:xfrm>
          <a:solidFill>
            <a:schemeClr val="tx1"/>
          </a:solidFill>
        </p:grpSpPr>
        <p:sp>
          <p:nvSpPr>
            <p:cNvPr id="63" name="Freeform 421"/>
            <p:cNvSpPr>
              <a:spLocks noEditPoints="1"/>
            </p:cNvSpPr>
            <p:nvPr/>
          </p:nvSpPr>
          <p:spPr bwMode="auto">
            <a:xfrm>
              <a:off x="6042" y="3046"/>
              <a:ext cx="315" cy="205"/>
            </a:xfrm>
            <a:custGeom>
              <a:avLst/>
              <a:gdLst>
                <a:gd name="T0" fmla="*/ 468 w 521"/>
                <a:gd name="T1" fmla="*/ 0 h 338"/>
                <a:gd name="T2" fmla="*/ 415 w 521"/>
                <a:gd name="T3" fmla="*/ 53 h 338"/>
                <a:gd name="T4" fmla="*/ 418 w 521"/>
                <a:gd name="T5" fmla="*/ 71 h 338"/>
                <a:gd name="T6" fmla="*/ 365 w 521"/>
                <a:gd name="T7" fmla="*/ 109 h 338"/>
                <a:gd name="T8" fmla="*/ 333 w 521"/>
                <a:gd name="T9" fmla="*/ 98 h 338"/>
                <a:gd name="T10" fmla="*/ 284 w 521"/>
                <a:gd name="T11" fmla="*/ 130 h 338"/>
                <a:gd name="T12" fmla="*/ 210 w 521"/>
                <a:gd name="T13" fmla="*/ 118 h 338"/>
                <a:gd name="T14" fmla="*/ 158 w 521"/>
                <a:gd name="T15" fmla="*/ 75 h 338"/>
                <a:gd name="T16" fmla="*/ 105 w 521"/>
                <a:gd name="T17" fmla="*/ 128 h 338"/>
                <a:gd name="T18" fmla="*/ 116 w 521"/>
                <a:gd name="T19" fmla="*/ 160 h 338"/>
                <a:gd name="T20" fmla="*/ 65 w 521"/>
                <a:gd name="T21" fmla="*/ 234 h 338"/>
                <a:gd name="T22" fmla="*/ 53 w 521"/>
                <a:gd name="T23" fmla="*/ 232 h 338"/>
                <a:gd name="T24" fmla="*/ 0 w 521"/>
                <a:gd name="T25" fmla="*/ 285 h 338"/>
                <a:gd name="T26" fmla="*/ 53 w 521"/>
                <a:gd name="T27" fmla="*/ 338 h 338"/>
                <a:gd name="T28" fmla="*/ 106 w 521"/>
                <a:gd name="T29" fmla="*/ 285 h 338"/>
                <a:gd name="T30" fmla="*/ 95 w 521"/>
                <a:gd name="T31" fmla="*/ 253 h 338"/>
                <a:gd name="T32" fmla="*/ 147 w 521"/>
                <a:gd name="T33" fmla="*/ 180 h 338"/>
                <a:gd name="T34" fmla="*/ 158 w 521"/>
                <a:gd name="T35" fmla="*/ 181 h 338"/>
                <a:gd name="T36" fmla="*/ 204 w 521"/>
                <a:gd name="T37" fmla="*/ 154 h 338"/>
                <a:gd name="T38" fmla="*/ 282 w 521"/>
                <a:gd name="T39" fmla="*/ 166 h 338"/>
                <a:gd name="T40" fmla="*/ 333 w 521"/>
                <a:gd name="T41" fmla="*/ 204 h 338"/>
                <a:gd name="T42" fmla="*/ 386 w 521"/>
                <a:gd name="T43" fmla="*/ 151 h 338"/>
                <a:gd name="T44" fmla="*/ 385 w 521"/>
                <a:gd name="T45" fmla="*/ 139 h 338"/>
                <a:gd name="T46" fmla="*/ 441 w 521"/>
                <a:gd name="T47" fmla="*/ 99 h 338"/>
                <a:gd name="T48" fmla="*/ 468 w 521"/>
                <a:gd name="T49" fmla="*/ 106 h 338"/>
                <a:gd name="T50" fmla="*/ 521 w 521"/>
                <a:gd name="T51" fmla="*/ 53 h 338"/>
                <a:gd name="T52" fmla="*/ 468 w 521"/>
                <a:gd name="T53" fmla="*/ 0 h 338"/>
                <a:gd name="T54" fmla="*/ 468 w 521"/>
                <a:gd name="T55" fmla="*/ 70 h 338"/>
                <a:gd name="T56" fmla="*/ 451 w 521"/>
                <a:gd name="T57" fmla="*/ 53 h 338"/>
                <a:gd name="T58" fmla="*/ 468 w 521"/>
                <a:gd name="T59" fmla="*/ 36 h 338"/>
                <a:gd name="T60" fmla="*/ 485 w 521"/>
                <a:gd name="T61" fmla="*/ 53 h 338"/>
                <a:gd name="T62" fmla="*/ 468 w 521"/>
                <a:gd name="T63" fmla="*/ 70 h 338"/>
                <a:gd name="T64" fmla="*/ 333 w 521"/>
                <a:gd name="T65" fmla="*/ 168 h 338"/>
                <a:gd name="T66" fmla="*/ 316 w 521"/>
                <a:gd name="T67" fmla="*/ 151 h 338"/>
                <a:gd name="T68" fmla="*/ 333 w 521"/>
                <a:gd name="T69" fmla="*/ 134 h 338"/>
                <a:gd name="T70" fmla="*/ 350 w 521"/>
                <a:gd name="T71" fmla="*/ 151 h 338"/>
                <a:gd name="T72" fmla="*/ 333 w 521"/>
                <a:gd name="T73" fmla="*/ 168 h 338"/>
                <a:gd name="T74" fmla="*/ 174 w 521"/>
                <a:gd name="T75" fmla="*/ 130 h 338"/>
                <a:gd name="T76" fmla="*/ 174 w 521"/>
                <a:gd name="T77" fmla="*/ 133 h 338"/>
                <a:gd name="T78" fmla="*/ 158 w 521"/>
                <a:gd name="T79" fmla="*/ 145 h 338"/>
                <a:gd name="T80" fmla="*/ 141 w 521"/>
                <a:gd name="T81" fmla="*/ 128 h 338"/>
                <a:gd name="T82" fmla="*/ 158 w 521"/>
                <a:gd name="T83" fmla="*/ 111 h 338"/>
                <a:gd name="T84" fmla="*/ 175 w 521"/>
                <a:gd name="T85" fmla="*/ 128 h 338"/>
                <a:gd name="T86" fmla="*/ 175 w 521"/>
                <a:gd name="T87" fmla="*/ 128 h 338"/>
                <a:gd name="T88" fmla="*/ 174 w 521"/>
                <a:gd name="T89" fmla="*/ 130 h 338"/>
                <a:gd name="T90" fmla="*/ 53 w 521"/>
                <a:gd name="T91" fmla="*/ 302 h 338"/>
                <a:gd name="T92" fmla="*/ 36 w 521"/>
                <a:gd name="T93" fmla="*/ 285 h 338"/>
                <a:gd name="T94" fmla="*/ 53 w 521"/>
                <a:gd name="T95" fmla="*/ 268 h 338"/>
                <a:gd name="T96" fmla="*/ 70 w 521"/>
                <a:gd name="T97" fmla="*/ 285 h 338"/>
                <a:gd name="T98" fmla="*/ 53 w 521"/>
                <a:gd name="T99" fmla="*/ 302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1" h="338">
                  <a:moveTo>
                    <a:pt x="468" y="0"/>
                  </a:moveTo>
                  <a:cubicBezTo>
                    <a:pt x="439" y="0"/>
                    <a:pt x="415" y="24"/>
                    <a:pt x="415" y="53"/>
                  </a:cubicBezTo>
                  <a:cubicBezTo>
                    <a:pt x="415" y="60"/>
                    <a:pt x="416" y="65"/>
                    <a:pt x="418" y="71"/>
                  </a:cubicBezTo>
                  <a:cubicBezTo>
                    <a:pt x="365" y="109"/>
                    <a:pt x="365" y="109"/>
                    <a:pt x="365" y="109"/>
                  </a:cubicBezTo>
                  <a:cubicBezTo>
                    <a:pt x="356" y="102"/>
                    <a:pt x="345" y="98"/>
                    <a:pt x="333" y="98"/>
                  </a:cubicBezTo>
                  <a:cubicBezTo>
                    <a:pt x="311" y="98"/>
                    <a:pt x="292" y="111"/>
                    <a:pt x="284" y="130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5" y="93"/>
                    <a:pt x="184" y="75"/>
                    <a:pt x="158" y="75"/>
                  </a:cubicBezTo>
                  <a:cubicBezTo>
                    <a:pt x="129" y="75"/>
                    <a:pt x="105" y="98"/>
                    <a:pt x="105" y="128"/>
                  </a:cubicBezTo>
                  <a:cubicBezTo>
                    <a:pt x="105" y="140"/>
                    <a:pt x="109" y="151"/>
                    <a:pt x="116" y="16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1" y="233"/>
                    <a:pt x="57" y="232"/>
                    <a:pt x="53" y="232"/>
                  </a:cubicBezTo>
                  <a:cubicBezTo>
                    <a:pt x="24" y="232"/>
                    <a:pt x="0" y="256"/>
                    <a:pt x="0" y="285"/>
                  </a:cubicBezTo>
                  <a:cubicBezTo>
                    <a:pt x="0" y="314"/>
                    <a:pt x="24" y="338"/>
                    <a:pt x="53" y="338"/>
                  </a:cubicBezTo>
                  <a:cubicBezTo>
                    <a:pt x="82" y="338"/>
                    <a:pt x="106" y="314"/>
                    <a:pt x="106" y="285"/>
                  </a:cubicBezTo>
                  <a:cubicBezTo>
                    <a:pt x="106" y="273"/>
                    <a:pt x="102" y="262"/>
                    <a:pt x="95" y="253"/>
                  </a:cubicBezTo>
                  <a:cubicBezTo>
                    <a:pt x="147" y="180"/>
                    <a:pt x="147" y="180"/>
                    <a:pt x="147" y="180"/>
                  </a:cubicBezTo>
                  <a:cubicBezTo>
                    <a:pt x="150" y="180"/>
                    <a:pt x="154" y="181"/>
                    <a:pt x="158" y="181"/>
                  </a:cubicBezTo>
                  <a:cubicBezTo>
                    <a:pt x="178" y="181"/>
                    <a:pt x="195" y="170"/>
                    <a:pt x="204" y="154"/>
                  </a:cubicBezTo>
                  <a:cubicBezTo>
                    <a:pt x="282" y="166"/>
                    <a:pt x="282" y="166"/>
                    <a:pt x="282" y="166"/>
                  </a:cubicBezTo>
                  <a:cubicBezTo>
                    <a:pt x="289" y="188"/>
                    <a:pt x="309" y="204"/>
                    <a:pt x="333" y="204"/>
                  </a:cubicBezTo>
                  <a:cubicBezTo>
                    <a:pt x="362" y="204"/>
                    <a:pt x="386" y="180"/>
                    <a:pt x="386" y="151"/>
                  </a:cubicBezTo>
                  <a:cubicBezTo>
                    <a:pt x="386" y="147"/>
                    <a:pt x="386" y="143"/>
                    <a:pt x="385" y="139"/>
                  </a:cubicBezTo>
                  <a:cubicBezTo>
                    <a:pt x="441" y="99"/>
                    <a:pt x="441" y="99"/>
                    <a:pt x="441" y="99"/>
                  </a:cubicBezTo>
                  <a:cubicBezTo>
                    <a:pt x="449" y="104"/>
                    <a:pt x="458" y="106"/>
                    <a:pt x="468" y="106"/>
                  </a:cubicBezTo>
                  <a:cubicBezTo>
                    <a:pt x="497" y="106"/>
                    <a:pt x="521" y="83"/>
                    <a:pt x="521" y="53"/>
                  </a:cubicBezTo>
                  <a:cubicBezTo>
                    <a:pt x="521" y="24"/>
                    <a:pt x="497" y="0"/>
                    <a:pt x="468" y="0"/>
                  </a:cubicBezTo>
                  <a:close/>
                  <a:moveTo>
                    <a:pt x="468" y="70"/>
                  </a:moveTo>
                  <a:cubicBezTo>
                    <a:pt x="459" y="70"/>
                    <a:pt x="451" y="63"/>
                    <a:pt x="451" y="53"/>
                  </a:cubicBezTo>
                  <a:cubicBezTo>
                    <a:pt x="451" y="44"/>
                    <a:pt x="459" y="36"/>
                    <a:pt x="468" y="36"/>
                  </a:cubicBezTo>
                  <a:cubicBezTo>
                    <a:pt x="478" y="36"/>
                    <a:pt x="485" y="44"/>
                    <a:pt x="485" y="53"/>
                  </a:cubicBezTo>
                  <a:cubicBezTo>
                    <a:pt x="485" y="63"/>
                    <a:pt x="478" y="70"/>
                    <a:pt x="468" y="70"/>
                  </a:cubicBezTo>
                  <a:close/>
                  <a:moveTo>
                    <a:pt x="333" y="168"/>
                  </a:moveTo>
                  <a:cubicBezTo>
                    <a:pt x="324" y="168"/>
                    <a:pt x="316" y="160"/>
                    <a:pt x="316" y="151"/>
                  </a:cubicBezTo>
                  <a:cubicBezTo>
                    <a:pt x="316" y="141"/>
                    <a:pt x="324" y="134"/>
                    <a:pt x="333" y="134"/>
                  </a:cubicBezTo>
                  <a:cubicBezTo>
                    <a:pt x="342" y="134"/>
                    <a:pt x="350" y="141"/>
                    <a:pt x="350" y="151"/>
                  </a:cubicBezTo>
                  <a:cubicBezTo>
                    <a:pt x="350" y="160"/>
                    <a:pt x="342" y="168"/>
                    <a:pt x="333" y="168"/>
                  </a:cubicBezTo>
                  <a:close/>
                  <a:moveTo>
                    <a:pt x="174" y="130"/>
                  </a:moveTo>
                  <a:cubicBezTo>
                    <a:pt x="174" y="131"/>
                    <a:pt x="174" y="132"/>
                    <a:pt x="174" y="133"/>
                  </a:cubicBezTo>
                  <a:cubicBezTo>
                    <a:pt x="172" y="140"/>
                    <a:pt x="165" y="145"/>
                    <a:pt x="158" y="145"/>
                  </a:cubicBezTo>
                  <a:cubicBezTo>
                    <a:pt x="148" y="145"/>
                    <a:pt x="141" y="137"/>
                    <a:pt x="141" y="128"/>
                  </a:cubicBezTo>
                  <a:cubicBezTo>
                    <a:pt x="141" y="118"/>
                    <a:pt x="148" y="111"/>
                    <a:pt x="158" y="111"/>
                  </a:cubicBezTo>
                  <a:cubicBezTo>
                    <a:pt x="167" y="111"/>
                    <a:pt x="175" y="118"/>
                    <a:pt x="175" y="12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75" y="129"/>
                    <a:pt x="174" y="130"/>
                    <a:pt x="174" y="130"/>
                  </a:cubicBezTo>
                  <a:close/>
                  <a:moveTo>
                    <a:pt x="53" y="302"/>
                  </a:moveTo>
                  <a:cubicBezTo>
                    <a:pt x="44" y="302"/>
                    <a:pt x="36" y="295"/>
                    <a:pt x="36" y="285"/>
                  </a:cubicBezTo>
                  <a:cubicBezTo>
                    <a:pt x="36" y="276"/>
                    <a:pt x="44" y="268"/>
                    <a:pt x="53" y="268"/>
                  </a:cubicBezTo>
                  <a:cubicBezTo>
                    <a:pt x="62" y="268"/>
                    <a:pt x="70" y="276"/>
                    <a:pt x="70" y="285"/>
                  </a:cubicBezTo>
                  <a:cubicBezTo>
                    <a:pt x="70" y="295"/>
                    <a:pt x="62" y="302"/>
                    <a:pt x="53" y="302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64" name="Freeform 422"/>
            <p:cNvSpPr>
              <a:spLocks noEditPoints="1"/>
            </p:cNvSpPr>
            <p:nvPr/>
          </p:nvSpPr>
          <p:spPr bwMode="auto">
            <a:xfrm>
              <a:off x="5981" y="3011"/>
              <a:ext cx="369" cy="302"/>
            </a:xfrm>
            <a:custGeom>
              <a:avLst/>
              <a:gdLst>
                <a:gd name="T0" fmla="*/ 602 w 611"/>
                <a:gd name="T1" fmla="*/ 420 h 497"/>
                <a:gd name="T2" fmla="*/ 531 w 611"/>
                <a:gd name="T3" fmla="*/ 381 h 497"/>
                <a:gd name="T4" fmla="*/ 514 w 611"/>
                <a:gd name="T5" fmla="*/ 381 h 497"/>
                <a:gd name="T6" fmla="*/ 505 w 611"/>
                <a:gd name="T7" fmla="*/ 397 h 497"/>
                <a:gd name="T8" fmla="*/ 505 w 611"/>
                <a:gd name="T9" fmla="*/ 421 h 497"/>
                <a:gd name="T10" fmla="*/ 86 w 611"/>
                <a:gd name="T11" fmla="*/ 421 h 497"/>
                <a:gd name="T12" fmla="*/ 77 w 611"/>
                <a:gd name="T13" fmla="*/ 412 h 497"/>
                <a:gd name="T14" fmla="*/ 77 w 611"/>
                <a:gd name="T15" fmla="*/ 107 h 497"/>
                <a:gd name="T16" fmla="*/ 101 w 611"/>
                <a:gd name="T17" fmla="*/ 107 h 497"/>
                <a:gd name="T18" fmla="*/ 117 w 611"/>
                <a:gd name="T19" fmla="*/ 98 h 497"/>
                <a:gd name="T20" fmla="*/ 117 w 611"/>
                <a:gd name="T21" fmla="*/ 80 h 497"/>
                <a:gd name="T22" fmla="*/ 78 w 611"/>
                <a:gd name="T23" fmla="*/ 10 h 497"/>
                <a:gd name="T24" fmla="*/ 62 w 611"/>
                <a:gd name="T25" fmla="*/ 0 h 497"/>
                <a:gd name="T26" fmla="*/ 58 w 611"/>
                <a:gd name="T27" fmla="*/ 0 h 497"/>
                <a:gd name="T28" fmla="*/ 42 w 611"/>
                <a:gd name="T29" fmla="*/ 10 h 497"/>
                <a:gd name="T30" fmla="*/ 3 w 611"/>
                <a:gd name="T31" fmla="*/ 80 h 497"/>
                <a:gd name="T32" fmla="*/ 3 w 611"/>
                <a:gd name="T33" fmla="*/ 98 h 497"/>
                <a:gd name="T34" fmla="*/ 19 w 611"/>
                <a:gd name="T35" fmla="*/ 107 h 497"/>
                <a:gd name="T36" fmla="*/ 41 w 611"/>
                <a:gd name="T37" fmla="*/ 107 h 497"/>
                <a:gd name="T38" fmla="*/ 41 w 611"/>
                <a:gd name="T39" fmla="*/ 412 h 497"/>
                <a:gd name="T40" fmla="*/ 86 w 611"/>
                <a:gd name="T41" fmla="*/ 457 h 497"/>
                <a:gd name="T42" fmla="*/ 505 w 611"/>
                <a:gd name="T43" fmla="*/ 457 h 497"/>
                <a:gd name="T44" fmla="*/ 505 w 611"/>
                <a:gd name="T45" fmla="*/ 479 h 497"/>
                <a:gd name="T46" fmla="*/ 514 w 611"/>
                <a:gd name="T47" fmla="*/ 495 h 497"/>
                <a:gd name="T48" fmla="*/ 523 w 611"/>
                <a:gd name="T49" fmla="*/ 497 h 497"/>
                <a:gd name="T50" fmla="*/ 531 w 611"/>
                <a:gd name="T51" fmla="*/ 495 h 497"/>
                <a:gd name="T52" fmla="*/ 602 w 611"/>
                <a:gd name="T53" fmla="*/ 456 h 497"/>
                <a:gd name="T54" fmla="*/ 611 w 611"/>
                <a:gd name="T55" fmla="*/ 440 h 497"/>
                <a:gd name="T56" fmla="*/ 611 w 611"/>
                <a:gd name="T57" fmla="*/ 436 h 497"/>
                <a:gd name="T58" fmla="*/ 602 w 611"/>
                <a:gd name="T59" fmla="*/ 420 h 497"/>
                <a:gd name="T60" fmla="*/ 560 w 611"/>
                <a:gd name="T61" fmla="*/ 438 h 497"/>
                <a:gd name="T62" fmla="*/ 541 w 611"/>
                <a:gd name="T63" fmla="*/ 449 h 497"/>
                <a:gd name="T64" fmla="*/ 541 w 611"/>
                <a:gd name="T65" fmla="*/ 428 h 497"/>
                <a:gd name="T66" fmla="*/ 560 w 611"/>
                <a:gd name="T67" fmla="*/ 438 h 497"/>
                <a:gd name="T68" fmla="*/ 71 w 611"/>
                <a:gd name="T69" fmla="*/ 71 h 497"/>
                <a:gd name="T70" fmla="*/ 49 w 611"/>
                <a:gd name="T71" fmla="*/ 71 h 497"/>
                <a:gd name="T72" fmla="*/ 60 w 611"/>
                <a:gd name="T73" fmla="*/ 52 h 497"/>
                <a:gd name="T74" fmla="*/ 71 w 611"/>
                <a:gd name="T75" fmla="*/ 7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1" h="497">
                  <a:moveTo>
                    <a:pt x="602" y="420"/>
                  </a:moveTo>
                  <a:cubicBezTo>
                    <a:pt x="531" y="381"/>
                    <a:pt x="531" y="381"/>
                    <a:pt x="531" y="381"/>
                  </a:cubicBezTo>
                  <a:cubicBezTo>
                    <a:pt x="526" y="378"/>
                    <a:pt x="519" y="378"/>
                    <a:pt x="514" y="381"/>
                  </a:cubicBezTo>
                  <a:cubicBezTo>
                    <a:pt x="508" y="385"/>
                    <a:pt x="505" y="391"/>
                    <a:pt x="505" y="397"/>
                  </a:cubicBezTo>
                  <a:cubicBezTo>
                    <a:pt x="505" y="421"/>
                    <a:pt x="505" y="421"/>
                    <a:pt x="505" y="421"/>
                  </a:cubicBezTo>
                  <a:cubicBezTo>
                    <a:pt x="86" y="421"/>
                    <a:pt x="86" y="421"/>
                    <a:pt x="86" y="421"/>
                  </a:cubicBezTo>
                  <a:cubicBezTo>
                    <a:pt x="81" y="421"/>
                    <a:pt x="77" y="417"/>
                    <a:pt x="77" y="412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8" y="107"/>
                    <a:pt x="113" y="103"/>
                    <a:pt x="117" y="98"/>
                  </a:cubicBezTo>
                  <a:cubicBezTo>
                    <a:pt x="120" y="92"/>
                    <a:pt x="120" y="86"/>
                    <a:pt x="117" y="8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5" y="4"/>
                    <a:pt x="69" y="0"/>
                    <a:pt x="6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2" y="0"/>
                    <a:pt x="45" y="4"/>
                    <a:pt x="42" y="1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6"/>
                    <a:pt x="0" y="92"/>
                    <a:pt x="3" y="98"/>
                  </a:cubicBezTo>
                  <a:cubicBezTo>
                    <a:pt x="7" y="103"/>
                    <a:pt x="13" y="107"/>
                    <a:pt x="19" y="107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412"/>
                    <a:pt x="41" y="412"/>
                    <a:pt x="41" y="412"/>
                  </a:cubicBezTo>
                  <a:cubicBezTo>
                    <a:pt x="41" y="437"/>
                    <a:pt x="61" y="457"/>
                    <a:pt x="86" y="457"/>
                  </a:cubicBezTo>
                  <a:cubicBezTo>
                    <a:pt x="505" y="457"/>
                    <a:pt x="505" y="457"/>
                    <a:pt x="505" y="457"/>
                  </a:cubicBezTo>
                  <a:cubicBezTo>
                    <a:pt x="505" y="479"/>
                    <a:pt x="505" y="479"/>
                    <a:pt x="505" y="479"/>
                  </a:cubicBezTo>
                  <a:cubicBezTo>
                    <a:pt x="505" y="486"/>
                    <a:pt x="508" y="492"/>
                    <a:pt x="514" y="495"/>
                  </a:cubicBezTo>
                  <a:cubicBezTo>
                    <a:pt x="516" y="496"/>
                    <a:pt x="519" y="497"/>
                    <a:pt x="523" y="497"/>
                  </a:cubicBezTo>
                  <a:cubicBezTo>
                    <a:pt x="526" y="497"/>
                    <a:pt x="529" y="496"/>
                    <a:pt x="531" y="495"/>
                  </a:cubicBezTo>
                  <a:cubicBezTo>
                    <a:pt x="602" y="456"/>
                    <a:pt x="602" y="456"/>
                    <a:pt x="602" y="456"/>
                  </a:cubicBezTo>
                  <a:cubicBezTo>
                    <a:pt x="608" y="453"/>
                    <a:pt x="611" y="447"/>
                    <a:pt x="611" y="440"/>
                  </a:cubicBezTo>
                  <a:cubicBezTo>
                    <a:pt x="611" y="436"/>
                    <a:pt x="611" y="436"/>
                    <a:pt x="611" y="436"/>
                  </a:cubicBezTo>
                  <a:cubicBezTo>
                    <a:pt x="611" y="430"/>
                    <a:pt x="608" y="424"/>
                    <a:pt x="602" y="420"/>
                  </a:cubicBezTo>
                  <a:close/>
                  <a:moveTo>
                    <a:pt x="560" y="438"/>
                  </a:moveTo>
                  <a:cubicBezTo>
                    <a:pt x="541" y="449"/>
                    <a:pt x="541" y="449"/>
                    <a:pt x="541" y="449"/>
                  </a:cubicBezTo>
                  <a:cubicBezTo>
                    <a:pt x="541" y="428"/>
                    <a:pt x="541" y="428"/>
                    <a:pt x="541" y="428"/>
                  </a:cubicBezTo>
                  <a:lnTo>
                    <a:pt x="560" y="438"/>
                  </a:lnTo>
                  <a:close/>
                  <a:moveTo>
                    <a:pt x="71" y="71"/>
                  </a:moveTo>
                  <a:cubicBezTo>
                    <a:pt x="49" y="71"/>
                    <a:pt x="49" y="71"/>
                    <a:pt x="49" y="71"/>
                  </a:cubicBezTo>
                  <a:cubicBezTo>
                    <a:pt x="60" y="52"/>
                    <a:pt x="60" y="52"/>
                    <a:pt x="60" y="52"/>
                  </a:cubicBezTo>
                  <a:lnTo>
                    <a:pt x="71" y="7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5887684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SISTEMAS DE PROCESAMIENTO DEL LENGUAJE NATURAL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50 Conector recto"/>
          <p:cNvCxnSpPr/>
          <p:nvPr/>
        </p:nvCxnSpPr>
        <p:spPr>
          <a:xfrm flipV="1">
            <a:off x="4347743" y="3961878"/>
            <a:ext cx="0" cy="1242875"/>
          </a:xfrm>
          <a:prstGeom prst="line">
            <a:avLst/>
          </a:prstGeom>
          <a:ln w="22225" cap="rnd">
            <a:solidFill>
              <a:schemeClr val="bg2">
                <a:lumMod val="9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50 Conector recto"/>
          <p:cNvCxnSpPr/>
          <p:nvPr/>
        </p:nvCxnSpPr>
        <p:spPr>
          <a:xfrm flipV="1">
            <a:off x="6104526" y="2298070"/>
            <a:ext cx="0" cy="1242875"/>
          </a:xfrm>
          <a:prstGeom prst="line">
            <a:avLst/>
          </a:prstGeom>
          <a:ln w="22225" cap="rnd">
            <a:solidFill>
              <a:schemeClr val="bg2">
                <a:lumMod val="9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50 Conector recto"/>
          <p:cNvCxnSpPr/>
          <p:nvPr/>
        </p:nvCxnSpPr>
        <p:spPr>
          <a:xfrm flipV="1">
            <a:off x="7818543" y="3924300"/>
            <a:ext cx="0" cy="1242875"/>
          </a:xfrm>
          <a:prstGeom prst="line">
            <a:avLst/>
          </a:prstGeom>
          <a:ln w="22225" cap="rnd">
            <a:solidFill>
              <a:schemeClr val="bg2">
                <a:lumMod val="9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427"/>
          <p:cNvSpPr/>
          <p:nvPr/>
        </p:nvSpPr>
        <p:spPr>
          <a:xfrm>
            <a:off x="4701686" y="1676060"/>
            <a:ext cx="2805679" cy="780140"/>
          </a:xfrm>
          <a:prstGeom prst="roundRect">
            <a:avLst>
              <a:gd name="adj" fmla="val 353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RASA</a:t>
            </a:r>
          </a:p>
        </p:txBody>
      </p:sp>
      <p:sp>
        <p:nvSpPr>
          <p:cNvPr id="53" name="Rectangle: Rounded Corners 427">
            <a:extLst>
              <a:ext uri="{FF2B5EF4-FFF2-40B4-BE49-F238E27FC236}">
                <a16:creationId xmlns:a16="http://schemas.microsoft.com/office/drawing/2014/main" id="{50ED657C-1EB0-4F51-9BAD-E51B78C2FEB9}"/>
              </a:ext>
            </a:extLst>
          </p:cNvPr>
          <p:cNvSpPr/>
          <p:nvPr/>
        </p:nvSpPr>
        <p:spPr>
          <a:xfrm>
            <a:off x="2941852" y="5141163"/>
            <a:ext cx="2805679" cy="780140"/>
          </a:xfrm>
          <a:prstGeom prst="roundRect">
            <a:avLst>
              <a:gd name="adj" fmla="val 353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</a:t>
            </a:r>
          </a:p>
        </p:txBody>
      </p:sp>
      <p:sp>
        <p:nvSpPr>
          <p:cNvPr id="54" name="Rectangle: Rounded Corners 427">
            <a:extLst>
              <a:ext uri="{FF2B5EF4-FFF2-40B4-BE49-F238E27FC236}">
                <a16:creationId xmlns:a16="http://schemas.microsoft.com/office/drawing/2014/main" id="{EAB9E4BB-E159-4108-B3AA-3AFA786FD315}"/>
              </a:ext>
            </a:extLst>
          </p:cNvPr>
          <p:cNvSpPr/>
          <p:nvPr/>
        </p:nvSpPr>
        <p:spPr>
          <a:xfrm>
            <a:off x="6428402" y="5296441"/>
            <a:ext cx="2805679" cy="780140"/>
          </a:xfrm>
          <a:prstGeom prst="roundRect">
            <a:avLst>
              <a:gd name="adj" fmla="val 353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GRAMÁTICAS</a:t>
            </a: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87606676-CDEC-4087-8AFE-163C2F42EF32}"/>
              </a:ext>
            </a:extLst>
          </p:cNvPr>
          <p:cNvGrpSpPr>
            <a:grpSpLocks noChangeAspect="1"/>
          </p:cNvGrpSpPr>
          <p:nvPr/>
        </p:nvGrpSpPr>
        <p:grpSpPr bwMode="auto">
          <a:xfrm flipV="1">
            <a:off x="1849232" y="2676048"/>
            <a:ext cx="8510588" cy="2203450"/>
            <a:chOff x="1160" y="1466"/>
            <a:chExt cx="5361" cy="1388"/>
          </a:xfrm>
          <a:gradFill flip="none" rotWithShape="1">
            <a:gsLst>
              <a:gs pos="82000">
                <a:schemeClr val="accent3"/>
              </a:gs>
              <a:gs pos="55000">
                <a:schemeClr val="accent2"/>
              </a:gs>
              <a:gs pos="23000">
                <a:schemeClr val="accent1"/>
              </a:gs>
              <a:gs pos="100000">
                <a:schemeClr val="accent4"/>
              </a:gs>
              <a:gs pos="0">
                <a:schemeClr val="tx2"/>
              </a:gs>
            </a:gsLst>
            <a:lin ang="0" scaled="1"/>
            <a:tileRect/>
          </a:gra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F0378D2-2CAA-497A-9929-89866E21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466"/>
              <a:ext cx="5361" cy="1117"/>
            </a:xfrm>
            <a:custGeom>
              <a:avLst/>
              <a:gdLst>
                <a:gd name="T0" fmla="*/ 3954 w 3955"/>
                <a:gd name="T1" fmla="*/ 370 h 824"/>
                <a:gd name="T2" fmla="*/ 3942 w 3955"/>
                <a:gd name="T3" fmla="*/ 282 h 824"/>
                <a:gd name="T4" fmla="*/ 3925 w 3955"/>
                <a:gd name="T5" fmla="*/ 240 h 824"/>
                <a:gd name="T6" fmla="*/ 3902 w 3955"/>
                <a:gd name="T7" fmla="*/ 196 h 824"/>
                <a:gd name="T8" fmla="*/ 3617 w 3955"/>
                <a:gd name="T9" fmla="*/ 7 h 824"/>
                <a:gd name="T10" fmla="*/ 3212 w 3955"/>
                <a:gd name="T11" fmla="*/ 185 h 824"/>
                <a:gd name="T12" fmla="*/ 3136 w 3955"/>
                <a:gd name="T13" fmla="*/ 489 h 824"/>
                <a:gd name="T14" fmla="*/ 2833 w 3955"/>
                <a:gd name="T15" fmla="*/ 784 h 824"/>
                <a:gd name="T16" fmla="*/ 2459 w 3955"/>
                <a:gd name="T17" fmla="*/ 634 h 824"/>
                <a:gd name="T18" fmla="*/ 2388 w 3955"/>
                <a:gd name="T19" fmla="*/ 439 h 824"/>
                <a:gd name="T20" fmla="*/ 2386 w 3955"/>
                <a:gd name="T21" fmla="*/ 391 h 824"/>
                <a:gd name="T22" fmla="*/ 2303 w 3955"/>
                <a:gd name="T23" fmla="*/ 163 h 824"/>
                <a:gd name="T24" fmla="*/ 2236 w 3955"/>
                <a:gd name="T25" fmla="*/ 94 h 824"/>
                <a:gd name="T26" fmla="*/ 2061 w 3955"/>
                <a:gd name="T27" fmla="*/ 11 h 824"/>
                <a:gd name="T28" fmla="*/ 1875 w 3955"/>
                <a:gd name="T29" fmla="*/ 15 h 824"/>
                <a:gd name="T30" fmla="*/ 1847 w 3955"/>
                <a:gd name="T31" fmla="*/ 23 h 824"/>
                <a:gd name="T32" fmla="*/ 1735 w 3955"/>
                <a:gd name="T33" fmla="*/ 82 h 824"/>
                <a:gd name="T34" fmla="*/ 1584 w 3955"/>
                <a:gd name="T35" fmla="*/ 297 h 824"/>
                <a:gd name="T36" fmla="*/ 1576 w 3955"/>
                <a:gd name="T37" fmla="*/ 329 h 824"/>
                <a:gd name="T38" fmla="*/ 1571 w 3955"/>
                <a:gd name="T39" fmla="*/ 363 h 824"/>
                <a:gd name="T40" fmla="*/ 1568 w 3955"/>
                <a:gd name="T41" fmla="*/ 391 h 824"/>
                <a:gd name="T42" fmla="*/ 1566 w 3955"/>
                <a:gd name="T43" fmla="*/ 446 h 824"/>
                <a:gd name="T44" fmla="*/ 1512 w 3955"/>
                <a:gd name="T45" fmla="*/ 610 h 824"/>
                <a:gd name="T46" fmla="*/ 1181 w 3955"/>
                <a:gd name="T47" fmla="*/ 790 h 824"/>
                <a:gd name="T48" fmla="*/ 840 w 3955"/>
                <a:gd name="T49" fmla="*/ 558 h 824"/>
                <a:gd name="T50" fmla="*/ 688 w 3955"/>
                <a:gd name="T51" fmla="*/ 120 h 824"/>
                <a:gd name="T52" fmla="*/ 247 w 3955"/>
                <a:gd name="T53" fmla="*/ 32 h 824"/>
                <a:gd name="T54" fmla="*/ 61 w 3955"/>
                <a:gd name="T55" fmla="*/ 184 h 824"/>
                <a:gd name="T56" fmla="*/ 38 w 3955"/>
                <a:gd name="T57" fmla="*/ 223 h 824"/>
                <a:gd name="T58" fmla="*/ 0 w 3955"/>
                <a:gd name="T59" fmla="*/ 356 h 824"/>
                <a:gd name="T60" fmla="*/ 7 w 3955"/>
                <a:gd name="T61" fmla="*/ 412 h 824"/>
                <a:gd name="T62" fmla="*/ 22 w 3955"/>
                <a:gd name="T63" fmla="*/ 359 h 824"/>
                <a:gd name="T64" fmla="*/ 66 w 3955"/>
                <a:gd name="T65" fmla="*/ 238 h 824"/>
                <a:gd name="T66" fmla="*/ 87 w 3955"/>
                <a:gd name="T67" fmla="*/ 202 h 824"/>
                <a:gd name="T68" fmla="*/ 259 w 3955"/>
                <a:gd name="T69" fmla="*/ 62 h 824"/>
                <a:gd name="T70" fmla="*/ 666 w 3955"/>
                <a:gd name="T71" fmla="*/ 142 h 824"/>
                <a:gd name="T72" fmla="*/ 811 w 3955"/>
                <a:gd name="T73" fmla="*/ 570 h 824"/>
                <a:gd name="T74" fmla="*/ 1180 w 3955"/>
                <a:gd name="T75" fmla="*/ 821 h 824"/>
                <a:gd name="T76" fmla="*/ 1539 w 3955"/>
                <a:gd name="T77" fmla="*/ 626 h 824"/>
                <a:gd name="T78" fmla="*/ 1597 w 3955"/>
                <a:gd name="T79" fmla="*/ 449 h 824"/>
                <a:gd name="T80" fmla="*/ 1599 w 3955"/>
                <a:gd name="T81" fmla="*/ 392 h 824"/>
                <a:gd name="T82" fmla="*/ 1602 w 3955"/>
                <a:gd name="T83" fmla="*/ 367 h 824"/>
                <a:gd name="T84" fmla="*/ 1607 w 3955"/>
                <a:gd name="T85" fmla="*/ 335 h 824"/>
                <a:gd name="T86" fmla="*/ 1614 w 3955"/>
                <a:gd name="T87" fmla="*/ 306 h 824"/>
                <a:gd name="T88" fmla="*/ 1754 w 3955"/>
                <a:gd name="T89" fmla="*/ 107 h 824"/>
                <a:gd name="T90" fmla="*/ 1857 w 3955"/>
                <a:gd name="T91" fmla="*/ 53 h 824"/>
                <a:gd name="T92" fmla="*/ 1883 w 3955"/>
                <a:gd name="T93" fmla="*/ 45 h 824"/>
                <a:gd name="T94" fmla="*/ 2130 w 3955"/>
                <a:gd name="T95" fmla="*/ 66 h 824"/>
                <a:gd name="T96" fmla="*/ 2226 w 3955"/>
                <a:gd name="T97" fmla="*/ 127 h 824"/>
                <a:gd name="T98" fmla="*/ 2331 w 3955"/>
                <a:gd name="T99" fmla="*/ 277 h 824"/>
                <a:gd name="T100" fmla="*/ 2356 w 3955"/>
                <a:gd name="T101" fmla="*/ 424 h 824"/>
                <a:gd name="T102" fmla="*/ 2358 w 3955"/>
                <a:gd name="T103" fmla="*/ 458 h 824"/>
                <a:gd name="T104" fmla="*/ 2541 w 3955"/>
                <a:gd name="T105" fmla="*/ 755 h 824"/>
                <a:gd name="T106" fmla="*/ 2987 w 3955"/>
                <a:gd name="T107" fmla="*/ 756 h 824"/>
                <a:gd name="T108" fmla="*/ 3175 w 3955"/>
                <a:gd name="T109" fmla="*/ 414 h 824"/>
                <a:gd name="T110" fmla="*/ 3341 w 3955"/>
                <a:gd name="T111" fmla="*/ 99 h 824"/>
                <a:gd name="T112" fmla="*/ 3739 w 3955"/>
                <a:gd name="T113" fmla="*/ 82 h 824"/>
                <a:gd name="T114" fmla="*/ 3883 w 3955"/>
                <a:gd name="T115" fmla="*/ 226 h 824"/>
                <a:gd name="T116" fmla="*/ 3900 w 3955"/>
                <a:gd name="T117" fmla="*/ 260 h 824"/>
                <a:gd name="T118" fmla="*/ 3916 w 3955"/>
                <a:gd name="T119" fmla="*/ 303 h 824"/>
                <a:gd name="T120" fmla="*/ 3940 w 3955"/>
                <a:gd name="T121" fmla="*/ 38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5" h="824">
                  <a:moveTo>
                    <a:pt x="3947" y="412"/>
                  </a:moveTo>
                  <a:cubicBezTo>
                    <a:pt x="3949" y="402"/>
                    <a:pt x="3952" y="392"/>
                    <a:pt x="3953" y="383"/>
                  </a:cubicBezTo>
                  <a:cubicBezTo>
                    <a:pt x="3953" y="379"/>
                    <a:pt x="3954" y="374"/>
                    <a:pt x="3954" y="370"/>
                  </a:cubicBezTo>
                  <a:cubicBezTo>
                    <a:pt x="3955" y="365"/>
                    <a:pt x="3955" y="360"/>
                    <a:pt x="3955" y="356"/>
                  </a:cubicBezTo>
                  <a:cubicBezTo>
                    <a:pt x="3955" y="337"/>
                    <a:pt x="3953" y="318"/>
                    <a:pt x="3946" y="294"/>
                  </a:cubicBezTo>
                  <a:cubicBezTo>
                    <a:pt x="3945" y="291"/>
                    <a:pt x="3943" y="287"/>
                    <a:pt x="3942" y="282"/>
                  </a:cubicBezTo>
                  <a:cubicBezTo>
                    <a:pt x="3940" y="277"/>
                    <a:pt x="3939" y="272"/>
                    <a:pt x="3936" y="266"/>
                  </a:cubicBezTo>
                  <a:cubicBezTo>
                    <a:pt x="3934" y="260"/>
                    <a:pt x="3932" y="254"/>
                    <a:pt x="3928" y="247"/>
                  </a:cubicBezTo>
                  <a:cubicBezTo>
                    <a:pt x="3927" y="244"/>
                    <a:pt x="3926" y="242"/>
                    <a:pt x="3925" y="240"/>
                  </a:cubicBezTo>
                  <a:cubicBezTo>
                    <a:pt x="3923" y="235"/>
                    <a:pt x="3920" y="230"/>
                    <a:pt x="3918" y="225"/>
                  </a:cubicBezTo>
                  <a:cubicBezTo>
                    <a:pt x="3915" y="220"/>
                    <a:pt x="3913" y="215"/>
                    <a:pt x="3910" y="211"/>
                  </a:cubicBezTo>
                  <a:cubicBezTo>
                    <a:pt x="3907" y="206"/>
                    <a:pt x="3905" y="201"/>
                    <a:pt x="3902" y="196"/>
                  </a:cubicBezTo>
                  <a:cubicBezTo>
                    <a:pt x="3890" y="178"/>
                    <a:pt x="3877" y="160"/>
                    <a:pt x="3862" y="142"/>
                  </a:cubicBezTo>
                  <a:cubicBezTo>
                    <a:pt x="3832" y="108"/>
                    <a:pt x="3796" y="78"/>
                    <a:pt x="3754" y="55"/>
                  </a:cubicBezTo>
                  <a:cubicBezTo>
                    <a:pt x="3712" y="31"/>
                    <a:pt x="3666" y="15"/>
                    <a:pt x="3617" y="7"/>
                  </a:cubicBezTo>
                  <a:cubicBezTo>
                    <a:pt x="3568" y="0"/>
                    <a:pt x="3516" y="1"/>
                    <a:pt x="3466" y="12"/>
                  </a:cubicBezTo>
                  <a:cubicBezTo>
                    <a:pt x="3416" y="22"/>
                    <a:pt x="3367" y="43"/>
                    <a:pt x="3324" y="73"/>
                  </a:cubicBezTo>
                  <a:cubicBezTo>
                    <a:pt x="3280" y="102"/>
                    <a:pt x="3242" y="140"/>
                    <a:pt x="3212" y="185"/>
                  </a:cubicBezTo>
                  <a:cubicBezTo>
                    <a:pt x="3182" y="230"/>
                    <a:pt x="3161" y="280"/>
                    <a:pt x="3151" y="334"/>
                  </a:cubicBezTo>
                  <a:cubicBezTo>
                    <a:pt x="3146" y="360"/>
                    <a:pt x="3144" y="387"/>
                    <a:pt x="3144" y="414"/>
                  </a:cubicBezTo>
                  <a:cubicBezTo>
                    <a:pt x="3143" y="439"/>
                    <a:pt x="3141" y="464"/>
                    <a:pt x="3136" y="489"/>
                  </a:cubicBezTo>
                  <a:cubicBezTo>
                    <a:pt x="3126" y="538"/>
                    <a:pt x="3105" y="585"/>
                    <a:pt x="3077" y="626"/>
                  </a:cubicBezTo>
                  <a:cubicBezTo>
                    <a:pt x="3048" y="668"/>
                    <a:pt x="3012" y="703"/>
                    <a:pt x="2970" y="730"/>
                  </a:cubicBezTo>
                  <a:cubicBezTo>
                    <a:pt x="2928" y="757"/>
                    <a:pt x="2881" y="775"/>
                    <a:pt x="2833" y="784"/>
                  </a:cubicBezTo>
                  <a:cubicBezTo>
                    <a:pt x="2785" y="793"/>
                    <a:pt x="2735" y="792"/>
                    <a:pt x="2688" y="782"/>
                  </a:cubicBezTo>
                  <a:cubicBezTo>
                    <a:pt x="2642" y="773"/>
                    <a:pt x="2597" y="754"/>
                    <a:pt x="2558" y="728"/>
                  </a:cubicBezTo>
                  <a:cubicBezTo>
                    <a:pt x="2519" y="703"/>
                    <a:pt x="2486" y="670"/>
                    <a:pt x="2459" y="634"/>
                  </a:cubicBezTo>
                  <a:cubicBezTo>
                    <a:pt x="2433" y="598"/>
                    <a:pt x="2414" y="558"/>
                    <a:pt x="2402" y="516"/>
                  </a:cubicBezTo>
                  <a:cubicBezTo>
                    <a:pt x="2396" y="496"/>
                    <a:pt x="2392" y="475"/>
                    <a:pt x="2389" y="454"/>
                  </a:cubicBezTo>
                  <a:cubicBezTo>
                    <a:pt x="2389" y="449"/>
                    <a:pt x="2389" y="444"/>
                    <a:pt x="2388" y="439"/>
                  </a:cubicBezTo>
                  <a:cubicBezTo>
                    <a:pt x="2387" y="431"/>
                    <a:pt x="2387" y="431"/>
                    <a:pt x="2387" y="431"/>
                  </a:cubicBezTo>
                  <a:cubicBezTo>
                    <a:pt x="2387" y="423"/>
                    <a:pt x="2387" y="423"/>
                    <a:pt x="2387" y="423"/>
                  </a:cubicBezTo>
                  <a:cubicBezTo>
                    <a:pt x="2387" y="412"/>
                    <a:pt x="2387" y="401"/>
                    <a:pt x="2386" y="391"/>
                  </a:cubicBezTo>
                  <a:cubicBezTo>
                    <a:pt x="2385" y="369"/>
                    <a:pt x="2382" y="347"/>
                    <a:pt x="2378" y="326"/>
                  </a:cubicBezTo>
                  <a:cubicBezTo>
                    <a:pt x="2374" y="306"/>
                    <a:pt x="2367" y="286"/>
                    <a:pt x="2360" y="266"/>
                  </a:cubicBezTo>
                  <a:cubicBezTo>
                    <a:pt x="2346" y="228"/>
                    <a:pt x="2326" y="193"/>
                    <a:pt x="2303" y="163"/>
                  </a:cubicBezTo>
                  <a:cubicBezTo>
                    <a:pt x="2291" y="148"/>
                    <a:pt x="2279" y="134"/>
                    <a:pt x="2266" y="121"/>
                  </a:cubicBezTo>
                  <a:cubicBezTo>
                    <a:pt x="2259" y="115"/>
                    <a:pt x="2253" y="109"/>
                    <a:pt x="2246" y="103"/>
                  </a:cubicBezTo>
                  <a:cubicBezTo>
                    <a:pt x="2243" y="100"/>
                    <a:pt x="2240" y="97"/>
                    <a:pt x="2236" y="94"/>
                  </a:cubicBezTo>
                  <a:cubicBezTo>
                    <a:pt x="2233" y="92"/>
                    <a:pt x="2229" y="89"/>
                    <a:pt x="2226" y="86"/>
                  </a:cubicBezTo>
                  <a:cubicBezTo>
                    <a:pt x="2199" y="65"/>
                    <a:pt x="2170" y="49"/>
                    <a:pt x="2142" y="37"/>
                  </a:cubicBezTo>
                  <a:cubicBezTo>
                    <a:pt x="2115" y="25"/>
                    <a:pt x="2087" y="16"/>
                    <a:pt x="2061" y="11"/>
                  </a:cubicBezTo>
                  <a:cubicBezTo>
                    <a:pt x="2036" y="6"/>
                    <a:pt x="2012" y="3"/>
                    <a:pt x="1990" y="3"/>
                  </a:cubicBezTo>
                  <a:cubicBezTo>
                    <a:pt x="1946" y="1"/>
                    <a:pt x="1913" y="7"/>
                    <a:pt x="1890" y="12"/>
                  </a:cubicBezTo>
                  <a:cubicBezTo>
                    <a:pt x="1884" y="13"/>
                    <a:pt x="1879" y="14"/>
                    <a:pt x="1875" y="15"/>
                  </a:cubicBezTo>
                  <a:cubicBezTo>
                    <a:pt x="1871" y="16"/>
                    <a:pt x="1867" y="17"/>
                    <a:pt x="1865" y="18"/>
                  </a:cubicBezTo>
                  <a:cubicBezTo>
                    <a:pt x="1859" y="20"/>
                    <a:pt x="1856" y="21"/>
                    <a:pt x="1856" y="21"/>
                  </a:cubicBezTo>
                  <a:cubicBezTo>
                    <a:pt x="1856" y="21"/>
                    <a:pt x="1853" y="22"/>
                    <a:pt x="1847" y="23"/>
                  </a:cubicBezTo>
                  <a:cubicBezTo>
                    <a:pt x="1845" y="24"/>
                    <a:pt x="1841" y="26"/>
                    <a:pt x="1837" y="27"/>
                  </a:cubicBezTo>
                  <a:cubicBezTo>
                    <a:pt x="1833" y="29"/>
                    <a:pt x="1828" y="30"/>
                    <a:pt x="1823" y="33"/>
                  </a:cubicBezTo>
                  <a:cubicBezTo>
                    <a:pt x="1801" y="41"/>
                    <a:pt x="1770" y="56"/>
                    <a:pt x="1735" y="82"/>
                  </a:cubicBezTo>
                  <a:cubicBezTo>
                    <a:pt x="1700" y="107"/>
                    <a:pt x="1661" y="144"/>
                    <a:pt x="1629" y="196"/>
                  </a:cubicBezTo>
                  <a:cubicBezTo>
                    <a:pt x="1613" y="222"/>
                    <a:pt x="1599" y="252"/>
                    <a:pt x="1588" y="284"/>
                  </a:cubicBezTo>
                  <a:cubicBezTo>
                    <a:pt x="1587" y="288"/>
                    <a:pt x="1585" y="293"/>
                    <a:pt x="1584" y="297"/>
                  </a:cubicBezTo>
                  <a:cubicBezTo>
                    <a:pt x="1583" y="301"/>
                    <a:pt x="1582" y="305"/>
                    <a:pt x="1581" y="310"/>
                  </a:cubicBezTo>
                  <a:cubicBezTo>
                    <a:pt x="1580" y="314"/>
                    <a:pt x="1579" y="318"/>
                    <a:pt x="1578" y="322"/>
                  </a:cubicBezTo>
                  <a:cubicBezTo>
                    <a:pt x="1577" y="325"/>
                    <a:pt x="1577" y="327"/>
                    <a:pt x="1576" y="329"/>
                  </a:cubicBezTo>
                  <a:cubicBezTo>
                    <a:pt x="1576" y="331"/>
                    <a:pt x="1575" y="333"/>
                    <a:pt x="1575" y="336"/>
                  </a:cubicBezTo>
                  <a:cubicBezTo>
                    <a:pt x="1574" y="340"/>
                    <a:pt x="1573" y="345"/>
                    <a:pt x="1572" y="349"/>
                  </a:cubicBezTo>
                  <a:cubicBezTo>
                    <a:pt x="1572" y="354"/>
                    <a:pt x="1571" y="358"/>
                    <a:pt x="1571" y="363"/>
                  </a:cubicBezTo>
                  <a:cubicBezTo>
                    <a:pt x="1570" y="365"/>
                    <a:pt x="1570" y="367"/>
                    <a:pt x="1570" y="370"/>
                  </a:cubicBezTo>
                  <a:cubicBezTo>
                    <a:pt x="1569" y="377"/>
                    <a:pt x="1569" y="377"/>
                    <a:pt x="1569" y="377"/>
                  </a:cubicBezTo>
                  <a:cubicBezTo>
                    <a:pt x="1569" y="381"/>
                    <a:pt x="1569" y="386"/>
                    <a:pt x="1568" y="391"/>
                  </a:cubicBezTo>
                  <a:cubicBezTo>
                    <a:pt x="1568" y="400"/>
                    <a:pt x="1568" y="410"/>
                    <a:pt x="1567" y="419"/>
                  </a:cubicBezTo>
                  <a:cubicBezTo>
                    <a:pt x="1567" y="424"/>
                    <a:pt x="1567" y="428"/>
                    <a:pt x="1567" y="433"/>
                  </a:cubicBezTo>
                  <a:cubicBezTo>
                    <a:pt x="1567" y="437"/>
                    <a:pt x="1566" y="442"/>
                    <a:pt x="1566" y="446"/>
                  </a:cubicBezTo>
                  <a:cubicBezTo>
                    <a:pt x="1564" y="464"/>
                    <a:pt x="1562" y="483"/>
                    <a:pt x="1557" y="501"/>
                  </a:cubicBezTo>
                  <a:cubicBezTo>
                    <a:pt x="1552" y="520"/>
                    <a:pt x="1547" y="538"/>
                    <a:pt x="1539" y="556"/>
                  </a:cubicBezTo>
                  <a:cubicBezTo>
                    <a:pt x="1531" y="574"/>
                    <a:pt x="1522" y="592"/>
                    <a:pt x="1512" y="610"/>
                  </a:cubicBezTo>
                  <a:cubicBezTo>
                    <a:pt x="1491" y="644"/>
                    <a:pt x="1463" y="676"/>
                    <a:pt x="1430" y="704"/>
                  </a:cubicBezTo>
                  <a:cubicBezTo>
                    <a:pt x="1397" y="731"/>
                    <a:pt x="1358" y="753"/>
                    <a:pt x="1316" y="768"/>
                  </a:cubicBezTo>
                  <a:cubicBezTo>
                    <a:pt x="1273" y="784"/>
                    <a:pt x="1227" y="791"/>
                    <a:pt x="1181" y="790"/>
                  </a:cubicBezTo>
                  <a:cubicBezTo>
                    <a:pt x="1134" y="789"/>
                    <a:pt x="1087" y="779"/>
                    <a:pt x="1043" y="761"/>
                  </a:cubicBezTo>
                  <a:cubicBezTo>
                    <a:pt x="999" y="742"/>
                    <a:pt x="958" y="715"/>
                    <a:pt x="923" y="680"/>
                  </a:cubicBezTo>
                  <a:cubicBezTo>
                    <a:pt x="888" y="646"/>
                    <a:pt x="860" y="604"/>
                    <a:pt x="840" y="558"/>
                  </a:cubicBezTo>
                  <a:cubicBezTo>
                    <a:pt x="821" y="512"/>
                    <a:pt x="811" y="462"/>
                    <a:pt x="811" y="412"/>
                  </a:cubicBezTo>
                  <a:cubicBezTo>
                    <a:pt x="811" y="358"/>
                    <a:pt x="800" y="304"/>
                    <a:pt x="779" y="254"/>
                  </a:cubicBezTo>
                  <a:cubicBezTo>
                    <a:pt x="758" y="203"/>
                    <a:pt x="727" y="158"/>
                    <a:pt x="688" y="120"/>
                  </a:cubicBezTo>
                  <a:cubicBezTo>
                    <a:pt x="650" y="82"/>
                    <a:pt x="604" y="52"/>
                    <a:pt x="554" y="32"/>
                  </a:cubicBezTo>
                  <a:cubicBezTo>
                    <a:pt x="505" y="12"/>
                    <a:pt x="451" y="2"/>
                    <a:pt x="399" y="2"/>
                  </a:cubicBezTo>
                  <a:cubicBezTo>
                    <a:pt x="346" y="2"/>
                    <a:pt x="294" y="13"/>
                    <a:pt x="247" y="32"/>
                  </a:cubicBezTo>
                  <a:cubicBezTo>
                    <a:pt x="199" y="52"/>
                    <a:pt x="156" y="80"/>
                    <a:pt x="120" y="114"/>
                  </a:cubicBezTo>
                  <a:cubicBezTo>
                    <a:pt x="102" y="131"/>
                    <a:pt x="86" y="150"/>
                    <a:pt x="71" y="169"/>
                  </a:cubicBezTo>
                  <a:cubicBezTo>
                    <a:pt x="68" y="174"/>
                    <a:pt x="64" y="179"/>
                    <a:pt x="61" y="184"/>
                  </a:cubicBezTo>
                  <a:cubicBezTo>
                    <a:pt x="57" y="189"/>
                    <a:pt x="54" y="194"/>
                    <a:pt x="51" y="199"/>
                  </a:cubicBezTo>
                  <a:cubicBezTo>
                    <a:pt x="48" y="205"/>
                    <a:pt x="45" y="210"/>
                    <a:pt x="42" y="215"/>
                  </a:cubicBezTo>
                  <a:cubicBezTo>
                    <a:pt x="40" y="218"/>
                    <a:pt x="39" y="220"/>
                    <a:pt x="38" y="223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21" y="255"/>
                    <a:pt x="13" y="281"/>
                    <a:pt x="9" y="294"/>
                  </a:cubicBezTo>
                  <a:cubicBezTo>
                    <a:pt x="2" y="318"/>
                    <a:pt x="0" y="337"/>
                    <a:pt x="0" y="356"/>
                  </a:cubicBezTo>
                  <a:cubicBezTo>
                    <a:pt x="0" y="360"/>
                    <a:pt x="0" y="365"/>
                    <a:pt x="0" y="370"/>
                  </a:cubicBezTo>
                  <a:cubicBezTo>
                    <a:pt x="1" y="374"/>
                    <a:pt x="1" y="379"/>
                    <a:pt x="2" y="383"/>
                  </a:cubicBezTo>
                  <a:cubicBezTo>
                    <a:pt x="3" y="392"/>
                    <a:pt x="5" y="402"/>
                    <a:pt x="7" y="412"/>
                  </a:cubicBezTo>
                  <a:cubicBezTo>
                    <a:pt x="10" y="402"/>
                    <a:pt x="12" y="393"/>
                    <a:pt x="15" y="384"/>
                  </a:cubicBezTo>
                  <a:cubicBezTo>
                    <a:pt x="16" y="380"/>
                    <a:pt x="17" y="376"/>
                    <a:pt x="19" y="371"/>
                  </a:cubicBezTo>
                  <a:cubicBezTo>
                    <a:pt x="20" y="367"/>
                    <a:pt x="21" y="363"/>
                    <a:pt x="22" y="359"/>
                  </a:cubicBezTo>
                  <a:cubicBezTo>
                    <a:pt x="28" y="342"/>
                    <a:pt x="32" y="325"/>
                    <a:pt x="39" y="303"/>
                  </a:cubicBezTo>
                  <a:cubicBezTo>
                    <a:pt x="43" y="291"/>
                    <a:pt x="50" y="267"/>
                    <a:pt x="64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7" y="235"/>
                    <a:pt x="68" y="233"/>
                    <a:pt x="69" y="230"/>
                  </a:cubicBezTo>
                  <a:cubicBezTo>
                    <a:pt x="72" y="225"/>
                    <a:pt x="75" y="221"/>
                    <a:pt x="78" y="216"/>
                  </a:cubicBezTo>
                  <a:cubicBezTo>
                    <a:pt x="81" y="211"/>
                    <a:pt x="84" y="206"/>
                    <a:pt x="87" y="202"/>
                  </a:cubicBezTo>
                  <a:cubicBezTo>
                    <a:pt x="90" y="197"/>
                    <a:pt x="93" y="193"/>
                    <a:pt x="96" y="188"/>
                  </a:cubicBezTo>
                  <a:cubicBezTo>
                    <a:pt x="110" y="170"/>
                    <a:pt x="125" y="153"/>
                    <a:pt x="142" y="137"/>
                  </a:cubicBezTo>
                  <a:cubicBezTo>
                    <a:pt x="175" y="105"/>
                    <a:pt x="215" y="79"/>
                    <a:pt x="259" y="62"/>
                  </a:cubicBezTo>
                  <a:cubicBezTo>
                    <a:pt x="302" y="44"/>
                    <a:pt x="350" y="34"/>
                    <a:pt x="399" y="34"/>
                  </a:cubicBezTo>
                  <a:cubicBezTo>
                    <a:pt x="447" y="33"/>
                    <a:pt x="497" y="42"/>
                    <a:pt x="542" y="61"/>
                  </a:cubicBezTo>
                  <a:cubicBezTo>
                    <a:pt x="588" y="79"/>
                    <a:pt x="631" y="107"/>
                    <a:pt x="666" y="142"/>
                  </a:cubicBezTo>
                  <a:cubicBezTo>
                    <a:pt x="702" y="177"/>
                    <a:pt x="731" y="219"/>
                    <a:pt x="750" y="266"/>
                  </a:cubicBezTo>
                  <a:cubicBezTo>
                    <a:pt x="770" y="312"/>
                    <a:pt x="780" y="362"/>
                    <a:pt x="780" y="412"/>
                  </a:cubicBezTo>
                  <a:cubicBezTo>
                    <a:pt x="780" y="467"/>
                    <a:pt x="791" y="521"/>
                    <a:pt x="811" y="570"/>
                  </a:cubicBezTo>
                  <a:cubicBezTo>
                    <a:pt x="832" y="620"/>
                    <a:pt x="863" y="665"/>
                    <a:pt x="901" y="703"/>
                  </a:cubicBezTo>
                  <a:cubicBezTo>
                    <a:pt x="938" y="740"/>
                    <a:pt x="983" y="770"/>
                    <a:pt x="1031" y="790"/>
                  </a:cubicBezTo>
                  <a:cubicBezTo>
                    <a:pt x="1079" y="810"/>
                    <a:pt x="1130" y="820"/>
                    <a:pt x="1180" y="821"/>
                  </a:cubicBezTo>
                  <a:cubicBezTo>
                    <a:pt x="1231" y="822"/>
                    <a:pt x="1280" y="814"/>
                    <a:pt x="1326" y="798"/>
                  </a:cubicBezTo>
                  <a:cubicBezTo>
                    <a:pt x="1372" y="782"/>
                    <a:pt x="1414" y="758"/>
                    <a:pt x="1450" y="728"/>
                  </a:cubicBezTo>
                  <a:cubicBezTo>
                    <a:pt x="1486" y="698"/>
                    <a:pt x="1515" y="664"/>
                    <a:pt x="1539" y="626"/>
                  </a:cubicBezTo>
                  <a:cubicBezTo>
                    <a:pt x="1550" y="607"/>
                    <a:pt x="1560" y="588"/>
                    <a:pt x="1568" y="568"/>
                  </a:cubicBezTo>
                  <a:cubicBezTo>
                    <a:pt x="1576" y="549"/>
                    <a:pt x="1582" y="529"/>
                    <a:pt x="1587" y="509"/>
                  </a:cubicBezTo>
                  <a:cubicBezTo>
                    <a:pt x="1592" y="489"/>
                    <a:pt x="1595" y="469"/>
                    <a:pt x="1597" y="449"/>
                  </a:cubicBezTo>
                  <a:cubicBezTo>
                    <a:pt x="1598" y="444"/>
                    <a:pt x="1598" y="439"/>
                    <a:pt x="1598" y="434"/>
                  </a:cubicBezTo>
                  <a:cubicBezTo>
                    <a:pt x="1599" y="429"/>
                    <a:pt x="1599" y="424"/>
                    <a:pt x="1599" y="420"/>
                  </a:cubicBezTo>
                  <a:cubicBezTo>
                    <a:pt x="1599" y="410"/>
                    <a:pt x="1599" y="401"/>
                    <a:pt x="1599" y="392"/>
                  </a:cubicBezTo>
                  <a:cubicBezTo>
                    <a:pt x="1600" y="388"/>
                    <a:pt x="1600" y="384"/>
                    <a:pt x="1600" y="379"/>
                  </a:cubicBezTo>
                  <a:cubicBezTo>
                    <a:pt x="1601" y="373"/>
                    <a:pt x="1601" y="373"/>
                    <a:pt x="1601" y="373"/>
                  </a:cubicBezTo>
                  <a:cubicBezTo>
                    <a:pt x="1602" y="367"/>
                    <a:pt x="1602" y="367"/>
                    <a:pt x="1602" y="367"/>
                  </a:cubicBezTo>
                  <a:cubicBezTo>
                    <a:pt x="1602" y="362"/>
                    <a:pt x="1603" y="358"/>
                    <a:pt x="1603" y="354"/>
                  </a:cubicBezTo>
                  <a:cubicBezTo>
                    <a:pt x="1604" y="350"/>
                    <a:pt x="1605" y="346"/>
                    <a:pt x="1606" y="341"/>
                  </a:cubicBezTo>
                  <a:cubicBezTo>
                    <a:pt x="1607" y="335"/>
                    <a:pt x="1607" y="335"/>
                    <a:pt x="1607" y="335"/>
                  </a:cubicBezTo>
                  <a:cubicBezTo>
                    <a:pt x="1608" y="329"/>
                    <a:pt x="1608" y="329"/>
                    <a:pt x="1608" y="329"/>
                  </a:cubicBezTo>
                  <a:cubicBezTo>
                    <a:pt x="1609" y="325"/>
                    <a:pt x="1610" y="321"/>
                    <a:pt x="1611" y="317"/>
                  </a:cubicBezTo>
                  <a:cubicBezTo>
                    <a:pt x="1612" y="313"/>
                    <a:pt x="1613" y="309"/>
                    <a:pt x="1614" y="306"/>
                  </a:cubicBezTo>
                  <a:cubicBezTo>
                    <a:pt x="1615" y="302"/>
                    <a:pt x="1616" y="298"/>
                    <a:pt x="1618" y="294"/>
                  </a:cubicBezTo>
                  <a:cubicBezTo>
                    <a:pt x="1628" y="264"/>
                    <a:pt x="1641" y="237"/>
                    <a:pt x="1656" y="213"/>
                  </a:cubicBezTo>
                  <a:cubicBezTo>
                    <a:pt x="1685" y="165"/>
                    <a:pt x="1721" y="130"/>
                    <a:pt x="1754" y="107"/>
                  </a:cubicBezTo>
                  <a:cubicBezTo>
                    <a:pt x="1786" y="83"/>
                    <a:pt x="1815" y="70"/>
                    <a:pt x="1834" y="61"/>
                  </a:cubicBezTo>
                  <a:cubicBezTo>
                    <a:pt x="1839" y="59"/>
                    <a:pt x="1844" y="58"/>
                    <a:pt x="1848" y="56"/>
                  </a:cubicBezTo>
                  <a:cubicBezTo>
                    <a:pt x="1851" y="55"/>
                    <a:pt x="1855" y="54"/>
                    <a:pt x="1857" y="53"/>
                  </a:cubicBezTo>
                  <a:cubicBezTo>
                    <a:pt x="1862" y="51"/>
                    <a:pt x="1865" y="50"/>
                    <a:pt x="1865" y="50"/>
                  </a:cubicBezTo>
                  <a:cubicBezTo>
                    <a:pt x="1865" y="50"/>
                    <a:pt x="1868" y="50"/>
                    <a:pt x="1873" y="48"/>
                  </a:cubicBezTo>
                  <a:cubicBezTo>
                    <a:pt x="1876" y="47"/>
                    <a:pt x="1879" y="46"/>
                    <a:pt x="1883" y="45"/>
                  </a:cubicBezTo>
                  <a:cubicBezTo>
                    <a:pt x="1887" y="44"/>
                    <a:pt x="1892" y="43"/>
                    <a:pt x="1897" y="42"/>
                  </a:cubicBezTo>
                  <a:cubicBezTo>
                    <a:pt x="1918" y="38"/>
                    <a:pt x="1949" y="32"/>
                    <a:pt x="1989" y="34"/>
                  </a:cubicBezTo>
                  <a:cubicBezTo>
                    <a:pt x="2029" y="35"/>
                    <a:pt x="2078" y="43"/>
                    <a:pt x="2130" y="66"/>
                  </a:cubicBezTo>
                  <a:cubicBezTo>
                    <a:pt x="2156" y="77"/>
                    <a:pt x="2182" y="92"/>
                    <a:pt x="2207" y="111"/>
                  </a:cubicBezTo>
                  <a:cubicBezTo>
                    <a:pt x="2210" y="114"/>
                    <a:pt x="2213" y="116"/>
                    <a:pt x="2217" y="119"/>
                  </a:cubicBezTo>
                  <a:cubicBezTo>
                    <a:pt x="2220" y="121"/>
                    <a:pt x="2223" y="124"/>
                    <a:pt x="2226" y="127"/>
                  </a:cubicBezTo>
                  <a:cubicBezTo>
                    <a:pt x="2232" y="132"/>
                    <a:pt x="2238" y="138"/>
                    <a:pt x="2244" y="143"/>
                  </a:cubicBezTo>
                  <a:cubicBezTo>
                    <a:pt x="2256" y="155"/>
                    <a:pt x="2267" y="168"/>
                    <a:pt x="2278" y="182"/>
                  </a:cubicBezTo>
                  <a:cubicBezTo>
                    <a:pt x="2299" y="210"/>
                    <a:pt x="2318" y="242"/>
                    <a:pt x="2331" y="277"/>
                  </a:cubicBezTo>
                  <a:cubicBezTo>
                    <a:pt x="2338" y="295"/>
                    <a:pt x="2343" y="314"/>
                    <a:pt x="2347" y="333"/>
                  </a:cubicBezTo>
                  <a:cubicBezTo>
                    <a:pt x="2351" y="352"/>
                    <a:pt x="2354" y="372"/>
                    <a:pt x="2355" y="392"/>
                  </a:cubicBezTo>
                  <a:cubicBezTo>
                    <a:pt x="2355" y="403"/>
                    <a:pt x="2356" y="413"/>
                    <a:pt x="2356" y="424"/>
                  </a:cubicBezTo>
                  <a:cubicBezTo>
                    <a:pt x="2356" y="432"/>
                    <a:pt x="2356" y="432"/>
                    <a:pt x="2356" y="432"/>
                  </a:cubicBezTo>
                  <a:cubicBezTo>
                    <a:pt x="2357" y="441"/>
                    <a:pt x="2357" y="441"/>
                    <a:pt x="2357" y="441"/>
                  </a:cubicBezTo>
                  <a:cubicBezTo>
                    <a:pt x="2357" y="446"/>
                    <a:pt x="2357" y="452"/>
                    <a:pt x="2358" y="458"/>
                  </a:cubicBezTo>
                  <a:cubicBezTo>
                    <a:pt x="2361" y="480"/>
                    <a:pt x="2365" y="503"/>
                    <a:pt x="2372" y="525"/>
                  </a:cubicBezTo>
                  <a:cubicBezTo>
                    <a:pt x="2384" y="570"/>
                    <a:pt x="2405" y="613"/>
                    <a:pt x="2434" y="653"/>
                  </a:cubicBezTo>
                  <a:cubicBezTo>
                    <a:pt x="2463" y="692"/>
                    <a:pt x="2499" y="727"/>
                    <a:pt x="2541" y="755"/>
                  </a:cubicBezTo>
                  <a:cubicBezTo>
                    <a:pt x="2583" y="782"/>
                    <a:pt x="2631" y="803"/>
                    <a:pt x="2682" y="813"/>
                  </a:cubicBezTo>
                  <a:cubicBezTo>
                    <a:pt x="2733" y="824"/>
                    <a:pt x="2786" y="824"/>
                    <a:pt x="2839" y="815"/>
                  </a:cubicBezTo>
                  <a:cubicBezTo>
                    <a:pt x="2891" y="805"/>
                    <a:pt x="2942" y="786"/>
                    <a:pt x="2987" y="756"/>
                  </a:cubicBezTo>
                  <a:cubicBezTo>
                    <a:pt x="3032" y="727"/>
                    <a:pt x="3072" y="689"/>
                    <a:pt x="3103" y="644"/>
                  </a:cubicBezTo>
                  <a:cubicBezTo>
                    <a:pt x="3134" y="600"/>
                    <a:pt x="3156" y="549"/>
                    <a:pt x="3167" y="495"/>
                  </a:cubicBezTo>
                  <a:cubicBezTo>
                    <a:pt x="3172" y="469"/>
                    <a:pt x="3175" y="441"/>
                    <a:pt x="3175" y="414"/>
                  </a:cubicBezTo>
                  <a:cubicBezTo>
                    <a:pt x="3175" y="389"/>
                    <a:pt x="3177" y="364"/>
                    <a:pt x="3182" y="339"/>
                  </a:cubicBezTo>
                  <a:cubicBezTo>
                    <a:pt x="3191" y="290"/>
                    <a:pt x="3211" y="244"/>
                    <a:pt x="3238" y="202"/>
                  </a:cubicBezTo>
                  <a:cubicBezTo>
                    <a:pt x="3266" y="161"/>
                    <a:pt x="3301" y="126"/>
                    <a:pt x="3341" y="99"/>
                  </a:cubicBezTo>
                  <a:cubicBezTo>
                    <a:pt x="3381" y="71"/>
                    <a:pt x="3426" y="52"/>
                    <a:pt x="3473" y="42"/>
                  </a:cubicBezTo>
                  <a:cubicBezTo>
                    <a:pt x="3519" y="32"/>
                    <a:pt x="3566" y="31"/>
                    <a:pt x="3612" y="38"/>
                  </a:cubicBezTo>
                  <a:cubicBezTo>
                    <a:pt x="3657" y="45"/>
                    <a:pt x="3700" y="61"/>
                    <a:pt x="3739" y="82"/>
                  </a:cubicBezTo>
                  <a:cubicBezTo>
                    <a:pt x="3777" y="104"/>
                    <a:pt x="3811" y="132"/>
                    <a:pt x="3838" y="163"/>
                  </a:cubicBezTo>
                  <a:cubicBezTo>
                    <a:pt x="3852" y="179"/>
                    <a:pt x="3864" y="196"/>
                    <a:pt x="3875" y="213"/>
                  </a:cubicBezTo>
                  <a:cubicBezTo>
                    <a:pt x="3878" y="217"/>
                    <a:pt x="3880" y="222"/>
                    <a:pt x="3883" y="226"/>
                  </a:cubicBezTo>
                  <a:cubicBezTo>
                    <a:pt x="3885" y="230"/>
                    <a:pt x="3888" y="235"/>
                    <a:pt x="3890" y="239"/>
                  </a:cubicBezTo>
                  <a:cubicBezTo>
                    <a:pt x="3892" y="244"/>
                    <a:pt x="3895" y="248"/>
                    <a:pt x="3897" y="253"/>
                  </a:cubicBezTo>
                  <a:cubicBezTo>
                    <a:pt x="3898" y="255"/>
                    <a:pt x="3899" y="257"/>
                    <a:pt x="3900" y="260"/>
                  </a:cubicBezTo>
                  <a:cubicBezTo>
                    <a:pt x="3903" y="266"/>
                    <a:pt x="3905" y="272"/>
                    <a:pt x="3907" y="277"/>
                  </a:cubicBezTo>
                  <a:cubicBezTo>
                    <a:pt x="3909" y="282"/>
                    <a:pt x="3911" y="287"/>
                    <a:pt x="3912" y="292"/>
                  </a:cubicBezTo>
                  <a:cubicBezTo>
                    <a:pt x="3914" y="296"/>
                    <a:pt x="3915" y="300"/>
                    <a:pt x="3916" y="303"/>
                  </a:cubicBezTo>
                  <a:cubicBezTo>
                    <a:pt x="3923" y="325"/>
                    <a:pt x="3927" y="342"/>
                    <a:pt x="3932" y="359"/>
                  </a:cubicBezTo>
                  <a:cubicBezTo>
                    <a:pt x="3933" y="363"/>
                    <a:pt x="3935" y="367"/>
                    <a:pt x="3936" y="371"/>
                  </a:cubicBezTo>
                  <a:cubicBezTo>
                    <a:pt x="3937" y="376"/>
                    <a:pt x="3938" y="380"/>
                    <a:pt x="3940" y="384"/>
                  </a:cubicBezTo>
                  <a:cubicBezTo>
                    <a:pt x="3942" y="393"/>
                    <a:pt x="3944" y="402"/>
                    <a:pt x="3947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1285EA8-4287-4300-8AF2-55D4BD0A8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534"/>
              <a:ext cx="5361" cy="1116"/>
            </a:xfrm>
            <a:custGeom>
              <a:avLst/>
              <a:gdLst>
                <a:gd name="T0" fmla="*/ 3954 w 3955"/>
                <a:gd name="T1" fmla="*/ 370 h 824"/>
                <a:gd name="T2" fmla="*/ 3942 w 3955"/>
                <a:gd name="T3" fmla="*/ 282 h 824"/>
                <a:gd name="T4" fmla="*/ 3925 w 3955"/>
                <a:gd name="T5" fmla="*/ 240 h 824"/>
                <a:gd name="T6" fmla="*/ 3902 w 3955"/>
                <a:gd name="T7" fmla="*/ 196 h 824"/>
                <a:gd name="T8" fmla="*/ 3617 w 3955"/>
                <a:gd name="T9" fmla="*/ 7 h 824"/>
                <a:gd name="T10" fmla="*/ 3212 w 3955"/>
                <a:gd name="T11" fmla="*/ 185 h 824"/>
                <a:gd name="T12" fmla="*/ 3136 w 3955"/>
                <a:gd name="T13" fmla="*/ 489 h 824"/>
                <a:gd name="T14" fmla="*/ 2833 w 3955"/>
                <a:gd name="T15" fmla="*/ 784 h 824"/>
                <a:gd name="T16" fmla="*/ 2459 w 3955"/>
                <a:gd name="T17" fmla="*/ 634 h 824"/>
                <a:gd name="T18" fmla="*/ 2388 w 3955"/>
                <a:gd name="T19" fmla="*/ 439 h 824"/>
                <a:gd name="T20" fmla="*/ 2386 w 3955"/>
                <a:gd name="T21" fmla="*/ 391 h 824"/>
                <a:gd name="T22" fmla="*/ 2303 w 3955"/>
                <a:gd name="T23" fmla="*/ 163 h 824"/>
                <a:gd name="T24" fmla="*/ 2236 w 3955"/>
                <a:gd name="T25" fmla="*/ 94 h 824"/>
                <a:gd name="T26" fmla="*/ 2061 w 3955"/>
                <a:gd name="T27" fmla="*/ 11 h 824"/>
                <a:gd name="T28" fmla="*/ 1875 w 3955"/>
                <a:gd name="T29" fmla="*/ 15 h 824"/>
                <a:gd name="T30" fmla="*/ 1847 w 3955"/>
                <a:gd name="T31" fmla="*/ 23 h 824"/>
                <a:gd name="T32" fmla="*/ 1735 w 3955"/>
                <a:gd name="T33" fmla="*/ 82 h 824"/>
                <a:gd name="T34" fmla="*/ 1584 w 3955"/>
                <a:gd name="T35" fmla="*/ 297 h 824"/>
                <a:gd name="T36" fmla="*/ 1576 w 3955"/>
                <a:gd name="T37" fmla="*/ 329 h 824"/>
                <a:gd name="T38" fmla="*/ 1571 w 3955"/>
                <a:gd name="T39" fmla="*/ 363 h 824"/>
                <a:gd name="T40" fmla="*/ 1568 w 3955"/>
                <a:gd name="T41" fmla="*/ 391 h 824"/>
                <a:gd name="T42" fmla="*/ 1566 w 3955"/>
                <a:gd name="T43" fmla="*/ 446 h 824"/>
                <a:gd name="T44" fmla="*/ 1512 w 3955"/>
                <a:gd name="T45" fmla="*/ 610 h 824"/>
                <a:gd name="T46" fmla="*/ 1181 w 3955"/>
                <a:gd name="T47" fmla="*/ 790 h 824"/>
                <a:gd name="T48" fmla="*/ 840 w 3955"/>
                <a:gd name="T49" fmla="*/ 558 h 824"/>
                <a:gd name="T50" fmla="*/ 688 w 3955"/>
                <a:gd name="T51" fmla="*/ 120 h 824"/>
                <a:gd name="T52" fmla="*/ 247 w 3955"/>
                <a:gd name="T53" fmla="*/ 32 h 824"/>
                <a:gd name="T54" fmla="*/ 61 w 3955"/>
                <a:gd name="T55" fmla="*/ 184 h 824"/>
                <a:gd name="T56" fmla="*/ 38 w 3955"/>
                <a:gd name="T57" fmla="*/ 223 h 824"/>
                <a:gd name="T58" fmla="*/ 0 w 3955"/>
                <a:gd name="T59" fmla="*/ 356 h 824"/>
                <a:gd name="T60" fmla="*/ 7 w 3955"/>
                <a:gd name="T61" fmla="*/ 412 h 824"/>
                <a:gd name="T62" fmla="*/ 22 w 3955"/>
                <a:gd name="T63" fmla="*/ 359 h 824"/>
                <a:gd name="T64" fmla="*/ 66 w 3955"/>
                <a:gd name="T65" fmla="*/ 238 h 824"/>
                <a:gd name="T66" fmla="*/ 87 w 3955"/>
                <a:gd name="T67" fmla="*/ 202 h 824"/>
                <a:gd name="T68" fmla="*/ 259 w 3955"/>
                <a:gd name="T69" fmla="*/ 62 h 824"/>
                <a:gd name="T70" fmla="*/ 666 w 3955"/>
                <a:gd name="T71" fmla="*/ 142 h 824"/>
                <a:gd name="T72" fmla="*/ 811 w 3955"/>
                <a:gd name="T73" fmla="*/ 570 h 824"/>
                <a:gd name="T74" fmla="*/ 1180 w 3955"/>
                <a:gd name="T75" fmla="*/ 821 h 824"/>
                <a:gd name="T76" fmla="*/ 1539 w 3955"/>
                <a:gd name="T77" fmla="*/ 626 h 824"/>
                <a:gd name="T78" fmla="*/ 1597 w 3955"/>
                <a:gd name="T79" fmla="*/ 449 h 824"/>
                <a:gd name="T80" fmla="*/ 1599 w 3955"/>
                <a:gd name="T81" fmla="*/ 392 h 824"/>
                <a:gd name="T82" fmla="*/ 1602 w 3955"/>
                <a:gd name="T83" fmla="*/ 367 h 824"/>
                <a:gd name="T84" fmla="*/ 1607 w 3955"/>
                <a:gd name="T85" fmla="*/ 335 h 824"/>
                <a:gd name="T86" fmla="*/ 1614 w 3955"/>
                <a:gd name="T87" fmla="*/ 306 h 824"/>
                <a:gd name="T88" fmla="*/ 1754 w 3955"/>
                <a:gd name="T89" fmla="*/ 107 h 824"/>
                <a:gd name="T90" fmla="*/ 1857 w 3955"/>
                <a:gd name="T91" fmla="*/ 53 h 824"/>
                <a:gd name="T92" fmla="*/ 1883 w 3955"/>
                <a:gd name="T93" fmla="*/ 45 h 824"/>
                <a:gd name="T94" fmla="*/ 2130 w 3955"/>
                <a:gd name="T95" fmla="*/ 66 h 824"/>
                <a:gd name="T96" fmla="*/ 2226 w 3955"/>
                <a:gd name="T97" fmla="*/ 127 h 824"/>
                <a:gd name="T98" fmla="*/ 2331 w 3955"/>
                <a:gd name="T99" fmla="*/ 277 h 824"/>
                <a:gd name="T100" fmla="*/ 2356 w 3955"/>
                <a:gd name="T101" fmla="*/ 424 h 824"/>
                <a:gd name="T102" fmla="*/ 2358 w 3955"/>
                <a:gd name="T103" fmla="*/ 458 h 824"/>
                <a:gd name="T104" fmla="*/ 2541 w 3955"/>
                <a:gd name="T105" fmla="*/ 755 h 824"/>
                <a:gd name="T106" fmla="*/ 2987 w 3955"/>
                <a:gd name="T107" fmla="*/ 756 h 824"/>
                <a:gd name="T108" fmla="*/ 3175 w 3955"/>
                <a:gd name="T109" fmla="*/ 414 h 824"/>
                <a:gd name="T110" fmla="*/ 3341 w 3955"/>
                <a:gd name="T111" fmla="*/ 99 h 824"/>
                <a:gd name="T112" fmla="*/ 3739 w 3955"/>
                <a:gd name="T113" fmla="*/ 82 h 824"/>
                <a:gd name="T114" fmla="*/ 3883 w 3955"/>
                <a:gd name="T115" fmla="*/ 226 h 824"/>
                <a:gd name="T116" fmla="*/ 3900 w 3955"/>
                <a:gd name="T117" fmla="*/ 260 h 824"/>
                <a:gd name="T118" fmla="*/ 3916 w 3955"/>
                <a:gd name="T119" fmla="*/ 303 h 824"/>
                <a:gd name="T120" fmla="*/ 3940 w 3955"/>
                <a:gd name="T121" fmla="*/ 38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5" h="824">
                  <a:moveTo>
                    <a:pt x="3947" y="412"/>
                  </a:moveTo>
                  <a:cubicBezTo>
                    <a:pt x="3949" y="402"/>
                    <a:pt x="3952" y="392"/>
                    <a:pt x="3953" y="383"/>
                  </a:cubicBezTo>
                  <a:cubicBezTo>
                    <a:pt x="3953" y="379"/>
                    <a:pt x="3954" y="374"/>
                    <a:pt x="3954" y="370"/>
                  </a:cubicBezTo>
                  <a:cubicBezTo>
                    <a:pt x="3955" y="365"/>
                    <a:pt x="3955" y="360"/>
                    <a:pt x="3955" y="356"/>
                  </a:cubicBezTo>
                  <a:cubicBezTo>
                    <a:pt x="3955" y="337"/>
                    <a:pt x="3953" y="318"/>
                    <a:pt x="3946" y="294"/>
                  </a:cubicBezTo>
                  <a:cubicBezTo>
                    <a:pt x="3945" y="291"/>
                    <a:pt x="3943" y="287"/>
                    <a:pt x="3942" y="282"/>
                  </a:cubicBezTo>
                  <a:cubicBezTo>
                    <a:pt x="3940" y="277"/>
                    <a:pt x="3939" y="272"/>
                    <a:pt x="3936" y="266"/>
                  </a:cubicBezTo>
                  <a:cubicBezTo>
                    <a:pt x="3934" y="260"/>
                    <a:pt x="3932" y="254"/>
                    <a:pt x="3928" y="247"/>
                  </a:cubicBezTo>
                  <a:cubicBezTo>
                    <a:pt x="3927" y="244"/>
                    <a:pt x="3926" y="242"/>
                    <a:pt x="3925" y="240"/>
                  </a:cubicBezTo>
                  <a:cubicBezTo>
                    <a:pt x="3923" y="235"/>
                    <a:pt x="3920" y="230"/>
                    <a:pt x="3918" y="225"/>
                  </a:cubicBezTo>
                  <a:cubicBezTo>
                    <a:pt x="3915" y="220"/>
                    <a:pt x="3913" y="215"/>
                    <a:pt x="3910" y="211"/>
                  </a:cubicBezTo>
                  <a:cubicBezTo>
                    <a:pt x="3907" y="206"/>
                    <a:pt x="3905" y="201"/>
                    <a:pt x="3902" y="196"/>
                  </a:cubicBezTo>
                  <a:cubicBezTo>
                    <a:pt x="3890" y="178"/>
                    <a:pt x="3877" y="160"/>
                    <a:pt x="3862" y="142"/>
                  </a:cubicBezTo>
                  <a:cubicBezTo>
                    <a:pt x="3832" y="108"/>
                    <a:pt x="3796" y="78"/>
                    <a:pt x="3754" y="55"/>
                  </a:cubicBezTo>
                  <a:cubicBezTo>
                    <a:pt x="3712" y="31"/>
                    <a:pt x="3666" y="15"/>
                    <a:pt x="3617" y="7"/>
                  </a:cubicBezTo>
                  <a:cubicBezTo>
                    <a:pt x="3568" y="0"/>
                    <a:pt x="3516" y="1"/>
                    <a:pt x="3466" y="12"/>
                  </a:cubicBezTo>
                  <a:cubicBezTo>
                    <a:pt x="3416" y="22"/>
                    <a:pt x="3367" y="43"/>
                    <a:pt x="3324" y="73"/>
                  </a:cubicBezTo>
                  <a:cubicBezTo>
                    <a:pt x="3280" y="102"/>
                    <a:pt x="3242" y="140"/>
                    <a:pt x="3212" y="185"/>
                  </a:cubicBezTo>
                  <a:cubicBezTo>
                    <a:pt x="3182" y="230"/>
                    <a:pt x="3161" y="280"/>
                    <a:pt x="3151" y="334"/>
                  </a:cubicBezTo>
                  <a:cubicBezTo>
                    <a:pt x="3146" y="360"/>
                    <a:pt x="3144" y="387"/>
                    <a:pt x="3144" y="414"/>
                  </a:cubicBezTo>
                  <a:cubicBezTo>
                    <a:pt x="3143" y="439"/>
                    <a:pt x="3141" y="464"/>
                    <a:pt x="3136" y="489"/>
                  </a:cubicBezTo>
                  <a:cubicBezTo>
                    <a:pt x="3126" y="538"/>
                    <a:pt x="3105" y="585"/>
                    <a:pt x="3077" y="626"/>
                  </a:cubicBezTo>
                  <a:cubicBezTo>
                    <a:pt x="3048" y="668"/>
                    <a:pt x="3012" y="703"/>
                    <a:pt x="2970" y="730"/>
                  </a:cubicBezTo>
                  <a:cubicBezTo>
                    <a:pt x="2928" y="757"/>
                    <a:pt x="2881" y="775"/>
                    <a:pt x="2833" y="784"/>
                  </a:cubicBezTo>
                  <a:cubicBezTo>
                    <a:pt x="2785" y="793"/>
                    <a:pt x="2735" y="792"/>
                    <a:pt x="2688" y="782"/>
                  </a:cubicBezTo>
                  <a:cubicBezTo>
                    <a:pt x="2642" y="773"/>
                    <a:pt x="2597" y="754"/>
                    <a:pt x="2558" y="728"/>
                  </a:cubicBezTo>
                  <a:cubicBezTo>
                    <a:pt x="2519" y="703"/>
                    <a:pt x="2486" y="670"/>
                    <a:pt x="2459" y="634"/>
                  </a:cubicBezTo>
                  <a:cubicBezTo>
                    <a:pt x="2433" y="598"/>
                    <a:pt x="2414" y="558"/>
                    <a:pt x="2402" y="516"/>
                  </a:cubicBezTo>
                  <a:cubicBezTo>
                    <a:pt x="2396" y="496"/>
                    <a:pt x="2392" y="475"/>
                    <a:pt x="2389" y="454"/>
                  </a:cubicBezTo>
                  <a:cubicBezTo>
                    <a:pt x="2389" y="449"/>
                    <a:pt x="2389" y="444"/>
                    <a:pt x="2388" y="439"/>
                  </a:cubicBezTo>
                  <a:cubicBezTo>
                    <a:pt x="2387" y="431"/>
                    <a:pt x="2387" y="431"/>
                    <a:pt x="2387" y="431"/>
                  </a:cubicBezTo>
                  <a:cubicBezTo>
                    <a:pt x="2387" y="423"/>
                    <a:pt x="2387" y="423"/>
                    <a:pt x="2387" y="423"/>
                  </a:cubicBezTo>
                  <a:cubicBezTo>
                    <a:pt x="2387" y="412"/>
                    <a:pt x="2387" y="401"/>
                    <a:pt x="2386" y="391"/>
                  </a:cubicBezTo>
                  <a:cubicBezTo>
                    <a:pt x="2385" y="369"/>
                    <a:pt x="2382" y="347"/>
                    <a:pt x="2378" y="326"/>
                  </a:cubicBezTo>
                  <a:cubicBezTo>
                    <a:pt x="2374" y="306"/>
                    <a:pt x="2367" y="286"/>
                    <a:pt x="2360" y="266"/>
                  </a:cubicBezTo>
                  <a:cubicBezTo>
                    <a:pt x="2346" y="228"/>
                    <a:pt x="2326" y="193"/>
                    <a:pt x="2303" y="163"/>
                  </a:cubicBezTo>
                  <a:cubicBezTo>
                    <a:pt x="2291" y="148"/>
                    <a:pt x="2279" y="134"/>
                    <a:pt x="2266" y="121"/>
                  </a:cubicBezTo>
                  <a:cubicBezTo>
                    <a:pt x="2259" y="115"/>
                    <a:pt x="2253" y="109"/>
                    <a:pt x="2246" y="103"/>
                  </a:cubicBezTo>
                  <a:cubicBezTo>
                    <a:pt x="2243" y="100"/>
                    <a:pt x="2240" y="97"/>
                    <a:pt x="2236" y="94"/>
                  </a:cubicBezTo>
                  <a:cubicBezTo>
                    <a:pt x="2233" y="92"/>
                    <a:pt x="2229" y="89"/>
                    <a:pt x="2226" y="86"/>
                  </a:cubicBezTo>
                  <a:cubicBezTo>
                    <a:pt x="2199" y="65"/>
                    <a:pt x="2170" y="49"/>
                    <a:pt x="2142" y="37"/>
                  </a:cubicBezTo>
                  <a:cubicBezTo>
                    <a:pt x="2115" y="25"/>
                    <a:pt x="2087" y="16"/>
                    <a:pt x="2061" y="11"/>
                  </a:cubicBezTo>
                  <a:cubicBezTo>
                    <a:pt x="2036" y="6"/>
                    <a:pt x="2012" y="3"/>
                    <a:pt x="1990" y="3"/>
                  </a:cubicBezTo>
                  <a:cubicBezTo>
                    <a:pt x="1946" y="1"/>
                    <a:pt x="1913" y="7"/>
                    <a:pt x="1890" y="12"/>
                  </a:cubicBezTo>
                  <a:cubicBezTo>
                    <a:pt x="1884" y="13"/>
                    <a:pt x="1879" y="14"/>
                    <a:pt x="1875" y="15"/>
                  </a:cubicBezTo>
                  <a:cubicBezTo>
                    <a:pt x="1871" y="16"/>
                    <a:pt x="1867" y="17"/>
                    <a:pt x="1865" y="18"/>
                  </a:cubicBezTo>
                  <a:cubicBezTo>
                    <a:pt x="1859" y="20"/>
                    <a:pt x="1856" y="21"/>
                    <a:pt x="1856" y="21"/>
                  </a:cubicBezTo>
                  <a:cubicBezTo>
                    <a:pt x="1856" y="21"/>
                    <a:pt x="1853" y="22"/>
                    <a:pt x="1847" y="23"/>
                  </a:cubicBezTo>
                  <a:cubicBezTo>
                    <a:pt x="1845" y="24"/>
                    <a:pt x="1841" y="26"/>
                    <a:pt x="1837" y="27"/>
                  </a:cubicBezTo>
                  <a:cubicBezTo>
                    <a:pt x="1833" y="29"/>
                    <a:pt x="1828" y="30"/>
                    <a:pt x="1823" y="33"/>
                  </a:cubicBezTo>
                  <a:cubicBezTo>
                    <a:pt x="1801" y="41"/>
                    <a:pt x="1770" y="56"/>
                    <a:pt x="1735" y="82"/>
                  </a:cubicBezTo>
                  <a:cubicBezTo>
                    <a:pt x="1700" y="107"/>
                    <a:pt x="1661" y="144"/>
                    <a:pt x="1629" y="196"/>
                  </a:cubicBezTo>
                  <a:cubicBezTo>
                    <a:pt x="1613" y="222"/>
                    <a:pt x="1599" y="252"/>
                    <a:pt x="1588" y="284"/>
                  </a:cubicBezTo>
                  <a:cubicBezTo>
                    <a:pt x="1587" y="288"/>
                    <a:pt x="1585" y="293"/>
                    <a:pt x="1584" y="297"/>
                  </a:cubicBezTo>
                  <a:cubicBezTo>
                    <a:pt x="1583" y="301"/>
                    <a:pt x="1582" y="305"/>
                    <a:pt x="1581" y="310"/>
                  </a:cubicBezTo>
                  <a:cubicBezTo>
                    <a:pt x="1580" y="314"/>
                    <a:pt x="1579" y="318"/>
                    <a:pt x="1578" y="322"/>
                  </a:cubicBezTo>
                  <a:cubicBezTo>
                    <a:pt x="1577" y="325"/>
                    <a:pt x="1577" y="327"/>
                    <a:pt x="1576" y="329"/>
                  </a:cubicBezTo>
                  <a:cubicBezTo>
                    <a:pt x="1576" y="331"/>
                    <a:pt x="1575" y="333"/>
                    <a:pt x="1575" y="336"/>
                  </a:cubicBezTo>
                  <a:cubicBezTo>
                    <a:pt x="1574" y="340"/>
                    <a:pt x="1573" y="345"/>
                    <a:pt x="1572" y="349"/>
                  </a:cubicBezTo>
                  <a:cubicBezTo>
                    <a:pt x="1572" y="354"/>
                    <a:pt x="1571" y="358"/>
                    <a:pt x="1571" y="363"/>
                  </a:cubicBezTo>
                  <a:cubicBezTo>
                    <a:pt x="1570" y="365"/>
                    <a:pt x="1570" y="367"/>
                    <a:pt x="1570" y="370"/>
                  </a:cubicBezTo>
                  <a:cubicBezTo>
                    <a:pt x="1569" y="377"/>
                    <a:pt x="1569" y="377"/>
                    <a:pt x="1569" y="377"/>
                  </a:cubicBezTo>
                  <a:cubicBezTo>
                    <a:pt x="1569" y="381"/>
                    <a:pt x="1569" y="386"/>
                    <a:pt x="1568" y="391"/>
                  </a:cubicBezTo>
                  <a:cubicBezTo>
                    <a:pt x="1568" y="400"/>
                    <a:pt x="1568" y="410"/>
                    <a:pt x="1567" y="419"/>
                  </a:cubicBezTo>
                  <a:cubicBezTo>
                    <a:pt x="1567" y="424"/>
                    <a:pt x="1567" y="428"/>
                    <a:pt x="1567" y="433"/>
                  </a:cubicBezTo>
                  <a:cubicBezTo>
                    <a:pt x="1567" y="437"/>
                    <a:pt x="1566" y="442"/>
                    <a:pt x="1566" y="446"/>
                  </a:cubicBezTo>
                  <a:cubicBezTo>
                    <a:pt x="1564" y="464"/>
                    <a:pt x="1562" y="483"/>
                    <a:pt x="1557" y="501"/>
                  </a:cubicBezTo>
                  <a:cubicBezTo>
                    <a:pt x="1552" y="520"/>
                    <a:pt x="1547" y="538"/>
                    <a:pt x="1539" y="556"/>
                  </a:cubicBezTo>
                  <a:cubicBezTo>
                    <a:pt x="1531" y="574"/>
                    <a:pt x="1522" y="592"/>
                    <a:pt x="1512" y="610"/>
                  </a:cubicBezTo>
                  <a:cubicBezTo>
                    <a:pt x="1491" y="644"/>
                    <a:pt x="1463" y="676"/>
                    <a:pt x="1430" y="704"/>
                  </a:cubicBezTo>
                  <a:cubicBezTo>
                    <a:pt x="1397" y="731"/>
                    <a:pt x="1358" y="753"/>
                    <a:pt x="1316" y="768"/>
                  </a:cubicBezTo>
                  <a:cubicBezTo>
                    <a:pt x="1273" y="784"/>
                    <a:pt x="1227" y="791"/>
                    <a:pt x="1181" y="790"/>
                  </a:cubicBezTo>
                  <a:cubicBezTo>
                    <a:pt x="1134" y="789"/>
                    <a:pt x="1087" y="779"/>
                    <a:pt x="1043" y="761"/>
                  </a:cubicBezTo>
                  <a:cubicBezTo>
                    <a:pt x="999" y="742"/>
                    <a:pt x="958" y="715"/>
                    <a:pt x="923" y="680"/>
                  </a:cubicBezTo>
                  <a:cubicBezTo>
                    <a:pt x="888" y="646"/>
                    <a:pt x="860" y="604"/>
                    <a:pt x="840" y="558"/>
                  </a:cubicBezTo>
                  <a:cubicBezTo>
                    <a:pt x="821" y="512"/>
                    <a:pt x="811" y="462"/>
                    <a:pt x="811" y="412"/>
                  </a:cubicBezTo>
                  <a:cubicBezTo>
                    <a:pt x="811" y="358"/>
                    <a:pt x="800" y="304"/>
                    <a:pt x="779" y="254"/>
                  </a:cubicBezTo>
                  <a:cubicBezTo>
                    <a:pt x="758" y="203"/>
                    <a:pt x="727" y="158"/>
                    <a:pt x="688" y="120"/>
                  </a:cubicBezTo>
                  <a:cubicBezTo>
                    <a:pt x="650" y="82"/>
                    <a:pt x="604" y="52"/>
                    <a:pt x="554" y="32"/>
                  </a:cubicBezTo>
                  <a:cubicBezTo>
                    <a:pt x="505" y="12"/>
                    <a:pt x="451" y="2"/>
                    <a:pt x="399" y="2"/>
                  </a:cubicBezTo>
                  <a:cubicBezTo>
                    <a:pt x="346" y="2"/>
                    <a:pt x="294" y="13"/>
                    <a:pt x="247" y="32"/>
                  </a:cubicBezTo>
                  <a:cubicBezTo>
                    <a:pt x="199" y="52"/>
                    <a:pt x="156" y="80"/>
                    <a:pt x="120" y="114"/>
                  </a:cubicBezTo>
                  <a:cubicBezTo>
                    <a:pt x="102" y="131"/>
                    <a:pt x="86" y="150"/>
                    <a:pt x="71" y="169"/>
                  </a:cubicBezTo>
                  <a:cubicBezTo>
                    <a:pt x="68" y="174"/>
                    <a:pt x="64" y="179"/>
                    <a:pt x="61" y="184"/>
                  </a:cubicBezTo>
                  <a:cubicBezTo>
                    <a:pt x="57" y="189"/>
                    <a:pt x="54" y="194"/>
                    <a:pt x="51" y="199"/>
                  </a:cubicBezTo>
                  <a:cubicBezTo>
                    <a:pt x="48" y="205"/>
                    <a:pt x="45" y="210"/>
                    <a:pt x="42" y="215"/>
                  </a:cubicBezTo>
                  <a:cubicBezTo>
                    <a:pt x="40" y="218"/>
                    <a:pt x="39" y="220"/>
                    <a:pt x="38" y="223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21" y="255"/>
                    <a:pt x="13" y="281"/>
                    <a:pt x="9" y="294"/>
                  </a:cubicBezTo>
                  <a:cubicBezTo>
                    <a:pt x="2" y="318"/>
                    <a:pt x="0" y="337"/>
                    <a:pt x="0" y="356"/>
                  </a:cubicBezTo>
                  <a:cubicBezTo>
                    <a:pt x="0" y="360"/>
                    <a:pt x="0" y="365"/>
                    <a:pt x="0" y="370"/>
                  </a:cubicBezTo>
                  <a:cubicBezTo>
                    <a:pt x="1" y="374"/>
                    <a:pt x="1" y="379"/>
                    <a:pt x="2" y="383"/>
                  </a:cubicBezTo>
                  <a:cubicBezTo>
                    <a:pt x="3" y="392"/>
                    <a:pt x="5" y="402"/>
                    <a:pt x="7" y="412"/>
                  </a:cubicBezTo>
                  <a:cubicBezTo>
                    <a:pt x="10" y="402"/>
                    <a:pt x="12" y="393"/>
                    <a:pt x="15" y="384"/>
                  </a:cubicBezTo>
                  <a:cubicBezTo>
                    <a:pt x="16" y="380"/>
                    <a:pt x="17" y="376"/>
                    <a:pt x="19" y="371"/>
                  </a:cubicBezTo>
                  <a:cubicBezTo>
                    <a:pt x="20" y="367"/>
                    <a:pt x="21" y="363"/>
                    <a:pt x="22" y="359"/>
                  </a:cubicBezTo>
                  <a:cubicBezTo>
                    <a:pt x="28" y="342"/>
                    <a:pt x="32" y="325"/>
                    <a:pt x="39" y="303"/>
                  </a:cubicBezTo>
                  <a:cubicBezTo>
                    <a:pt x="43" y="291"/>
                    <a:pt x="50" y="267"/>
                    <a:pt x="64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7" y="235"/>
                    <a:pt x="68" y="233"/>
                    <a:pt x="69" y="230"/>
                  </a:cubicBezTo>
                  <a:cubicBezTo>
                    <a:pt x="72" y="225"/>
                    <a:pt x="75" y="221"/>
                    <a:pt x="78" y="216"/>
                  </a:cubicBezTo>
                  <a:cubicBezTo>
                    <a:pt x="81" y="211"/>
                    <a:pt x="84" y="206"/>
                    <a:pt x="87" y="202"/>
                  </a:cubicBezTo>
                  <a:cubicBezTo>
                    <a:pt x="90" y="197"/>
                    <a:pt x="93" y="193"/>
                    <a:pt x="96" y="188"/>
                  </a:cubicBezTo>
                  <a:cubicBezTo>
                    <a:pt x="110" y="170"/>
                    <a:pt x="125" y="153"/>
                    <a:pt x="142" y="137"/>
                  </a:cubicBezTo>
                  <a:cubicBezTo>
                    <a:pt x="175" y="105"/>
                    <a:pt x="215" y="79"/>
                    <a:pt x="259" y="62"/>
                  </a:cubicBezTo>
                  <a:cubicBezTo>
                    <a:pt x="302" y="44"/>
                    <a:pt x="350" y="34"/>
                    <a:pt x="399" y="34"/>
                  </a:cubicBezTo>
                  <a:cubicBezTo>
                    <a:pt x="447" y="33"/>
                    <a:pt x="497" y="42"/>
                    <a:pt x="542" y="61"/>
                  </a:cubicBezTo>
                  <a:cubicBezTo>
                    <a:pt x="588" y="79"/>
                    <a:pt x="631" y="107"/>
                    <a:pt x="666" y="142"/>
                  </a:cubicBezTo>
                  <a:cubicBezTo>
                    <a:pt x="702" y="177"/>
                    <a:pt x="731" y="219"/>
                    <a:pt x="750" y="266"/>
                  </a:cubicBezTo>
                  <a:cubicBezTo>
                    <a:pt x="770" y="312"/>
                    <a:pt x="780" y="362"/>
                    <a:pt x="780" y="412"/>
                  </a:cubicBezTo>
                  <a:cubicBezTo>
                    <a:pt x="780" y="467"/>
                    <a:pt x="791" y="521"/>
                    <a:pt x="811" y="570"/>
                  </a:cubicBezTo>
                  <a:cubicBezTo>
                    <a:pt x="832" y="620"/>
                    <a:pt x="863" y="665"/>
                    <a:pt x="901" y="703"/>
                  </a:cubicBezTo>
                  <a:cubicBezTo>
                    <a:pt x="938" y="740"/>
                    <a:pt x="983" y="770"/>
                    <a:pt x="1031" y="790"/>
                  </a:cubicBezTo>
                  <a:cubicBezTo>
                    <a:pt x="1079" y="810"/>
                    <a:pt x="1130" y="820"/>
                    <a:pt x="1180" y="821"/>
                  </a:cubicBezTo>
                  <a:cubicBezTo>
                    <a:pt x="1231" y="822"/>
                    <a:pt x="1280" y="814"/>
                    <a:pt x="1326" y="798"/>
                  </a:cubicBezTo>
                  <a:cubicBezTo>
                    <a:pt x="1372" y="782"/>
                    <a:pt x="1414" y="758"/>
                    <a:pt x="1450" y="728"/>
                  </a:cubicBezTo>
                  <a:cubicBezTo>
                    <a:pt x="1486" y="698"/>
                    <a:pt x="1515" y="664"/>
                    <a:pt x="1539" y="626"/>
                  </a:cubicBezTo>
                  <a:cubicBezTo>
                    <a:pt x="1550" y="607"/>
                    <a:pt x="1560" y="588"/>
                    <a:pt x="1568" y="568"/>
                  </a:cubicBezTo>
                  <a:cubicBezTo>
                    <a:pt x="1576" y="549"/>
                    <a:pt x="1582" y="529"/>
                    <a:pt x="1587" y="509"/>
                  </a:cubicBezTo>
                  <a:cubicBezTo>
                    <a:pt x="1592" y="489"/>
                    <a:pt x="1595" y="469"/>
                    <a:pt x="1597" y="449"/>
                  </a:cubicBezTo>
                  <a:cubicBezTo>
                    <a:pt x="1598" y="444"/>
                    <a:pt x="1598" y="439"/>
                    <a:pt x="1598" y="434"/>
                  </a:cubicBezTo>
                  <a:cubicBezTo>
                    <a:pt x="1599" y="429"/>
                    <a:pt x="1599" y="424"/>
                    <a:pt x="1599" y="420"/>
                  </a:cubicBezTo>
                  <a:cubicBezTo>
                    <a:pt x="1599" y="410"/>
                    <a:pt x="1599" y="401"/>
                    <a:pt x="1599" y="392"/>
                  </a:cubicBezTo>
                  <a:cubicBezTo>
                    <a:pt x="1600" y="388"/>
                    <a:pt x="1600" y="384"/>
                    <a:pt x="1600" y="379"/>
                  </a:cubicBezTo>
                  <a:cubicBezTo>
                    <a:pt x="1601" y="373"/>
                    <a:pt x="1601" y="373"/>
                    <a:pt x="1601" y="373"/>
                  </a:cubicBezTo>
                  <a:cubicBezTo>
                    <a:pt x="1602" y="367"/>
                    <a:pt x="1602" y="367"/>
                    <a:pt x="1602" y="367"/>
                  </a:cubicBezTo>
                  <a:cubicBezTo>
                    <a:pt x="1602" y="362"/>
                    <a:pt x="1603" y="358"/>
                    <a:pt x="1603" y="354"/>
                  </a:cubicBezTo>
                  <a:cubicBezTo>
                    <a:pt x="1604" y="350"/>
                    <a:pt x="1605" y="346"/>
                    <a:pt x="1606" y="341"/>
                  </a:cubicBezTo>
                  <a:cubicBezTo>
                    <a:pt x="1607" y="335"/>
                    <a:pt x="1607" y="335"/>
                    <a:pt x="1607" y="335"/>
                  </a:cubicBezTo>
                  <a:cubicBezTo>
                    <a:pt x="1608" y="329"/>
                    <a:pt x="1608" y="329"/>
                    <a:pt x="1608" y="329"/>
                  </a:cubicBezTo>
                  <a:cubicBezTo>
                    <a:pt x="1609" y="325"/>
                    <a:pt x="1610" y="321"/>
                    <a:pt x="1611" y="317"/>
                  </a:cubicBezTo>
                  <a:cubicBezTo>
                    <a:pt x="1612" y="313"/>
                    <a:pt x="1613" y="309"/>
                    <a:pt x="1614" y="306"/>
                  </a:cubicBezTo>
                  <a:cubicBezTo>
                    <a:pt x="1615" y="302"/>
                    <a:pt x="1616" y="298"/>
                    <a:pt x="1618" y="294"/>
                  </a:cubicBezTo>
                  <a:cubicBezTo>
                    <a:pt x="1628" y="264"/>
                    <a:pt x="1641" y="237"/>
                    <a:pt x="1656" y="213"/>
                  </a:cubicBezTo>
                  <a:cubicBezTo>
                    <a:pt x="1685" y="165"/>
                    <a:pt x="1721" y="130"/>
                    <a:pt x="1754" y="107"/>
                  </a:cubicBezTo>
                  <a:cubicBezTo>
                    <a:pt x="1786" y="83"/>
                    <a:pt x="1815" y="70"/>
                    <a:pt x="1834" y="61"/>
                  </a:cubicBezTo>
                  <a:cubicBezTo>
                    <a:pt x="1839" y="59"/>
                    <a:pt x="1844" y="58"/>
                    <a:pt x="1848" y="56"/>
                  </a:cubicBezTo>
                  <a:cubicBezTo>
                    <a:pt x="1851" y="55"/>
                    <a:pt x="1855" y="54"/>
                    <a:pt x="1857" y="53"/>
                  </a:cubicBezTo>
                  <a:cubicBezTo>
                    <a:pt x="1862" y="51"/>
                    <a:pt x="1865" y="50"/>
                    <a:pt x="1865" y="50"/>
                  </a:cubicBezTo>
                  <a:cubicBezTo>
                    <a:pt x="1865" y="50"/>
                    <a:pt x="1868" y="50"/>
                    <a:pt x="1873" y="48"/>
                  </a:cubicBezTo>
                  <a:cubicBezTo>
                    <a:pt x="1876" y="47"/>
                    <a:pt x="1879" y="46"/>
                    <a:pt x="1883" y="45"/>
                  </a:cubicBezTo>
                  <a:cubicBezTo>
                    <a:pt x="1887" y="44"/>
                    <a:pt x="1892" y="43"/>
                    <a:pt x="1897" y="42"/>
                  </a:cubicBezTo>
                  <a:cubicBezTo>
                    <a:pt x="1918" y="38"/>
                    <a:pt x="1949" y="32"/>
                    <a:pt x="1989" y="34"/>
                  </a:cubicBezTo>
                  <a:cubicBezTo>
                    <a:pt x="2029" y="35"/>
                    <a:pt x="2078" y="43"/>
                    <a:pt x="2130" y="66"/>
                  </a:cubicBezTo>
                  <a:cubicBezTo>
                    <a:pt x="2156" y="77"/>
                    <a:pt x="2182" y="92"/>
                    <a:pt x="2207" y="111"/>
                  </a:cubicBezTo>
                  <a:cubicBezTo>
                    <a:pt x="2210" y="114"/>
                    <a:pt x="2213" y="116"/>
                    <a:pt x="2217" y="119"/>
                  </a:cubicBezTo>
                  <a:cubicBezTo>
                    <a:pt x="2220" y="121"/>
                    <a:pt x="2223" y="124"/>
                    <a:pt x="2226" y="127"/>
                  </a:cubicBezTo>
                  <a:cubicBezTo>
                    <a:pt x="2232" y="132"/>
                    <a:pt x="2238" y="138"/>
                    <a:pt x="2244" y="143"/>
                  </a:cubicBezTo>
                  <a:cubicBezTo>
                    <a:pt x="2256" y="155"/>
                    <a:pt x="2267" y="168"/>
                    <a:pt x="2278" y="182"/>
                  </a:cubicBezTo>
                  <a:cubicBezTo>
                    <a:pt x="2299" y="210"/>
                    <a:pt x="2318" y="242"/>
                    <a:pt x="2331" y="277"/>
                  </a:cubicBezTo>
                  <a:cubicBezTo>
                    <a:pt x="2338" y="295"/>
                    <a:pt x="2343" y="314"/>
                    <a:pt x="2347" y="333"/>
                  </a:cubicBezTo>
                  <a:cubicBezTo>
                    <a:pt x="2351" y="352"/>
                    <a:pt x="2354" y="372"/>
                    <a:pt x="2355" y="392"/>
                  </a:cubicBezTo>
                  <a:cubicBezTo>
                    <a:pt x="2355" y="403"/>
                    <a:pt x="2356" y="413"/>
                    <a:pt x="2356" y="424"/>
                  </a:cubicBezTo>
                  <a:cubicBezTo>
                    <a:pt x="2356" y="432"/>
                    <a:pt x="2356" y="432"/>
                    <a:pt x="2356" y="432"/>
                  </a:cubicBezTo>
                  <a:cubicBezTo>
                    <a:pt x="2357" y="441"/>
                    <a:pt x="2357" y="441"/>
                    <a:pt x="2357" y="441"/>
                  </a:cubicBezTo>
                  <a:cubicBezTo>
                    <a:pt x="2357" y="446"/>
                    <a:pt x="2357" y="452"/>
                    <a:pt x="2358" y="458"/>
                  </a:cubicBezTo>
                  <a:cubicBezTo>
                    <a:pt x="2361" y="480"/>
                    <a:pt x="2365" y="503"/>
                    <a:pt x="2372" y="525"/>
                  </a:cubicBezTo>
                  <a:cubicBezTo>
                    <a:pt x="2384" y="570"/>
                    <a:pt x="2405" y="613"/>
                    <a:pt x="2434" y="653"/>
                  </a:cubicBezTo>
                  <a:cubicBezTo>
                    <a:pt x="2463" y="692"/>
                    <a:pt x="2499" y="727"/>
                    <a:pt x="2541" y="755"/>
                  </a:cubicBezTo>
                  <a:cubicBezTo>
                    <a:pt x="2583" y="782"/>
                    <a:pt x="2631" y="803"/>
                    <a:pt x="2682" y="813"/>
                  </a:cubicBezTo>
                  <a:cubicBezTo>
                    <a:pt x="2733" y="824"/>
                    <a:pt x="2786" y="824"/>
                    <a:pt x="2839" y="815"/>
                  </a:cubicBezTo>
                  <a:cubicBezTo>
                    <a:pt x="2891" y="805"/>
                    <a:pt x="2942" y="786"/>
                    <a:pt x="2987" y="756"/>
                  </a:cubicBezTo>
                  <a:cubicBezTo>
                    <a:pt x="3032" y="727"/>
                    <a:pt x="3072" y="689"/>
                    <a:pt x="3103" y="644"/>
                  </a:cubicBezTo>
                  <a:cubicBezTo>
                    <a:pt x="3134" y="600"/>
                    <a:pt x="3156" y="549"/>
                    <a:pt x="3167" y="495"/>
                  </a:cubicBezTo>
                  <a:cubicBezTo>
                    <a:pt x="3172" y="469"/>
                    <a:pt x="3175" y="441"/>
                    <a:pt x="3175" y="414"/>
                  </a:cubicBezTo>
                  <a:cubicBezTo>
                    <a:pt x="3175" y="389"/>
                    <a:pt x="3177" y="364"/>
                    <a:pt x="3182" y="339"/>
                  </a:cubicBezTo>
                  <a:cubicBezTo>
                    <a:pt x="3191" y="290"/>
                    <a:pt x="3211" y="244"/>
                    <a:pt x="3238" y="202"/>
                  </a:cubicBezTo>
                  <a:cubicBezTo>
                    <a:pt x="3266" y="161"/>
                    <a:pt x="3301" y="126"/>
                    <a:pt x="3341" y="99"/>
                  </a:cubicBezTo>
                  <a:cubicBezTo>
                    <a:pt x="3381" y="71"/>
                    <a:pt x="3426" y="52"/>
                    <a:pt x="3473" y="42"/>
                  </a:cubicBezTo>
                  <a:cubicBezTo>
                    <a:pt x="3519" y="32"/>
                    <a:pt x="3566" y="31"/>
                    <a:pt x="3612" y="38"/>
                  </a:cubicBezTo>
                  <a:cubicBezTo>
                    <a:pt x="3657" y="45"/>
                    <a:pt x="3700" y="61"/>
                    <a:pt x="3739" y="82"/>
                  </a:cubicBezTo>
                  <a:cubicBezTo>
                    <a:pt x="3777" y="104"/>
                    <a:pt x="3811" y="132"/>
                    <a:pt x="3838" y="163"/>
                  </a:cubicBezTo>
                  <a:cubicBezTo>
                    <a:pt x="3852" y="179"/>
                    <a:pt x="3864" y="196"/>
                    <a:pt x="3875" y="213"/>
                  </a:cubicBezTo>
                  <a:cubicBezTo>
                    <a:pt x="3878" y="217"/>
                    <a:pt x="3880" y="222"/>
                    <a:pt x="3883" y="226"/>
                  </a:cubicBezTo>
                  <a:cubicBezTo>
                    <a:pt x="3885" y="230"/>
                    <a:pt x="3888" y="235"/>
                    <a:pt x="3890" y="239"/>
                  </a:cubicBezTo>
                  <a:cubicBezTo>
                    <a:pt x="3892" y="244"/>
                    <a:pt x="3895" y="248"/>
                    <a:pt x="3897" y="253"/>
                  </a:cubicBezTo>
                  <a:cubicBezTo>
                    <a:pt x="3898" y="255"/>
                    <a:pt x="3899" y="257"/>
                    <a:pt x="3900" y="260"/>
                  </a:cubicBezTo>
                  <a:cubicBezTo>
                    <a:pt x="3903" y="266"/>
                    <a:pt x="3905" y="272"/>
                    <a:pt x="3907" y="277"/>
                  </a:cubicBezTo>
                  <a:cubicBezTo>
                    <a:pt x="3909" y="282"/>
                    <a:pt x="3911" y="287"/>
                    <a:pt x="3912" y="292"/>
                  </a:cubicBezTo>
                  <a:cubicBezTo>
                    <a:pt x="3914" y="296"/>
                    <a:pt x="3915" y="300"/>
                    <a:pt x="3916" y="303"/>
                  </a:cubicBezTo>
                  <a:cubicBezTo>
                    <a:pt x="3923" y="325"/>
                    <a:pt x="3927" y="342"/>
                    <a:pt x="3932" y="359"/>
                  </a:cubicBezTo>
                  <a:cubicBezTo>
                    <a:pt x="3933" y="363"/>
                    <a:pt x="3935" y="367"/>
                    <a:pt x="3936" y="371"/>
                  </a:cubicBezTo>
                  <a:cubicBezTo>
                    <a:pt x="3937" y="376"/>
                    <a:pt x="3938" y="380"/>
                    <a:pt x="3940" y="384"/>
                  </a:cubicBezTo>
                  <a:cubicBezTo>
                    <a:pt x="3942" y="393"/>
                    <a:pt x="3944" y="402"/>
                    <a:pt x="3947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E3F0F309-C8DA-43F6-B1DB-9C274D2C3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602"/>
              <a:ext cx="5361" cy="1116"/>
            </a:xfrm>
            <a:custGeom>
              <a:avLst/>
              <a:gdLst>
                <a:gd name="T0" fmla="*/ 3954 w 3955"/>
                <a:gd name="T1" fmla="*/ 370 h 824"/>
                <a:gd name="T2" fmla="*/ 3942 w 3955"/>
                <a:gd name="T3" fmla="*/ 282 h 824"/>
                <a:gd name="T4" fmla="*/ 3925 w 3955"/>
                <a:gd name="T5" fmla="*/ 240 h 824"/>
                <a:gd name="T6" fmla="*/ 3902 w 3955"/>
                <a:gd name="T7" fmla="*/ 196 h 824"/>
                <a:gd name="T8" fmla="*/ 3617 w 3955"/>
                <a:gd name="T9" fmla="*/ 7 h 824"/>
                <a:gd name="T10" fmla="*/ 3212 w 3955"/>
                <a:gd name="T11" fmla="*/ 185 h 824"/>
                <a:gd name="T12" fmla="*/ 3136 w 3955"/>
                <a:gd name="T13" fmla="*/ 489 h 824"/>
                <a:gd name="T14" fmla="*/ 2833 w 3955"/>
                <a:gd name="T15" fmla="*/ 784 h 824"/>
                <a:gd name="T16" fmla="*/ 2459 w 3955"/>
                <a:gd name="T17" fmla="*/ 634 h 824"/>
                <a:gd name="T18" fmla="*/ 2388 w 3955"/>
                <a:gd name="T19" fmla="*/ 439 h 824"/>
                <a:gd name="T20" fmla="*/ 2386 w 3955"/>
                <a:gd name="T21" fmla="*/ 391 h 824"/>
                <a:gd name="T22" fmla="*/ 2303 w 3955"/>
                <a:gd name="T23" fmla="*/ 163 h 824"/>
                <a:gd name="T24" fmla="*/ 2236 w 3955"/>
                <a:gd name="T25" fmla="*/ 94 h 824"/>
                <a:gd name="T26" fmla="*/ 2061 w 3955"/>
                <a:gd name="T27" fmla="*/ 11 h 824"/>
                <a:gd name="T28" fmla="*/ 1875 w 3955"/>
                <a:gd name="T29" fmla="*/ 15 h 824"/>
                <a:gd name="T30" fmla="*/ 1847 w 3955"/>
                <a:gd name="T31" fmla="*/ 23 h 824"/>
                <a:gd name="T32" fmla="*/ 1735 w 3955"/>
                <a:gd name="T33" fmla="*/ 82 h 824"/>
                <a:gd name="T34" fmla="*/ 1584 w 3955"/>
                <a:gd name="T35" fmla="*/ 297 h 824"/>
                <a:gd name="T36" fmla="*/ 1576 w 3955"/>
                <a:gd name="T37" fmla="*/ 329 h 824"/>
                <a:gd name="T38" fmla="*/ 1571 w 3955"/>
                <a:gd name="T39" fmla="*/ 363 h 824"/>
                <a:gd name="T40" fmla="*/ 1568 w 3955"/>
                <a:gd name="T41" fmla="*/ 391 h 824"/>
                <a:gd name="T42" fmla="*/ 1566 w 3955"/>
                <a:gd name="T43" fmla="*/ 446 h 824"/>
                <a:gd name="T44" fmla="*/ 1512 w 3955"/>
                <a:gd name="T45" fmla="*/ 610 h 824"/>
                <a:gd name="T46" fmla="*/ 1181 w 3955"/>
                <a:gd name="T47" fmla="*/ 790 h 824"/>
                <a:gd name="T48" fmla="*/ 840 w 3955"/>
                <a:gd name="T49" fmla="*/ 558 h 824"/>
                <a:gd name="T50" fmla="*/ 688 w 3955"/>
                <a:gd name="T51" fmla="*/ 120 h 824"/>
                <a:gd name="T52" fmla="*/ 247 w 3955"/>
                <a:gd name="T53" fmla="*/ 32 h 824"/>
                <a:gd name="T54" fmla="*/ 61 w 3955"/>
                <a:gd name="T55" fmla="*/ 184 h 824"/>
                <a:gd name="T56" fmla="*/ 38 w 3955"/>
                <a:gd name="T57" fmla="*/ 223 h 824"/>
                <a:gd name="T58" fmla="*/ 0 w 3955"/>
                <a:gd name="T59" fmla="*/ 356 h 824"/>
                <a:gd name="T60" fmla="*/ 7 w 3955"/>
                <a:gd name="T61" fmla="*/ 412 h 824"/>
                <a:gd name="T62" fmla="*/ 22 w 3955"/>
                <a:gd name="T63" fmla="*/ 359 h 824"/>
                <a:gd name="T64" fmla="*/ 66 w 3955"/>
                <a:gd name="T65" fmla="*/ 238 h 824"/>
                <a:gd name="T66" fmla="*/ 87 w 3955"/>
                <a:gd name="T67" fmla="*/ 202 h 824"/>
                <a:gd name="T68" fmla="*/ 259 w 3955"/>
                <a:gd name="T69" fmla="*/ 62 h 824"/>
                <a:gd name="T70" fmla="*/ 666 w 3955"/>
                <a:gd name="T71" fmla="*/ 142 h 824"/>
                <a:gd name="T72" fmla="*/ 811 w 3955"/>
                <a:gd name="T73" fmla="*/ 570 h 824"/>
                <a:gd name="T74" fmla="*/ 1180 w 3955"/>
                <a:gd name="T75" fmla="*/ 821 h 824"/>
                <a:gd name="T76" fmla="*/ 1539 w 3955"/>
                <a:gd name="T77" fmla="*/ 626 h 824"/>
                <a:gd name="T78" fmla="*/ 1597 w 3955"/>
                <a:gd name="T79" fmla="*/ 449 h 824"/>
                <a:gd name="T80" fmla="*/ 1599 w 3955"/>
                <a:gd name="T81" fmla="*/ 392 h 824"/>
                <a:gd name="T82" fmla="*/ 1602 w 3955"/>
                <a:gd name="T83" fmla="*/ 367 h 824"/>
                <a:gd name="T84" fmla="*/ 1607 w 3955"/>
                <a:gd name="T85" fmla="*/ 335 h 824"/>
                <a:gd name="T86" fmla="*/ 1614 w 3955"/>
                <a:gd name="T87" fmla="*/ 306 h 824"/>
                <a:gd name="T88" fmla="*/ 1754 w 3955"/>
                <a:gd name="T89" fmla="*/ 107 h 824"/>
                <a:gd name="T90" fmla="*/ 1857 w 3955"/>
                <a:gd name="T91" fmla="*/ 53 h 824"/>
                <a:gd name="T92" fmla="*/ 1883 w 3955"/>
                <a:gd name="T93" fmla="*/ 45 h 824"/>
                <a:gd name="T94" fmla="*/ 2130 w 3955"/>
                <a:gd name="T95" fmla="*/ 66 h 824"/>
                <a:gd name="T96" fmla="*/ 2226 w 3955"/>
                <a:gd name="T97" fmla="*/ 127 h 824"/>
                <a:gd name="T98" fmla="*/ 2331 w 3955"/>
                <a:gd name="T99" fmla="*/ 277 h 824"/>
                <a:gd name="T100" fmla="*/ 2356 w 3955"/>
                <a:gd name="T101" fmla="*/ 424 h 824"/>
                <a:gd name="T102" fmla="*/ 2358 w 3955"/>
                <a:gd name="T103" fmla="*/ 458 h 824"/>
                <a:gd name="T104" fmla="*/ 2541 w 3955"/>
                <a:gd name="T105" fmla="*/ 755 h 824"/>
                <a:gd name="T106" fmla="*/ 2987 w 3955"/>
                <a:gd name="T107" fmla="*/ 756 h 824"/>
                <a:gd name="T108" fmla="*/ 3175 w 3955"/>
                <a:gd name="T109" fmla="*/ 414 h 824"/>
                <a:gd name="T110" fmla="*/ 3341 w 3955"/>
                <a:gd name="T111" fmla="*/ 99 h 824"/>
                <a:gd name="T112" fmla="*/ 3739 w 3955"/>
                <a:gd name="T113" fmla="*/ 82 h 824"/>
                <a:gd name="T114" fmla="*/ 3883 w 3955"/>
                <a:gd name="T115" fmla="*/ 226 h 824"/>
                <a:gd name="T116" fmla="*/ 3900 w 3955"/>
                <a:gd name="T117" fmla="*/ 260 h 824"/>
                <a:gd name="T118" fmla="*/ 3916 w 3955"/>
                <a:gd name="T119" fmla="*/ 303 h 824"/>
                <a:gd name="T120" fmla="*/ 3940 w 3955"/>
                <a:gd name="T121" fmla="*/ 38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5" h="824">
                  <a:moveTo>
                    <a:pt x="3947" y="412"/>
                  </a:moveTo>
                  <a:cubicBezTo>
                    <a:pt x="3949" y="402"/>
                    <a:pt x="3952" y="392"/>
                    <a:pt x="3953" y="383"/>
                  </a:cubicBezTo>
                  <a:cubicBezTo>
                    <a:pt x="3953" y="379"/>
                    <a:pt x="3954" y="374"/>
                    <a:pt x="3954" y="370"/>
                  </a:cubicBezTo>
                  <a:cubicBezTo>
                    <a:pt x="3955" y="365"/>
                    <a:pt x="3955" y="360"/>
                    <a:pt x="3955" y="356"/>
                  </a:cubicBezTo>
                  <a:cubicBezTo>
                    <a:pt x="3955" y="337"/>
                    <a:pt x="3953" y="318"/>
                    <a:pt x="3946" y="294"/>
                  </a:cubicBezTo>
                  <a:cubicBezTo>
                    <a:pt x="3945" y="291"/>
                    <a:pt x="3943" y="287"/>
                    <a:pt x="3942" y="282"/>
                  </a:cubicBezTo>
                  <a:cubicBezTo>
                    <a:pt x="3940" y="277"/>
                    <a:pt x="3939" y="272"/>
                    <a:pt x="3936" y="266"/>
                  </a:cubicBezTo>
                  <a:cubicBezTo>
                    <a:pt x="3934" y="260"/>
                    <a:pt x="3932" y="254"/>
                    <a:pt x="3928" y="247"/>
                  </a:cubicBezTo>
                  <a:cubicBezTo>
                    <a:pt x="3927" y="244"/>
                    <a:pt x="3926" y="242"/>
                    <a:pt x="3925" y="240"/>
                  </a:cubicBezTo>
                  <a:cubicBezTo>
                    <a:pt x="3923" y="235"/>
                    <a:pt x="3920" y="230"/>
                    <a:pt x="3918" y="225"/>
                  </a:cubicBezTo>
                  <a:cubicBezTo>
                    <a:pt x="3915" y="220"/>
                    <a:pt x="3913" y="215"/>
                    <a:pt x="3910" y="211"/>
                  </a:cubicBezTo>
                  <a:cubicBezTo>
                    <a:pt x="3907" y="206"/>
                    <a:pt x="3905" y="201"/>
                    <a:pt x="3902" y="196"/>
                  </a:cubicBezTo>
                  <a:cubicBezTo>
                    <a:pt x="3890" y="178"/>
                    <a:pt x="3877" y="160"/>
                    <a:pt x="3862" y="142"/>
                  </a:cubicBezTo>
                  <a:cubicBezTo>
                    <a:pt x="3832" y="108"/>
                    <a:pt x="3796" y="78"/>
                    <a:pt x="3754" y="55"/>
                  </a:cubicBezTo>
                  <a:cubicBezTo>
                    <a:pt x="3712" y="31"/>
                    <a:pt x="3666" y="15"/>
                    <a:pt x="3617" y="7"/>
                  </a:cubicBezTo>
                  <a:cubicBezTo>
                    <a:pt x="3568" y="0"/>
                    <a:pt x="3516" y="1"/>
                    <a:pt x="3466" y="12"/>
                  </a:cubicBezTo>
                  <a:cubicBezTo>
                    <a:pt x="3416" y="22"/>
                    <a:pt x="3367" y="43"/>
                    <a:pt x="3324" y="73"/>
                  </a:cubicBezTo>
                  <a:cubicBezTo>
                    <a:pt x="3280" y="102"/>
                    <a:pt x="3242" y="140"/>
                    <a:pt x="3212" y="185"/>
                  </a:cubicBezTo>
                  <a:cubicBezTo>
                    <a:pt x="3182" y="230"/>
                    <a:pt x="3161" y="280"/>
                    <a:pt x="3151" y="334"/>
                  </a:cubicBezTo>
                  <a:cubicBezTo>
                    <a:pt x="3146" y="360"/>
                    <a:pt x="3144" y="387"/>
                    <a:pt x="3144" y="414"/>
                  </a:cubicBezTo>
                  <a:cubicBezTo>
                    <a:pt x="3143" y="439"/>
                    <a:pt x="3141" y="464"/>
                    <a:pt x="3136" y="489"/>
                  </a:cubicBezTo>
                  <a:cubicBezTo>
                    <a:pt x="3126" y="538"/>
                    <a:pt x="3105" y="585"/>
                    <a:pt x="3077" y="626"/>
                  </a:cubicBezTo>
                  <a:cubicBezTo>
                    <a:pt x="3048" y="668"/>
                    <a:pt x="3012" y="703"/>
                    <a:pt x="2970" y="730"/>
                  </a:cubicBezTo>
                  <a:cubicBezTo>
                    <a:pt x="2928" y="757"/>
                    <a:pt x="2881" y="775"/>
                    <a:pt x="2833" y="784"/>
                  </a:cubicBezTo>
                  <a:cubicBezTo>
                    <a:pt x="2785" y="793"/>
                    <a:pt x="2735" y="792"/>
                    <a:pt x="2688" y="782"/>
                  </a:cubicBezTo>
                  <a:cubicBezTo>
                    <a:pt x="2642" y="773"/>
                    <a:pt x="2597" y="754"/>
                    <a:pt x="2558" y="728"/>
                  </a:cubicBezTo>
                  <a:cubicBezTo>
                    <a:pt x="2519" y="703"/>
                    <a:pt x="2486" y="670"/>
                    <a:pt x="2459" y="634"/>
                  </a:cubicBezTo>
                  <a:cubicBezTo>
                    <a:pt x="2433" y="598"/>
                    <a:pt x="2414" y="558"/>
                    <a:pt x="2402" y="516"/>
                  </a:cubicBezTo>
                  <a:cubicBezTo>
                    <a:pt x="2396" y="496"/>
                    <a:pt x="2392" y="475"/>
                    <a:pt x="2389" y="454"/>
                  </a:cubicBezTo>
                  <a:cubicBezTo>
                    <a:pt x="2389" y="449"/>
                    <a:pt x="2389" y="444"/>
                    <a:pt x="2388" y="439"/>
                  </a:cubicBezTo>
                  <a:cubicBezTo>
                    <a:pt x="2387" y="431"/>
                    <a:pt x="2387" y="431"/>
                    <a:pt x="2387" y="431"/>
                  </a:cubicBezTo>
                  <a:cubicBezTo>
                    <a:pt x="2387" y="423"/>
                    <a:pt x="2387" y="423"/>
                    <a:pt x="2387" y="423"/>
                  </a:cubicBezTo>
                  <a:cubicBezTo>
                    <a:pt x="2387" y="412"/>
                    <a:pt x="2387" y="401"/>
                    <a:pt x="2386" y="391"/>
                  </a:cubicBezTo>
                  <a:cubicBezTo>
                    <a:pt x="2385" y="369"/>
                    <a:pt x="2382" y="347"/>
                    <a:pt x="2378" y="326"/>
                  </a:cubicBezTo>
                  <a:cubicBezTo>
                    <a:pt x="2374" y="306"/>
                    <a:pt x="2367" y="286"/>
                    <a:pt x="2360" y="266"/>
                  </a:cubicBezTo>
                  <a:cubicBezTo>
                    <a:pt x="2346" y="228"/>
                    <a:pt x="2326" y="193"/>
                    <a:pt x="2303" y="163"/>
                  </a:cubicBezTo>
                  <a:cubicBezTo>
                    <a:pt x="2291" y="148"/>
                    <a:pt x="2279" y="134"/>
                    <a:pt x="2266" y="121"/>
                  </a:cubicBezTo>
                  <a:cubicBezTo>
                    <a:pt x="2259" y="115"/>
                    <a:pt x="2253" y="109"/>
                    <a:pt x="2246" y="103"/>
                  </a:cubicBezTo>
                  <a:cubicBezTo>
                    <a:pt x="2243" y="100"/>
                    <a:pt x="2240" y="97"/>
                    <a:pt x="2236" y="94"/>
                  </a:cubicBezTo>
                  <a:cubicBezTo>
                    <a:pt x="2233" y="92"/>
                    <a:pt x="2229" y="89"/>
                    <a:pt x="2226" y="86"/>
                  </a:cubicBezTo>
                  <a:cubicBezTo>
                    <a:pt x="2199" y="65"/>
                    <a:pt x="2170" y="49"/>
                    <a:pt x="2142" y="37"/>
                  </a:cubicBezTo>
                  <a:cubicBezTo>
                    <a:pt x="2115" y="25"/>
                    <a:pt x="2087" y="16"/>
                    <a:pt x="2061" y="11"/>
                  </a:cubicBezTo>
                  <a:cubicBezTo>
                    <a:pt x="2036" y="6"/>
                    <a:pt x="2012" y="3"/>
                    <a:pt x="1990" y="3"/>
                  </a:cubicBezTo>
                  <a:cubicBezTo>
                    <a:pt x="1946" y="1"/>
                    <a:pt x="1913" y="7"/>
                    <a:pt x="1890" y="12"/>
                  </a:cubicBezTo>
                  <a:cubicBezTo>
                    <a:pt x="1884" y="13"/>
                    <a:pt x="1879" y="14"/>
                    <a:pt x="1875" y="15"/>
                  </a:cubicBezTo>
                  <a:cubicBezTo>
                    <a:pt x="1871" y="16"/>
                    <a:pt x="1867" y="17"/>
                    <a:pt x="1865" y="18"/>
                  </a:cubicBezTo>
                  <a:cubicBezTo>
                    <a:pt x="1859" y="20"/>
                    <a:pt x="1856" y="21"/>
                    <a:pt x="1856" y="21"/>
                  </a:cubicBezTo>
                  <a:cubicBezTo>
                    <a:pt x="1856" y="21"/>
                    <a:pt x="1853" y="22"/>
                    <a:pt x="1847" y="23"/>
                  </a:cubicBezTo>
                  <a:cubicBezTo>
                    <a:pt x="1845" y="24"/>
                    <a:pt x="1841" y="26"/>
                    <a:pt x="1837" y="27"/>
                  </a:cubicBezTo>
                  <a:cubicBezTo>
                    <a:pt x="1833" y="29"/>
                    <a:pt x="1828" y="30"/>
                    <a:pt x="1823" y="33"/>
                  </a:cubicBezTo>
                  <a:cubicBezTo>
                    <a:pt x="1801" y="41"/>
                    <a:pt x="1770" y="56"/>
                    <a:pt x="1735" y="82"/>
                  </a:cubicBezTo>
                  <a:cubicBezTo>
                    <a:pt x="1700" y="107"/>
                    <a:pt x="1661" y="144"/>
                    <a:pt x="1629" y="196"/>
                  </a:cubicBezTo>
                  <a:cubicBezTo>
                    <a:pt x="1613" y="222"/>
                    <a:pt x="1599" y="252"/>
                    <a:pt x="1588" y="284"/>
                  </a:cubicBezTo>
                  <a:cubicBezTo>
                    <a:pt x="1587" y="288"/>
                    <a:pt x="1585" y="293"/>
                    <a:pt x="1584" y="297"/>
                  </a:cubicBezTo>
                  <a:cubicBezTo>
                    <a:pt x="1583" y="301"/>
                    <a:pt x="1582" y="305"/>
                    <a:pt x="1581" y="310"/>
                  </a:cubicBezTo>
                  <a:cubicBezTo>
                    <a:pt x="1580" y="314"/>
                    <a:pt x="1579" y="318"/>
                    <a:pt x="1578" y="322"/>
                  </a:cubicBezTo>
                  <a:cubicBezTo>
                    <a:pt x="1577" y="325"/>
                    <a:pt x="1577" y="327"/>
                    <a:pt x="1576" y="329"/>
                  </a:cubicBezTo>
                  <a:cubicBezTo>
                    <a:pt x="1576" y="331"/>
                    <a:pt x="1575" y="333"/>
                    <a:pt x="1575" y="336"/>
                  </a:cubicBezTo>
                  <a:cubicBezTo>
                    <a:pt x="1574" y="340"/>
                    <a:pt x="1573" y="345"/>
                    <a:pt x="1572" y="349"/>
                  </a:cubicBezTo>
                  <a:cubicBezTo>
                    <a:pt x="1572" y="354"/>
                    <a:pt x="1571" y="358"/>
                    <a:pt x="1571" y="363"/>
                  </a:cubicBezTo>
                  <a:cubicBezTo>
                    <a:pt x="1570" y="365"/>
                    <a:pt x="1570" y="367"/>
                    <a:pt x="1570" y="370"/>
                  </a:cubicBezTo>
                  <a:cubicBezTo>
                    <a:pt x="1569" y="377"/>
                    <a:pt x="1569" y="377"/>
                    <a:pt x="1569" y="377"/>
                  </a:cubicBezTo>
                  <a:cubicBezTo>
                    <a:pt x="1569" y="381"/>
                    <a:pt x="1569" y="386"/>
                    <a:pt x="1568" y="391"/>
                  </a:cubicBezTo>
                  <a:cubicBezTo>
                    <a:pt x="1568" y="400"/>
                    <a:pt x="1568" y="410"/>
                    <a:pt x="1567" y="419"/>
                  </a:cubicBezTo>
                  <a:cubicBezTo>
                    <a:pt x="1567" y="424"/>
                    <a:pt x="1567" y="428"/>
                    <a:pt x="1567" y="433"/>
                  </a:cubicBezTo>
                  <a:cubicBezTo>
                    <a:pt x="1567" y="437"/>
                    <a:pt x="1566" y="442"/>
                    <a:pt x="1566" y="446"/>
                  </a:cubicBezTo>
                  <a:cubicBezTo>
                    <a:pt x="1564" y="464"/>
                    <a:pt x="1562" y="483"/>
                    <a:pt x="1557" y="501"/>
                  </a:cubicBezTo>
                  <a:cubicBezTo>
                    <a:pt x="1552" y="520"/>
                    <a:pt x="1547" y="538"/>
                    <a:pt x="1539" y="556"/>
                  </a:cubicBezTo>
                  <a:cubicBezTo>
                    <a:pt x="1531" y="574"/>
                    <a:pt x="1522" y="592"/>
                    <a:pt x="1512" y="610"/>
                  </a:cubicBezTo>
                  <a:cubicBezTo>
                    <a:pt x="1491" y="644"/>
                    <a:pt x="1463" y="676"/>
                    <a:pt x="1430" y="704"/>
                  </a:cubicBezTo>
                  <a:cubicBezTo>
                    <a:pt x="1397" y="731"/>
                    <a:pt x="1358" y="753"/>
                    <a:pt x="1316" y="768"/>
                  </a:cubicBezTo>
                  <a:cubicBezTo>
                    <a:pt x="1273" y="784"/>
                    <a:pt x="1227" y="791"/>
                    <a:pt x="1181" y="790"/>
                  </a:cubicBezTo>
                  <a:cubicBezTo>
                    <a:pt x="1134" y="789"/>
                    <a:pt x="1087" y="779"/>
                    <a:pt x="1043" y="761"/>
                  </a:cubicBezTo>
                  <a:cubicBezTo>
                    <a:pt x="999" y="742"/>
                    <a:pt x="958" y="715"/>
                    <a:pt x="923" y="680"/>
                  </a:cubicBezTo>
                  <a:cubicBezTo>
                    <a:pt x="888" y="646"/>
                    <a:pt x="860" y="604"/>
                    <a:pt x="840" y="558"/>
                  </a:cubicBezTo>
                  <a:cubicBezTo>
                    <a:pt x="821" y="512"/>
                    <a:pt x="811" y="462"/>
                    <a:pt x="811" y="412"/>
                  </a:cubicBezTo>
                  <a:cubicBezTo>
                    <a:pt x="811" y="358"/>
                    <a:pt x="800" y="304"/>
                    <a:pt x="779" y="254"/>
                  </a:cubicBezTo>
                  <a:cubicBezTo>
                    <a:pt x="758" y="203"/>
                    <a:pt x="727" y="158"/>
                    <a:pt x="688" y="120"/>
                  </a:cubicBezTo>
                  <a:cubicBezTo>
                    <a:pt x="650" y="82"/>
                    <a:pt x="604" y="52"/>
                    <a:pt x="554" y="32"/>
                  </a:cubicBezTo>
                  <a:cubicBezTo>
                    <a:pt x="505" y="12"/>
                    <a:pt x="451" y="2"/>
                    <a:pt x="399" y="2"/>
                  </a:cubicBezTo>
                  <a:cubicBezTo>
                    <a:pt x="346" y="2"/>
                    <a:pt x="294" y="13"/>
                    <a:pt x="247" y="32"/>
                  </a:cubicBezTo>
                  <a:cubicBezTo>
                    <a:pt x="199" y="52"/>
                    <a:pt x="156" y="80"/>
                    <a:pt x="120" y="114"/>
                  </a:cubicBezTo>
                  <a:cubicBezTo>
                    <a:pt x="102" y="131"/>
                    <a:pt x="86" y="150"/>
                    <a:pt x="71" y="169"/>
                  </a:cubicBezTo>
                  <a:cubicBezTo>
                    <a:pt x="68" y="174"/>
                    <a:pt x="64" y="179"/>
                    <a:pt x="61" y="184"/>
                  </a:cubicBezTo>
                  <a:cubicBezTo>
                    <a:pt x="57" y="189"/>
                    <a:pt x="54" y="194"/>
                    <a:pt x="51" y="199"/>
                  </a:cubicBezTo>
                  <a:cubicBezTo>
                    <a:pt x="48" y="205"/>
                    <a:pt x="45" y="210"/>
                    <a:pt x="42" y="215"/>
                  </a:cubicBezTo>
                  <a:cubicBezTo>
                    <a:pt x="40" y="218"/>
                    <a:pt x="39" y="220"/>
                    <a:pt x="38" y="223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21" y="255"/>
                    <a:pt x="13" y="281"/>
                    <a:pt x="9" y="294"/>
                  </a:cubicBezTo>
                  <a:cubicBezTo>
                    <a:pt x="2" y="318"/>
                    <a:pt x="0" y="337"/>
                    <a:pt x="0" y="356"/>
                  </a:cubicBezTo>
                  <a:cubicBezTo>
                    <a:pt x="0" y="360"/>
                    <a:pt x="0" y="365"/>
                    <a:pt x="0" y="370"/>
                  </a:cubicBezTo>
                  <a:cubicBezTo>
                    <a:pt x="1" y="374"/>
                    <a:pt x="1" y="379"/>
                    <a:pt x="2" y="383"/>
                  </a:cubicBezTo>
                  <a:cubicBezTo>
                    <a:pt x="3" y="392"/>
                    <a:pt x="5" y="402"/>
                    <a:pt x="7" y="412"/>
                  </a:cubicBezTo>
                  <a:cubicBezTo>
                    <a:pt x="10" y="402"/>
                    <a:pt x="12" y="393"/>
                    <a:pt x="15" y="384"/>
                  </a:cubicBezTo>
                  <a:cubicBezTo>
                    <a:pt x="16" y="380"/>
                    <a:pt x="17" y="376"/>
                    <a:pt x="19" y="371"/>
                  </a:cubicBezTo>
                  <a:cubicBezTo>
                    <a:pt x="20" y="367"/>
                    <a:pt x="21" y="363"/>
                    <a:pt x="22" y="359"/>
                  </a:cubicBezTo>
                  <a:cubicBezTo>
                    <a:pt x="28" y="342"/>
                    <a:pt x="32" y="325"/>
                    <a:pt x="39" y="303"/>
                  </a:cubicBezTo>
                  <a:cubicBezTo>
                    <a:pt x="43" y="291"/>
                    <a:pt x="50" y="267"/>
                    <a:pt x="64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7" y="235"/>
                    <a:pt x="68" y="233"/>
                    <a:pt x="69" y="230"/>
                  </a:cubicBezTo>
                  <a:cubicBezTo>
                    <a:pt x="72" y="225"/>
                    <a:pt x="75" y="221"/>
                    <a:pt x="78" y="216"/>
                  </a:cubicBezTo>
                  <a:cubicBezTo>
                    <a:pt x="81" y="211"/>
                    <a:pt x="84" y="206"/>
                    <a:pt x="87" y="202"/>
                  </a:cubicBezTo>
                  <a:cubicBezTo>
                    <a:pt x="90" y="197"/>
                    <a:pt x="93" y="193"/>
                    <a:pt x="96" y="188"/>
                  </a:cubicBezTo>
                  <a:cubicBezTo>
                    <a:pt x="110" y="170"/>
                    <a:pt x="125" y="153"/>
                    <a:pt x="142" y="137"/>
                  </a:cubicBezTo>
                  <a:cubicBezTo>
                    <a:pt x="175" y="105"/>
                    <a:pt x="215" y="79"/>
                    <a:pt x="259" y="62"/>
                  </a:cubicBezTo>
                  <a:cubicBezTo>
                    <a:pt x="302" y="44"/>
                    <a:pt x="350" y="34"/>
                    <a:pt x="399" y="34"/>
                  </a:cubicBezTo>
                  <a:cubicBezTo>
                    <a:pt x="447" y="33"/>
                    <a:pt x="497" y="42"/>
                    <a:pt x="542" y="61"/>
                  </a:cubicBezTo>
                  <a:cubicBezTo>
                    <a:pt x="588" y="79"/>
                    <a:pt x="631" y="107"/>
                    <a:pt x="666" y="142"/>
                  </a:cubicBezTo>
                  <a:cubicBezTo>
                    <a:pt x="702" y="177"/>
                    <a:pt x="731" y="219"/>
                    <a:pt x="750" y="266"/>
                  </a:cubicBezTo>
                  <a:cubicBezTo>
                    <a:pt x="770" y="312"/>
                    <a:pt x="780" y="362"/>
                    <a:pt x="780" y="412"/>
                  </a:cubicBezTo>
                  <a:cubicBezTo>
                    <a:pt x="780" y="467"/>
                    <a:pt x="791" y="521"/>
                    <a:pt x="811" y="570"/>
                  </a:cubicBezTo>
                  <a:cubicBezTo>
                    <a:pt x="832" y="620"/>
                    <a:pt x="863" y="665"/>
                    <a:pt x="901" y="703"/>
                  </a:cubicBezTo>
                  <a:cubicBezTo>
                    <a:pt x="938" y="740"/>
                    <a:pt x="983" y="770"/>
                    <a:pt x="1031" y="790"/>
                  </a:cubicBezTo>
                  <a:cubicBezTo>
                    <a:pt x="1079" y="810"/>
                    <a:pt x="1130" y="820"/>
                    <a:pt x="1180" y="821"/>
                  </a:cubicBezTo>
                  <a:cubicBezTo>
                    <a:pt x="1231" y="822"/>
                    <a:pt x="1280" y="814"/>
                    <a:pt x="1326" y="798"/>
                  </a:cubicBezTo>
                  <a:cubicBezTo>
                    <a:pt x="1372" y="782"/>
                    <a:pt x="1414" y="758"/>
                    <a:pt x="1450" y="728"/>
                  </a:cubicBezTo>
                  <a:cubicBezTo>
                    <a:pt x="1486" y="698"/>
                    <a:pt x="1515" y="664"/>
                    <a:pt x="1539" y="626"/>
                  </a:cubicBezTo>
                  <a:cubicBezTo>
                    <a:pt x="1550" y="607"/>
                    <a:pt x="1560" y="588"/>
                    <a:pt x="1568" y="568"/>
                  </a:cubicBezTo>
                  <a:cubicBezTo>
                    <a:pt x="1576" y="549"/>
                    <a:pt x="1582" y="529"/>
                    <a:pt x="1587" y="509"/>
                  </a:cubicBezTo>
                  <a:cubicBezTo>
                    <a:pt x="1592" y="489"/>
                    <a:pt x="1595" y="469"/>
                    <a:pt x="1597" y="449"/>
                  </a:cubicBezTo>
                  <a:cubicBezTo>
                    <a:pt x="1598" y="444"/>
                    <a:pt x="1598" y="439"/>
                    <a:pt x="1598" y="434"/>
                  </a:cubicBezTo>
                  <a:cubicBezTo>
                    <a:pt x="1599" y="429"/>
                    <a:pt x="1599" y="424"/>
                    <a:pt x="1599" y="420"/>
                  </a:cubicBezTo>
                  <a:cubicBezTo>
                    <a:pt x="1599" y="410"/>
                    <a:pt x="1599" y="401"/>
                    <a:pt x="1599" y="392"/>
                  </a:cubicBezTo>
                  <a:cubicBezTo>
                    <a:pt x="1600" y="388"/>
                    <a:pt x="1600" y="384"/>
                    <a:pt x="1600" y="379"/>
                  </a:cubicBezTo>
                  <a:cubicBezTo>
                    <a:pt x="1601" y="373"/>
                    <a:pt x="1601" y="373"/>
                    <a:pt x="1601" y="373"/>
                  </a:cubicBezTo>
                  <a:cubicBezTo>
                    <a:pt x="1602" y="367"/>
                    <a:pt x="1602" y="367"/>
                    <a:pt x="1602" y="367"/>
                  </a:cubicBezTo>
                  <a:cubicBezTo>
                    <a:pt x="1602" y="362"/>
                    <a:pt x="1603" y="358"/>
                    <a:pt x="1603" y="354"/>
                  </a:cubicBezTo>
                  <a:cubicBezTo>
                    <a:pt x="1604" y="350"/>
                    <a:pt x="1605" y="346"/>
                    <a:pt x="1606" y="341"/>
                  </a:cubicBezTo>
                  <a:cubicBezTo>
                    <a:pt x="1607" y="335"/>
                    <a:pt x="1607" y="335"/>
                    <a:pt x="1607" y="335"/>
                  </a:cubicBezTo>
                  <a:cubicBezTo>
                    <a:pt x="1608" y="329"/>
                    <a:pt x="1608" y="329"/>
                    <a:pt x="1608" y="329"/>
                  </a:cubicBezTo>
                  <a:cubicBezTo>
                    <a:pt x="1609" y="325"/>
                    <a:pt x="1610" y="321"/>
                    <a:pt x="1611" y="317"/>
                  </a:cubicBezTo>
                  <a:cubicBezTo>
                    <a:pt x="1612" y="313"/>
                    <a:pt x="1613" y="309"/>
                    <a:pt x="1614" y="306"/>
                  </a:cubicBezTo>
                  <a:cubicBezTo>
                    <a:pt x="1615" y="302"/>
                    <a:pt x="1616" y="298"/>
                    <a:pt x="1618" y="294"/>
                  </a:cubicBezTo>
                  <a:cubicBezTo>
                    <a:pt x="1628" y="264"/>
                    <a:pt x="1641" y="237"/>
                    <a:pt x="1656" y="213"/>
                  </a:cubicBezTo>
                  <a:cubicBezTo>
                    <a:pt x="1685" y="165"/>
                    <a:pt x="1721" y="130"/>
                    <a:pt x="1754" y="107"/>
                  </a:cubicBezTo>
                  <a:cubicBezTo>
                    <a:pt x="1786" y="83"/>
                    <a:pt x="1815" y="70"/>
                    <a:pt x="1834" y="61"/>
                  </a:cubicBezTo>
                  <a:cubicBezTo>
                    <a:pt x="1839" y="59"/>
                    <a:pt x="1844" y="58"/>
                    <a:pt x="1848" y="56"/>
                  </a:cubicBezTo>
                  <a:cubicBezTo>
                    <a:pt x="1851" y="55"/>
                    <a:pt x="1855" y="54"/>
                    <a:pt x="1857" y="53"/>
                  </a:cubicBezTo>
                  <a:cubicBezTo>
                    <a:pt x="1862" y="51"/>
                    <a:pt x="1865" y="50"/>
                    <a:pt x="1865" y="50"/>
                  </a:cubicBezTo>
                  <a:cubicBezTo>
                    <a:pt x="1865" y="50"/>
                    <a:pt x="1868" y="50"/>
                    <a:pt x="1873" y="48"/>
                  </a:cubicBezTo>
                  <a:cubicBezTo>
                    <a:pt x="1876" y="47"/>
                    <a:pt x="1879" y="46"/>
                    <a:pt x="1883" y="45"/>
                  </a:cubicBezTo>
                  <a:cubicBezTo>
                    <a:pt x="1887" y="44"/>
                    <a:pt x="1892" y="43"/>
                    <a:pt x="1897" y="42"/>
                  </a:cubicBezTo>
                  <a:cubicBezTo>
                    <a:pt x="1918" y="38"/>
                    <a:pt x="1949" y="32"/>
                    <a:pt x="1989" y="34"/>
                  </a:cubicBezTo>
                  <a:cubicBezTo>
                    <a:pt x="2029" y="35"/>
                    <a:pt x="2078" y="43"/>
                    <a:pt x="2130" y="66"/>
                  </a:cubicBezTo>
                  <a:cubicBezTo>
                    <a:pt x="2156" y="77"/>
                    <a:pt x="2182" y="92"/>
                    <a:pt x="2207" y="111"/>
                  </a:cubicBezTo>
                  <a:cubicBezTo>
                    <a:pt x="2210" y="114"/>
                    <a:pt x="2213" y="116"/>
                    <a:pt x="2217" y="119"/>
                  </a:cubicBezTo>
                  <a:cubicBezTo>
                    <a:pt x="2220" y="121"/>
                    <a:pt x="2223" y="124"/>
                    <a:pt x="2226" y="127"/>
                  </a:cubicBezTo>
                  <a:cubicBezTo>
                    <a:pt x="2232" y="132"/>
                    <a:pt x="2238" y="138"/>
                    <a:pt x="2244" y="143"/>
                  </a:cubicBezTo>
                  <a:cubicBezTo>
                    <a:pt x="2256" y="155"/>
                    <a:pt x="2267" y="168"/>
                    <a:pt x="2278" y="182"/>
                  </a:cubicBezTo>
                  <a:cubicBezTo>
                    <a:pt x="2299" y="210"/>
                    <a:pt x="2318" y="242"/>
                    <a:pt x="2331" y="277"/>
                  </a:cubicBezTo>
                  <a:cubicBezTo>
                    <a:pt x="2338" y="295"/>
                    <a:pt x="2343" y="314"/>
                    <a:pt x="2347" y="333"/>
                  </a:cubicBezTo>
                  <a:cubicBezTo>
                    <a:pt x="2351" y="352"/>
                    <a:pt x="2354" y="372"/>
                    <a:pt x="2355" y="392"/>
                  </a:cubicBezTo>
                  <a:cubicBezTo>
                    <a:pt x="2355" y="403"/>
                    <a:pt x="2356" y="413"/>
                    <a:pt x="2356" y="424"/>
                  </a:cubicBezTo>
                  <a:cubicBezTo>
                    <a:pt x="2356" y="432"/>
                    <a:pt x="2356" y="432"/>
                    <a:pt x="2356" y="432"/>
                  </a:cubicBezTo>
                  <a:cubicBezTo>
                    <a:pt x="2357" y="441"/>
                    <a:pt x="2357" y="441"/>
                    <a:pt x="2357" y="441"/>
                  </a:cubicBezTo>
                  <a:cubicBezTo>
                    <a:pt x="2357" y="446"/>
                    <a:pt x="2357" y="452"/>
                    <a:pt x="2358" y="458"/>
                  </a:cubicBezTo>
                  <a:cubicBezTo>
                    <a:pt x="2361" y="480"/>
                    <a:pt x="2365" y="503"/>
                    <a:pt x="2372" y="525"/>
                  </a:cubicBezTo>
                  <a:cubicBezTo>
                    <a:pt x="2384" y="570"/>
                    <a:pt x="2405" y="613"/>
                    <a:pt x="2434" y="653"/>
                  </a:cubicBezTo>
                  <a:cubicBezTo>
                    <a:pt x="2463" y="692"/>
                    <a:pt x="2499" y="727"/>
                    <a:pt x="2541" y="755"/>
                  </a:cubicBezTo>
                  <a:cubicBezTo>
                    <a:pt x="2583" y="782"/>
                    <a:pt x="2631" y="803"/>
                    <a:pt x="2682" y="813"/>
                  </a:cubicBezTo>
                  <a:cubicBezTo>
                    <a:pt x="2733" y="824"/>
                    <a:pt x="2786" y="824"/>
                    <a:pt x="2839" y="815"/>
                  </a:cubicBezTo>
                  <a:cubicBezTo>
                    <a:pt x="2891" y="805"/>
                    <a:pt x="2942" y="786"/>
                    <a:pt x="2987" y="756"/>
                  </a:cubicBezTo>
                  <a:cubicBezTo>
                    <a:pt x="3032" y="727"/>
                    <a:pt x="3072" y="689"/>
                    <a:pt x="3103" y="644"/>
                  </a:cubicBezTo>
                  <a:cubicBezTo>
                    <a:pt x="3134" y="600"/>
                    <a:pt x="3156" y="549"/>
                    <a:pt x="3167" y="495"/>
                  </a:cubicBezTo>
                  <a:cubicBezTo>
                    <a:pt x="3172" y="469"/>
                    <a:pt x="3175" y="441"/>
                    <a:pt x="3175" y="414"/>
                  </a:cubicBezTo>
                  <a:cubicBezTo>
                    <a:pt x="3175" y="389"/>
                    <a:pt x="3177" y="364"/>
                    <a:pt x="3182" y="339"/>
                  </a:cubicBezTo>
                  <a:cubicBezTo>
                    <a:pt x="3191" y="290"/>
                    <a:pt x="3211" y="244"/>
                    <a:pt x="3238" y="202"/>
                  </a:cubicBezTo>
                  <a:cubicBezTo>
                    <a:pt x="3266" y="161"/>
                    <a:pt x="3301" y="126"/>
                    <a:pt x="3341" y="99"/>
                  </a:cubicBezTo>
                  <a:cubicBezTo>
                    <a:pt x="3381" y="71"/>
                    <a:pt x="3426" y="52"/>
                    <a:pt x="3473" y="42"/>
                  </a:cubicBezTo>
                  <a:cubicBezTo>
                    <a:pt x="3519" y="32"/>
                    <a:pt x="3566" y="31"/>
                    <a:pt x="3612" y="38"/>
                  </a:cubicBezTo>
                  <a:cubicBezTo>
                    <a:pt x="3657" y="45"/>
                    <a:pt x="3700" y="61"/>
                    <a:pt x="3739" y="82"/>
                  </a:cubicBezTo>
                  <a:cubicBezTo>
                    <a:pt x="3777" y="104"/>
                    <a:pt x="3811" y="132"/>
                    <a:pt x="3838" y="163"/>
                  </a:cubicBezTo>
                  <a:cubicBezTo>
                    <a:pt x="3852" y="179"/>
                    <a:pt x="3864" y="196"/>
                    <a:pt x="3875" y="213"/>
                  </a:cubicBezTo>
                  <a:cubicBezTo>
                    <a:pt x="3878" y="217"/>
                    <a:pt x="3880" y="222"/>
                    <a:pt x="3883" y="226"/>
                  </a:cubicBezTo>
                  <a:cubicBezTo>
                    <a:pt x="3885" y="230"/>
                    <a:pt x="3888" y="235"/>
                    <a:pt x="3890" y="239"/>
                  </a:cubicBezTo>
                  <a:cubicBezTo>
                    <a:pt x="3892" y="244"/>
                    <a:pt x="3895" y="248"/>
                    <a:pt x="3897" y="253"/>
                  </a:cubicBezTo>
                  <a:cubicBezTo>
                    <a:pt x="3898" y="255"/>
                    <a:pt x="3899" y="257"/>
                    <a:pt x="3900" y="260"/>
                  </a:cubicBezTo>
                  <a:cubicBezTo>
                    <a:pt x="3903" y="266"/>
                    <a:pt x="3905" y="272"/>
                    <a:pt x="3907" y="277"/>
                  </a:cubicBezTo>
                  <a:cubicBezTo>
                    <a:pt x="3909" y="282"/>
                    <a:pt x="3911" y="287"/>
                    <a:pt x="3912" y="292"/>
                  </a:cubicBezTo>
                  <a:cubicBezTo>
                    <a:pt x="3914" y="296"/>
                    <a:pt x="3915" y="300"/>
                    <a:pt x="3916" y="303"/>
                  </a:cubicBezTo>
                  <a:cubicBezTo>
                    <a:pt x="3923" y="325"/>
                    <a:pt x="3927" y="342"/>
                    <a:pt x="3932" y="359"/>
                  </a:cubicBezTo>
                  <a:cubicBezTo>
                    <a:pt x="3933" y="363"/>
                    <a:pt x="3935" y="367"/>
                    <a:pt x="3936" y="371"/>
                  </a:cubicBezTo>
                  <a:cubicBezTo>
                    <a:pt x="3937" y="376"/>
                    <a:pt x="3938" y="380"/>
                    <a:pt x="3940" y="384"/>
                  </a:cubicBezTo>
                  <a:cubicBezTo>
                    <a:pt x="3942" y="393"/>
                    <a:pt x="3944" y="402"/>
                    <a:pt x="3947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74D6E336-0CD2-49EB-9583-9236E845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670"/>
              <a:ext cx="5361" cy="1116"/>
            </a:xfrm>
            <a:custGeom>
              <a:avLst/>
              <a:gdLst>
                <a:gd name="T0" fmla="*/ 3954 w 3955"/>
                <a:gd name="T1" fmla="*/ 370 h 824"/>
                <a:gd name="T2" fmla="*/ 3942 w 3955"/>
                <a:gd name="T3" fmla="*/ 282 h 824"/>
                <a:gd name="T4" fmla="*/ 3925 w 3955"/>
                <a:gd name="T5" fmla="*/ 240 h 824"/>
                <a:gd name="T6" fmla="*/ 3902 w 3955"/>
                <a:gd name="T7" fmla="*/ 196 h 824"/>
                <a:gd name="T8" fmla="*/ 3617 w 3955"/>
                <a:gd name="T9" fmla="*/ 7 h 824"/>
                <a:gd name="T10" fmla="*/ 3212 w 3955"/>
                <a:gd name="T11" fmla="*/ 185 h 824"/>
                <a:gd name="T12" fmla="*/ 3136 w 3955"/>
                <a:gd name="T13" fmla="*/ 489 h 824"/>
                <a:gd name="T14" fmla="*/ 2833 w 3955"/>
                <a:gd name="T15" fmla="*/ 784 h 824"/>
                <a:gd name="T16" fmla="*/ 2459 w 3955"/>
                <a:gd name="T17" fmla="*/ 634 h 824"/>
                <a:gd name="T18" fmla="*/ 2388 w 3955"/>
                <a:gd name="T19" fmla="*/ 439 h 824"/>
                <a:gd name="T20" fmla="*/ 2386 w 3955"/>
                <a:gd name="T21" fmla="*/ 391 h 824"/>
                <a:gd name="T22" fmla="*/ 2303 w 3955"/>
                <a:gd name="T23" fmla="*/ 163 h 824"/>
                <a:gd name="T24" fmla="*/ 2236 w 3955"/>
                <a:gd name="T25" fmla="*/ 94 h 824"/>
                <a:gd name="T26" fmla="*/ 2061 w 3955"/>
                <a:gd name="T27" fmla="*/ 11 h 824"/>
                <a:gd name="T28" fmla="*/ 1875 w 3955"/>
                <a:gd name="T29" fmla="*/ 15 h 824"/>
                <a:gd name="T30" fmla="*/ 1847 w 3955"/>
                <a:gd name="T31" fmla="*/ 23 h 824"/>
                <a:gd name="T32" fmla="*/ 1735 w 3955"/>
                <a:gd name="T33" fmla="*/ 82 h 824"/>
                <a:gd name="T34" fmla="*/ 1584 w 3955"/>
                <a:gd name="T35" fmla="*/ 297 h 824"/>
                <a:gd name="T36" fmla="*/ 1576 w 3955"/>
                <a:gd name="T37" fmla="*/ 329 h 824"/>
                <a:gd name="T38" fmla="*/ 1571 w 3955"/>
                <a:gd name="T39" fmla="*/ 363 h 824"/>
                <a:gd name="T40" fmla="*/ 1568 w 3955"/>
                <a:gd name="T41" fmla="*/ 391 h 824"/>
                <a:gd name="T42" fmla="*/ 1566 w 3955"/>
                <a:gd name="T43" fmla="*/ 446 h 824"/>
                <a:gd name="T44" fmla="*/ 1512 w 3955"/>
                <a:gd name="T45" fmla="*/ 610 h 824"/>
                <a:gd name="T46" fmla="*/ 1181 w 3955"/>
                <a:gd name="T47" fmla="*/ 790 h 824"/>
                <a:gd name="T48" fmla="*/ 840 w 3955"/>
                <a:gd name="T49" fmla="*/ 558 h 824"/>
                <a:gd name="T50" fmla="*/ 688 w 3955"/>
                <a:gd name="T51" fmla="*/ 120 h 824"/>
                <a:gd name="T52" fmla="*/ 247 w 3955"/>
                <a:gd name="T53" fmla="*/ 32 h 824"/>
                <a:gd name="T54" fmla="*/ 61 w 3955"/>
                <a:gd name="T55" fmla="*/ 184 h 824"/>
                <a:gd name="T56" fmla="*/ 38 w 3955"/>
                <a:gd name="T57" fmla="*/ 223 h 824"/>
                <a:gd name="T58" fmla="*/ 0 w 3955"/>
                <a:gd name="T59" fmla="*/ 356 h 824"/>
                <a:gd name="T60" fmla="*/ 7 w 3955"/>
                <a:gd name="T61" fmla="*/ 412 h 824"/>
                <a:gd name="T62" fmla="*/ 22 w 3955"/>
                <a:gd name="T63" fmla="*/ 359 h 824"/>
                <a:gd name="T64" fmla="*/ 66 w 3955"/>
                <a:gd name="T65" fmla="*/ 238 h 824"/>
                <a:gd name="T66" fmla="*/ 87 w 3955"/>
                <a:gd name="T67" fmla="*/ 202 h 824"/>
                <a:gd name="T68" fmla="*/ 259 w 3955"/>
                <a:gd name="T69" fmla="*/ 62 h 824"/>
                <a:gd name="T70" fmla="*/ 666 w 3955"/>
                <a:gd name="T71" fmla="*/ 142 h 824"/>
                <a:gd name="T72" fmla="*/ 811 w 3955"/>
                <a:gd name="T73" fmla="*/ 570 h 824"/>
                <a:gd name="T74" fmla="*/ 1180 w 3955"/>
                <a:gd name="T75" fmla="*/ 821 h 824"/>
                <a:gd name="T76" fmla="*/ 1539 w 3955"/>
                <a:gd name="T77" fmla="*/ 626 h 824"/>
                <a:gd name="T78" fmla="*/ 1597 w 3955"/>
                <a:gd name="T79" fmla="*/ 449 h 824"/>
                <a:gd name="T80" fmla="*/ 1599 w 3955"/>
                <a:gd name="T81" fmla="*/ 392 h 824"/>
                <a:gd name="T82" fmla="*/ 1602 w 3955"/>
                <a:gd name="T83" fmla="*/ 367 h 824"/>
                <a:gd name="T84" fmla="*/ 1607 w 3955"/>
                <a:gd name="T85" fmla="*/ 335 h 824"/>
                <a:gd name="T86" fmla="*/ 1614 w 3955"/>
                <a:gd name="T87" fmla="*/ 306 h 824"/>
                <a:gd name="T88" fmla="*/ 1754 w 3955"/>
                <a:gd name="T89" fmla="*/ 107 h 824"/>
                <a:gd name="T90" fmla="*/ 1857 w 3955"/>
                <a:gd name="T91" fmla="*/ 53 h 824"/>
                <a:gd name="T92" fmla="*/ 1883 w 3955"/>
                <a:gd name="T93" fmla="*/ 45 h 824"/>
                <a:gd name="T94" fmla="*/ 2130 w 3955"/>
                <a:gd name="T95" fmla="*/ 66 h 824"/>
                <a:gd name="T96" fmla="*/ 2226 w 3955"/>
                <a:gd name="T97" fmla="*/ 127 h 824"/>
                <a:gd name="T98" fmla="*/ 2331 w 3955"/>
                <a:gd name="T99" fmla="*/ 277 h 824"/>
                <a:gd name="T100" fmla="*/ 2356 w 3955"/>
                <a:gd name="T101" fmla="*/ 424 h 824"/>
                <a:gd name="T102" fmla="*/ 2358 w 3955"/>
                <a:gd name="T103" fmla="*/ 458 h 824"/>
                <a:gd name="T104" fmla="*/ 2541 w 3955"/>
                <a:gd name="T105" fmla="*/ 755 h 824"/>
                <a:gd name="T106" fmla="*/ 2987 w 3955"/>
                <a:gd name="T107" fmla="*/ 756 h 824"/>
                <a:gd name="T108" fmla="*/ 3175 w 3955"/>
                <a:gd name="T109" fmla="*/ 414 h 824"/>
                <a:gd name="T110" fmla="*/ 3341 w 3955"/>
                <a:gd name="T111" fmla="*/ 99 h 824"/>
                <a:gd name="T112" fmla="*/ 3739 w 3955"/>
                <a:gd name="T113" fmla="*/ 82 h 824"/>
                <a:gd name="T114" fmla="*/ 3883 w 3955"/>
                <a:gd name="T115" fmla="*/ 226 h 824"/>
                <a:gd name="T116" fmla="*/ 3900 w 3955"/>
                <a:gd name="T117" fmla="*/ 260 h 824"/>
                <a:gd name="T118" fmla="*/ 3916 w 3955"/>
                <a:gd name="T119" fmla="*/ 303 h 824"/>
                <a:gd name="T120" fmla="*/ 3940 w 3955"/>
                <a:gd name="T121" fmla="*/ 38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5" h="824">
                  <a:moveTo>
                    <a:pt x="3947" y="412"/>
                  </a:moveTo>
                  <a:cubicBezTo>
                    <a:pt x="3949" y="402"/>
                    <a:pt x="3952" y="392"/>
                    <a:pt x="3953" y="383"/>
                  </a:cubicBezTo>
                  <a:cubicBezTo>
                    <a:pt x="3953" y="379"/>
                    <a:pt x="3954" y="374"/>
                    <a:pt x="3954" y="370"/>
                  </a:cubicBezTo>
                  <a:cubicBezTo>
                    <a:pt x="3955" y="365"/>
                    <a:pt x="3955" y="360"/>
                    <a:pt x="3955" y="356"/>
                  </a:cubicBezTo>
                  <a:cubicBezTo>
                    <a:pt x="3955" y="337"/>
                    <a:pt x="3953" y="318"/>
                    <a:pt x="3946" y="294"/>
                  </a:cubicBezTo>
                  <a:cubicBezTo>
                    <a:pt x="3945" y="291"/>
                    <a:pt x="3943" y="287"/>
                    <a:pt x="3942" y="282"/>
                  </a:cubicBezTo>
                  <a:cubicBezTo>
                    <a:pt x="3940" y="277"/>
                    <a:pt x="3939" y="272"/>
                    <a:pt x="3936" y="266"/>
                  </a:cubicBezTo>
                  <a:cubicBezTo>
                    <a:pt x="3934" y="260"/>
                    <a:pt x="3932" y="254"/>
                    <a:pt x="3928" y="247"/>
                  </a:cubicBezTo>
                  <a:cubicBezTo>
                    <a:pt x="3927" y="244"/>
                    <a:pt x="3926" y="242"/>
                    <a:pt x="3925" y="240"/>
                  </a:cubicBezTo>
                  <a:cubicBezTo>
                    <a:pt x="3923" y="235"/>
                    <a:pt x="3920" y="230"/>
                    <a:pt x="3918" y="225"/>
                  </a:cubicBezTo>
                  <a:cubicBezTo>
                    <a:pt x="3915" y="220"/>
                    <a:pt x="3913" y="215"/>
                    <a:pt x="3910" y="211"/>
                  </a:cubicBezTo>
                  <a:cubicBezTo>
                    <a:pt x="3907" y="206"/>
                    <a:pt x="3905" y="201"/>
                    <a:pt x="3902" y="196"/>
                  </a:cubicBezTo>
                  <a:cubicBezTo>
                    <a:pt x="3890" y="178"/>
                    <a:pt x="3877" y="160"/>
                    <a:pt x="3862" y="142"/>
                  </a:cubicBezTo>
                  <a:cubicBezTo>
                    <a:pt x="3832" y="108"/>
                    <a:pt x="3796" y="78"/>
                    <a:pt x="3754" y="55"/>
                  </a:cubicBezTo>
                  <a:cubicBezTo>
                    <a:pt x="3712" y="31"/>
                    <a:pt x="3666" y="15"/>
                    <a:pt x="3617" y="7"/>
                  </a:cubicBezTo>
                  <a:cubicBezTo>
                    <a:pt x="3568" y="0"/>
                    <a:pt x="3516" y="1"/>
                    <a:pt x="3466" y="12"/>
                  </a:cubicBezTo>
                  <a:cubicBezTo>
                    <a:pt x="3416" y="22"/>
                    <a:pt x="3367" y="43"/>
                    <a:pt x="3324" y="73"/>
                  </a:cubicBezTo>
                  <a:cubicBezTo>
                    <a:pt x="3280" y="102"/>
                    <a:pt x="3242" y="140"/>
                    <a:pt x="3212" y="185"/>
                  </a:cubicBezTo>
                  <a:cubicBezTo>
                    <a:pt x="3182" y="230"/>
                    <a:pt x="3161" y="280"/>
                    <a:pt x="3151" y="334"/>
                  </a:cubicBezTo>
                  <a:cubicBezTo>
                    <a:pt x="3146" y="360"/>
                    <a:pt x="3144" y="387"/>
                    <a:pt x="3144" y="414"/>
                  </a:cubicBezTo>
                  <a:cubicBezTo>
                    <a:pt x="3143" y="439"/>
                    <a:pt x="3141" y="464"/>
                    <a:pt x="3136" y="489"/>
                  </a:cubicBezTo>
                  <a:cubicBezTo>
                    <a:pt x="3126" y="538"/>
                    <a:pt x="3105" y="585"/>
                    <a:pt x="3077" y="626"/>
                  </a:cubicBezTo>
                  <a:cubicBezTo>
                    <a:pt x="3048" y="668"/>
                    <a:pt x="3012" y="703"/>
                    <a:pt x="2970" y="730"/>
                  </a:cubicBezTo>
                  <a:cubicBezTo>
                    <a:pt x="2928" y="757"/>
                    <a:pt x="2881" y="775"/>
                    <a:pt x="2833" y="784"/>
                  </a:cubicBezTo>
                  <a:cubicBezTo>
                    <a:pt x="2785" y="793"/>
                    <a:pt x="2735" y="792"/>
                    <a:pt x="2688" y="782"/>
                  </a:cubicBezTo>
                  <a:cubicBezTo>
                    <a:pt x="2642" y="773"/>
                    <a:pt x="2597" y="754"/>
                    <a:pt x="2558" y="728"/>
                  </a:cubicBezTo>
                  <a:cubicBezTo>
                    <a:pt x="2519" y="703"/>
                    <a:pt x="2486" y="670"/>
                    <a:pt x="2459" y="634"/>
                  </a:cubicBezTo>
                  <a:cubicBezTo>
                    <a:pt x="2433" y="598"/>
                    <a:pt x="2414" y="558"/>
                    <a:pt x="2402" y="516"/>
                  </a:cubicBezTo>
                  <a:cubicBezTo>
                    <a:pt x="2396" y="496"/>
                    <a:pt x="2392" y="475"/>
                    <a:pt x="2389" y="454"/>
                  </a:cubicBezTo>
                  <a:cubicBezTo>
                    <a:pt x="2389" y="449"/>
                    <a:pt x="2389" y="444"/>
                    <a:pt x="2388" y="439"/>
                  </a:cubicBezTo>
                  <a:cubicBezTo>
                    <a:pt x="2387" y="431"/>
                    <a:pt x="2387" y="431"/>
                    <a:pt x="2387" y="431"/>
                  </a:cubicBezTo>
                  <a:cubicBezTo>
                    <a:pt x="2387" y="423"/>
                    <a:pt x="2387" y="423"/>
                    <a:pt x="2387" y="423"/>
                  </a:cubicBezTo>
                  <a:cubicBezTo>
                    <a:pt x="2387" y="412"/>
                    <a:pt x="2387" y="401"/>
                    <a:pt x="2386" y="391"/>
                  </a:cubicBezTo>
                  <a:cubicBezTo>
                    <a:pt x="2385" y="369"/>
                    <a:pt x="2382" y="347"/>
                    <a:pt x="2378" y="326"/>
                  </a:cubicBezTo>
                  <a:cubicBezTo>
                    <a:pt x="2374" y="306"/>
                    <a:pt x="2367" y="286"/>
                    <a:pt x="2360" y="266"/>
                  </a:cubicBezTo>
                  <a:cubicBezTo>
                    <a:pt x="2346" y="228"/>
                    <a:pt x="2326" y="193"/>
                    <a:pt x="2303" y="163"/>
                  </a:cubicBezTo>
                  <a:cubicBezTo>
                    <a:pt x="2291" y="148"/>
                    <a:pt x="2279" y="134"/>
                    <a:pt x="2266" y="121"/>
                  </a:cubicBezTo>
                  <a:cubicBezTo>
                    <a:pt x="2259" y="115"/>
                    <a:pt x="2253" y="109"/>
                    <a:pt x="2246" y="103"/>
                  </a:cubicBezTo>
                  <a:cubicBezTo>
                    <a:pt x="2243" y="100"/>
                    <a:pt x="2240" y="97"/>
                    <a:pt x="2236" y="94"/>
                  </a:cubicBezTo>
                  <a:cubicBezTo>
                    <a:pt x="2233" y="92"/>
                    <a:pt x="2229" y="89"/>
                    <a:pt x="2226" y="86"/>
                  </a:cubicBezTo>
                  <a:cubicBezTo>
                    <a:pt x="2199" y="65"/>
                    <a:pt x="2170" y="49"/>
                    <a:pt x="2142" y="37"/>
                  </a:cubicBezTo>
                  <a:cubicBezTo>
                    <a:pt x="2115" y="25"/>
                    <a:pt x="2087" y="16"/>
                    <a:pt x="2061" y="11"/>
                  </a:cubicBezTo>
                  <a:cubicBezTo>
                    <a:pt x="2036" y="6"/>
                    <a:pt x="2012" y="3"/>
                    <a:pt x="1990" y="3"/>
                  </a:cubicBezTo>
                  <a:cubicBezTo>
                    <a:pt x="1946" y="1"/>
                    <a:pt x="1913" y="7"/>
                    <a:pt x="1890" y="12"/>
                  </a:cubicBezTo>
                  <a:cubicBezTo>
                    <a:pt x="1884" y="13"/>
                    <a:pt x="1879" y="14"/>
                    <a:pt x="1875" y="15"/>
                  </a:cubicBezTo>
                  <a:cubicBezTo>
                    <a:pt x="1871" y="16"/>
                    <a:pt x="1867" y="17"/>
                    <a:pt x="1865" y="18"/>
                  </a:cubicBezTo>
                  <a:cubicBezTo>
                    <a:pt x="1859" y="20"/>
                    <a:pt x="1856" y="21"/>
                    <a:pt x="1856" y="21"/>
                  </a:cubicBezTo>
                  <a:cubicBezTo>
                    <a:pt x="1856" y="21"/>
                    <a:pt x="1853" y="22"/>
                    <a:pt x="1847" y="23"/>
                  </a:cubicBezTo>
                  <a:cubicBezTo>
                    <a:pt x="1845" y="24"/>
                    <a:pt x="1841" y="26"/>
                    <a:pt x="1837" y="27"/>
                  </a:cubicBezTo>
                  <a:cubicBezTo>
                    <a:pt x="1833" y="29"/>
                    <a:pt x="1828" y="30"/>
                    <a:pt x="1823" y="33"/>
                  </a:cubicBezTo>
                  <a:cubicBezTo>
                    <a:pt x="1801" y="41"/>
                    <a:pt x="1770" y="56"/>
                    <a:pt x="1735" y="82"/>
                  </a:cubicBezTo>
                  <a:cubicBezTo>
                    <a:pt x="1700" y="107"/>
                    <a:pt x="1661" y="144"/>
                    <a:pt x="1629" y="196"/>
                  </a:cubicBezTo>
                  <a:cubicBezTo>
                    <a:pt x="1613" y="222"/>
                    <a:pt x="1599" y="252"/>
                    <a:pt x="1588" y="284"/>
                  </a:cubicBezTo>
                  <a:cubicBezTo>
                    <a:pt x="1587" y="288"/>
                    <a:pt x="1585" y="293"/>
                    <a:pt x="1584" y="297"/>
                  </a:cubicBezTo>
                  <a:cubicBezTo>
                    <a:pt x="1583" y="301"/>
                    <a:pt x="1582" y="305"/>
                    <a:pt x="1581" y="310"/>
                  </a:cubicBezTo>
                  <a:cubicBezTo>
                    <a:pt x="1580" y="314"/>
                    <a:pt x="1579" y="318"/>
                    <a:pt x="1578" y="322"/>
                  </a:cubicBezTo>
                  <a:cubicBezTo>
                    <a:pt x="1577" y="325"/>
                    <a:pt x="1577" y="327"/>
                    <a:pt x="1576" y="329"/>
                  </a:cubicBezTo>
                  <a:cubicBezTo>
                    <a:pt x="1576" y="331"/>
                    <a:pt x="1575" y="333"/>
                    <a:pt x="1575" y="336"/>
                  </a:cubicBezTo>
                  <a:cubicBezTo>
                    <a:pt x="1574" y="340"/>
                    <a:pt x="1573" y="345"/>
                    <a:pt x="1572" y="349"/>
                  </a:cubicBezTo>
                  <a:cubicBezTo>
                    <a:pt x="1572" y="354"/>
                    <a:pt x="1571" y="358"/>
                    <a:pt x="1571" y="363"/>
                  </a:cubicBezTo>
                  <a:cubicBezTo>
                    <a:pt x="1570" y="365"/>
                    <a:pt x="1570" y="367"/>
                    <a:pt x="1570" y="370"/>
                  </a:cubicBezTo>
                  <a:cubicBezTo>
                    <a:pt x="1569" y="377"/>
                    <a:pt x="1569" y="377"/>
                    <a:pt x="1569" y="377"/>
                  </a:cubicBezTo>
                  <a:cubicBezTo>
                    <a:pt x="1569" y="381"/>
                    <a:pt x="1569" y="386"/>
                    <a:pt x="1568" y="391"/>
                  </a:cubicBezTo>
                  <a:cubicBezTo>
                    <a:pt x="1568" y="400"/>
                    <a:pt x="1568" y="410"/>
                    <a:pt x="1567" y="419"/>
                  </a:cubicBezTo>
                  <a:cubicBezTo>
                    <a:pt x="1567" y="424"/>
                    <a:pt x="1567" y="428"/>
                    <a:pt x="1567" y="433"/>
                  </a:cubicBezTo>
                  <a:cubicBezTo>
                    <a:pt x="1567" y="437"/>
                    <a:pt x="1566" y="442"/>
                    <a:pt x="1566" y="446"/>
                  </a:cubicBezTo>
                  <a:cubicBezTo>
                    <a:pt x="1564" y="464"/>
                    <a:pt x="1562" y="483"/>
                    <a:pt x="1557" y="501"/>
                  </a:cubicBezTo>
                  <a:cubicBezTo>
                    <a:pt x="1552" y="520"/>
                    <a:pt x="1547" y="538"/>
                    <a:pt x="1539" y="556"/>
                  </a:cubicBezTo>
                  <a:cubicBezTo>
                    <a:pt x="1531" y="574"/>
                    <a:pt x="1522" y="592"/>
                    <a:pt x="1512" y="610"/>
                  </a:cubicBezTo>
                  <a:cubicBezTo>
                    <a:pt x="1491" y="644"/>
                    <a:pt x="1463" y="676"/>
                    <a:pt x="1430" y="704"/>
                  </a:cubicBezTo>
                  <a:cubicBezTo>
                    <a:pt x="1397" y="731"/>
                    <a:pt x="1358" y="753"/>
                    <a:pt x="1316" y="768"/>
                  </a:cubicBezTo>
                  <a:cubicBezTo>
                    <a:pt x="1273" y="784"/>
                    <a:pt x="1227" y="791"/>
                    <a:pt x="1181" y="790"/>
                  </a:cubicBezTo>
                  <a:cubicBezTo>
                    <a:pt x="1134" y="789"/>
                    <a:pt x="1087" y="779"/>
                    <a:pt x="1043" y="761"/>
                  </a:cubicBezTo>
                  <a:cubicBezTo>
                    <a:pt x="999" y="742"/>
                    <a:pt x="958" y="715"/>
                    <a:pt x="923" y="680"/>
                  </a:cubicBezTo>
                  <a:cubicBezTo>
                    <a:pt x="888" y="646"/>
                    <a:pt x="860" y="604"/>
                    <a:pt x="840" y="558"/>
                  </a:cubicBezTo>
                  <a:cubicBezTo>
                    <a:pt x="821" y="512"/>
                    <a:pt x="811" y="462"/>
                    <a:pt x="811" y="412"/>
                  </a:cubicBezTo>
                  <a:cubicBezTo>
                    <a:pt x="811" y="358"/>
                    <a:pt x="800" y="304"/>
                    <a:pt x="779" y="254"/>
                  </a:cubicBezTo>
                  <a:cubicBezTo>
                    <a:pt x="758" y="203"/>
                    <a:pt x="727" y="158"/>
                    <a:pt x="688" y="120"/>
                  </a:cubicBezTo>
                  <a:cubicBezTo>
                    <a:pt x="650" y="82"/>
                    <a:pt x="604" y="52"/>
                    <a:pt x="554" y="32"/>
                  </a:cubicBezTo>
                  <a:cubicBezTo>
                    <a:pt x="505" y="12"/>
                    <a:pt x="451" y="2"/>
                    <a:pt x="399" y="2"/>
                  </a:cubicBezTo>
                  <a:cubicBezTo>
                    <a:pt x="346" y="2"/>
                    <a:pt x="294" y="13"/>
                    <a:pt x="247" y="32"/>
                  </a:cubicBezTo>
                  <a:cubicBezTo>
                    <a:pt x="199" y="52"/>
                    <a:pt x="156" y="80"/>
                    <a:pt x="120" y="114"/>
                  </a:cubicBezTo>
                  <a:cubicBezTo>
                    <a:pt x="102" y="131"/>
                    <a:pt x="86" y="150"/>
                    <a:pt x="71" y="169"/>
                  </a:cubicBezTo>
                  <a:cubicBezTo>
                    <a:pt x="68" y="174"/>
                    <a:pt x="64" y="179"/>
                    <a:pt x="61" y="184"/>
                  </a:cubicBezTo>
                  <a:cubicBezTo>
                    <a:pt x="57" y="189"/>
                    <a:pt x="54" y="194"/>
                    <a:pt x="51" y="199"/>
                  </a:cubicBezTo>
                  <a:cubicBezTo>
                    <a:pt x="48" y="205"/>
                    <a:pt x="45" y="210"/>
                    <a:pt x="42" y="215"/>
                  </a:cubicBezTo>
                  <a:cubicBezTo>
                    <a:pt x="40" y="218"/>
                    <a:pt x="39" y="220"/>
                    <a:pt x="38" y="223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21" y="255"/>
                    <a:pt x="13" y="281"/>
                    <a:pt x="9" y="294"/>
                  </a:cubicBezTo>
                  <a:cubicBezTo>
                    <a:pt x="2" y="318"/>
                    <a:pt x="0" y="337"/>
                    <a:pt x="0" y="356"/>
                  </a:cubicBezTo>
                  <a:cubicBezTo>
                    <a:pt x="0" y="360"/>
                    <a:pt x="0" y="365"/>
                    <a:pt x="0" y="370"/>
                  </a:cubicBezTo>
                  <a:cubicBezTo>
                    <a:pt x="1" y="374"/>
                    <a:pt x="1" y="379"/>
                    <a:pt x="2" y="383"/>
                  </a:cubicBezTo>
                  <a:cubicBezTo>
                    <a:pt x="3" y="392"/>
                    <a:pt x="5" y="402"/>
                    <a:pt x="7" y="412"/>
                  </a:cubicBezTo>
                  <a:cubicBezTo>
                    <a:pt x="10" y="402"/>
                    <a:pt x="12" y="393"/>
                    <a:pt x="15" y="384"/>
                  </a:cubicBezTo>
                  <a:cubicBezTo>
                    <a:pt x="16" y="380"/>
                    <a:pt x="17" y="376"/>
                    <a:pt x="19" y="371"/>
                  </a:cubicBezTo>
                  <a:cubicBezTo>
                    <a:pt x="20" y="367"/>
                    <a:pt x="21" y="363"/>
                    <a:pt x="22" y="359"/>
                  </a:cubicBezTo>
                  <a:cubicBezTo>
                    <a:pt x="28" y="342"/>
                    <a:pt x="32" y="325"/>
                    <a:pt x="39" y="303"/>
                  </a:cubicBezTo>
                  <a:cubicBezTo>
                    <a:pt x="43" y="291"/>
                    <a:pt x="50" y="267"/>
                    <a:pt x="64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7" y="235"/>
                    <a:pt x="68" y="233"/>
                    <a:pt x="69" y="230"/>
                  </a:cubicBezTo>
                  <a:cubicBezTo>
                    <a:pt x="72" y="225"/>
                    <a:pt x="75" y="221"/>
                    <a:pt x="78" y="216"/>
                  </a:cubicBezTo>
                  <a:cubicBezTo>
                    <a:pt x="81" y="211"/>
                    <a:pt x="84" y="206"/>
                    <a:pt x="87" y="202"/>
                  </a:cubicBezTo>
                  <a:cubicBezTo>
                    <a:pt x="90" y="197"/>
                    <a:pt x="93" y="193"/>
                    <a:pt x="96" y="188"/>
                  </a:cubicBezTo>
                  <a:cubicBezTo>
                    <a:pt x="110" y="170"/>
                    <a:pt x="125" y="153"/>
                    <a:pt x="142" y="137"/>
                  </a:cubicBezTo>
                  <a:cubicBezTo>
                    <a:pt x="175" y="105"/>
                    <a:pt x="215" y="79"/>
                    <a:pt x="259" y="62"/>
                  </a:cubicBezTo>
                  <a:cubicBezTo>
                    <a:pt x="302" y="44"/>
                    <a:pt x="350" y="34"/>
                    <a:pt x="399" y="34"/>
                  </a:cubicBezTo>
                  <a:cubicBezTo>
                    <a:pt x="447" y="33"/>
                    <a:pt x="497" y="42"/>
                    <a:pt x="542" y="61"/>
                  </a:cubicBezTo>
                  <a:cubicBezTo>
                    <a:pt x="588" y="79"/>
                    <a:pt x="631" y="107"/>
                    <a:pt x="666" y="142"/>
                  </a:cubicBezTo>
                  <a:cubicBezTo>
                    <a:pt x="702" y="177"/>
                    <a:pt x="731" y="219"/>
                    <a:pt x="750" y="266"/>
                  </a:cubicBezTo>
                  <a:cubicBezTo>
                    <a:pt x="770" y="312"/>
                    <a:pt x="780" y="362"/>
                    <a:pt x="780" y="412"/>
                  </a:cubicBezTo>
                  <a:cubicBezTo>
                    <a:pt x="780" y="467"/>
                    <a:pt x="791" y="521"/>
                    <a:pt x="811" y="570"/>
                  </a:cubicBezTo>
                  <a:cubicBezTo>
                    <a:pt x="832" y="620"/>
                    <a:pt x="863" y="665"/>
                    <a:pt x="901" y="703"/>
                  </a:cubicBezTo>
                  <a:cubicBezTo>
                    <a:pt x="938" y="740"/>
                    <a:pt x="983" y="770"/>
                    <a:pt x="1031" y="790"/>
                  </a:cubicBezTo>
                  <a:cubicBezTo>
                    <a:pt x="1079" y="810"/>
                    <a:pt x="1130" y="820"/>
                    <a:pt x="1180" y="821"/>
                  </a:cubicBezTo>
                  <a:cubicBezTo>
                    <a:pt x="1231" y="822"/>
                    <a:pt x="1280" y="814"/>
                    <a:pt x="1326" y="798"/>
                  </a:cubicBezTo>
                  <a:cubicBezTo>
                    <a:pt x="1372" y="782"/>
                    <a:pt x="1414" y="758"/>
                    <a:pt x="1450" y="728"/>
                  </a:cubicBezTo>
                  <a:cubicBezTo>
                    <a:pt x="1486" y="698"/>
                    <a:pt x="1515" y="664"/>
                    <a:pt x="1539" y="626"/>
                  </a:cubicBezTo>
                  <a:cubicBezTo>
                    <a:pt x="1550" y="607"/>
                    <a:pt x="1560" y="588"/>
                    <a:pt x="1568" y="568"/>
                  </a:cubicBezTo>
                  <a:cubicBezTo>
                    <a:pt x="1576" y="549"/>
                    <a:pt x="1582" y="529"/>
                    <a:pt x="1587" y="509"/>
                  </a:cubicBezTo>
                  <a:cubicBezTo>
                    <a:pt x="1592" y="489"/>
                    <a:pt x="1595" y="469"/>
                    <a:pt x="1597" y="449"/>
                  </a:cubicBezTo>
                  <a:cubicBezTo>
                    <a:pt x="1598" y="444"/>
                    <a:pt x="1598" y="439"/>
                    <a:pt x="1598" y="434"/>
                  </a:cubicBezTo>
                  <a:cubicBezTo>
                    <a:pt x="1599" y="429"/>
                    <a:pt x="1599" y="424"/>
                    <a:pt x="1599" y="420"/>
                  </a:cubicBezTo>
                  <a:cubicBezTo>
                    <a:pt x="1599" y="410"/>
                    <a:pt x="1599" y="401"/>
                    <a:pt x="1599" y="392"/>
                  </a:cubicBezTo>
                  <a:cubicBezTo>
                    <a:pt x="1600" y="388"/>
                    <a:pt x="1600" y="384"/>
                    <a:pt x="1600" y="379"/>
                  </a:cubicBezTo>
                  <a:cubicBezTo>
                    <a:pt x="1601" y="373"/>
                    <a:pt x="1601" y="373"/>
                    <a:pt x="1601" y="373"/>
                  </a:cubicBezTo>
                  <a:cubicBezTo>
                    <a:pt x="1602" y="367"/>
                    <a:pt x="1602" y="367"/>
                    <a:pt x="1602" y="367"/>
                  </a:cubicBezTo>
                  <a:cubicBezTo>
                    <a:pt x="1602" y="362"/>
                    <a:pt x="1603" y="358"/>
                    <a:pt x="1603" y="354"/>
                  </a:cubicBezTo>
                  <a:cubicBezTo>
                    <a:pt x="1604" y="350"/>
                    <a:pt x="1605" y="346"/>
                    <a:pt x="1606" y="341"/>
                  </a:cubicBezTo>
                  <a:cubicBezTo>
                    <a:pt x="1607" y="335"/>
                    <a:pt x="1607" y="335"/>
                    <a:pt x="1607" y="335"/>
                  </a:cubicBezTo>
                  <a:cubicBezTo>
                    <a:pt x="1608" y="329"/>
                    <a:pt x="1608" y="329"/>
                    <a:pt x="1608" y="329"/>
                  </a:cubicBezTo>
                  <a:cubicBezTo>
                    <a:pt x="1609" y="325"/>
                    <a:pt x="1610" y="321"/>
                    <a:pt x="1611" y="317"/>
                  </a:cubicBezTo>
                  <a:cubicBezTo>
                    <a:pt x="1612" y="313"/>
                    <a:pt x="1613" y="309"/>
                    <a:pt x="1614" y="306"/>
                  </a:cubicBezTo>
                  <a:cubicBezTo>
                    <a:pt x="1615" y="302"/>
                    <a:pt x="1616" y="298"/>
                    <a:pt x="1618" y="294"/>
                  </a:cubicBezTo>
                  <a:cubicBezTo>
                    <a:pt x="1628" y="264"/>
                    <a:pt x="1641" y="237"/>
                    <a:pt x="1656" y="213"/>
                  </a:cubicBezTo>
                  <a:cubicBezTo>
                    <a:pt x="1685" y="165"/>
                    <a:pt x="1721" y="130"/>
                    <a:pt x="1754" y="107"/>
                  </a:cubicBezTo>
                  <a:cubicBezTo>
                    <a:pt x="1786" y="83"/>
                    <a:pt x="1815" y="70"/>
                    <a:pt x="1834" y="61"/>
                  </a:cubicBezTo>
                  <a:cubicBezTo>
                    <a:pt x="1839" y="59"/>
                    <a:pt x="1844" y="58"/>
                    <a:pt x="1848" y="56"/>
                  </a:cubicBezTo>
                  <a:cubicBezTo>
                    <a:pt x="1851" y="55"/>
                    <a:pt x="1855" y="54"/>
                    <a:pt x="1857" y="53"/>
                  </a:cubicBezTo>
                  <a:cubicBezTo>
                    <a:pt x="1862" y="51"/>
                    <a:pt x="1865" y="50"/>
                    <a:pt x="1865" y="50"/>
                  </a:cubicBezTo>
                  <a:cubicBezTo>
                    <a:pt x="1865" y="50"/>
                    <a:pt x="1868" y="50"/>
                    <a:pt x="1873" y="48"/>
                  </a:cubicBezTo>
                  <a:cubicBezTo>
                    <a:pt x="1876" y="47"/>
                    <a:pt x="1879" y="46"/>
                    <a:pt x="1883" y="45"/>
                  </a:cubicBezTo>
                  <a:cubicBezTo>
                    <a:pt x="1887" y="44"/>
                    <a:pt x="1892" y="43"/>
                    <a:pt x="1897" y="42"/>
                  </a:cubicBezTo>
                  <a:cubicBezTo>
                    <a:pt x="1918" y="38"/>
                    <a:pt x="1949" y="32"/>
                    <a:pt x="1989" y="34"/>
                  </a:cubicBezTo>
                  <a:cubicBezTo>
                    <a:pt x="2029" y="35"/>
                    <a:pt x="2078" y="43"/>
                    <a:pt x="2130" y="66"/>
                  </a:cubicBezTo>
                  <a:cubicBezTo>
                    <a:pt x="2156" y="77"/>
                    <a:pt x="2182" y="92"/>
                    <a:pt x="2207" y="111"/>
                  </a:cubicBezTo>
                  <a:cubicBezTo>
                    <a:pt x="2210" y="114"/>
                    <a:pt x="2213" y="116"/>
                    <a:pt x="2217" y="119"/>
                  </a:cubicBezTo>
                  <a:cubicBezTo>
                    <a:pt x="2220" y="121"/>
                    <a:pt x="2223" y="124"/>
                    <a:pt x="2226" y="127"/>
                  </a:cubicBezTo>
                  <a:cubicBezTo>
                    <a:pt x="2232" y="132"/>
                    <a:pt x="2238" y="138"/>
                    <a:pt x="2244" y="143"/>
                  </a:cubicBezTo>
                  <a:cubicBezTo>
                    <a:pt x="2256" y="155"/>
                    <a:pt x="2267" y="168"/>
                    <a:pt x="2278" y="182"/>
                  </a:cubicBezTo>
                  <a:cubicBezTo>
                    <a:pt x="2299" y="210"/>
                    <a:pt x="2318" y="242"/>
                    <a:pt x="2331" y="277"/>
                  </a:cubicBezTo>
                  <a:cubicBezTo>
                    <a:pt x="2338" y="295"/>
                    <a:pt x="2343" y="314"/>
                    <a:pt x="2347" y="333"/>
                  </a:cubicBezTo>
                  <a:cubicBezTo>
                    <a:pt x="2351" y="352"/>
                    <a:pt x="2354" y="372"/>
                    <a:pt x="2355" y="392"/>
                  </a:cubicBezTo>
                  <a:cubicBezTo>
                    <a:pt x="2355" y="403"/>
                    <a:pt x="2356" y="413"/>
                    <a:pt x="2356" y="424"/>
                  </a:cubicBezTo>
                  <a:cubicBezTo>
                    <a:pt x="2356" y="432"/>
                    <a:pt x="2356" y="432"/>
                    <a:pt x="2356" y="432"/>
                  </a:cubicBezTo>
                  <a:cubicBezTo>
                    <a:pt x="2357" y="441"/>
                    <a:pt x="2357" y="441"/>
                    <a:pt x="2357" y="441"/>
                  </a:cubicBezTo>
                  <a:cubicBezTo>
                    <a:pt x="2357" y="446"/>
                    <a:pt x="2357" y="452"/>
                    <a:pt x="2358" y="458"/>
                  </a:cubicBezTo>
                  <a:cubicBezTo>
                    <a:pt x="2361" y="480"/>
                    <a:pt x="2365" y="503"/>
                    <a:pt x="2372" y="525"/>
                  </a:cubicBezTo>
                  <a:cubicBezTo>
                    <a:pt x="2384" y="570"/>
                    <a:pt x="2405" y="613"/>
                    <a:pt x="2434" y="653"/>
                  </a:cubicBezTo>
                  <a:cubicBezTo>
                    <a:pt x="2463" y="692"/>
                    <a:pt x="2499" y="727"/>
                    <a:pt x="2541" y="755"/>
                  </a:cubicBezTo>
                  <a:cubicBezTo>
                    <a:pt x="2583" y="782"/>
                    <a:pt x="2631" y="803"/>
                    <a:pt x="2682" y="813"/>
                  </a:cubicBezTo>
                  <a:cubicBezTo>
                    <a:pt x="2733" y="824"/>
                    <a:pt x="2786" y="824"/>
                    <a:pt x="2839" y="815"/>
                  </a:cubicBezTo>
                  <a:cubicBezTo>
                    <a:pt x="2891" y="805"/>
                    <a:pt x="2942" y="786"/>
                    <a:pt x="2987" y="756"/>
                  </a:cubicBezTo>
                  <a:cubicBezTo>
                    <a:pt x="3032" y="727"/>
                    <a:pt x="3072" y="689"/>
                    <a:pt x="3103" y="644"/>
                  </a:cubicBezTo>
                  <a:cubicBezTo>
                    <a:pt x="3134" y="600"/>
                    <a:pt x="3156" y="549"/>
                    <a:pt x="3167" y="495"/>
                  </a:cubicBezTo>
                  <a:cubicBezTo>
                    <a:pt x="3172" y="469"/>
                    <a:pt x="3175" y="441"/>
                    <a:pt x="3175" y="414"/>
                  </a:cubicBezTo>
                  <a:cubicBezTo>
                    <a:pt x="3175" y="389"/>
                    <a:pt x="3177" y="364"/>
                    <a:pt x="3182" y="339"/>
                  </a:cubicBezTo>
                  <a:cubicBezTo>
                    <a:pt x="3191" y="290"/>
                    <a:pt x="3211" y="244"/>
                    <a:pt x="3238" y="202"/>
                  </a:cubicBezTo>
                  <a:cubicBezTo>
                    <a:pt x="3266" y="161"/>
                    <a:pt x="3301" y="126"/>
                    <a:pt x="3341" y="99"/>
                  </a:cubicBezTo>
                  <a:cubicBezTo>
                    <a:pt x="3381" y="71"/>
                    <a:pt x="3426" y="52"/>
                    <a:pt x="3473" y="42"/>
                  </a:cubicBezTo>
                  <a:cubicBezTo>
                    <a:pt x="3519" y="32"/>
                    <a:pt x="3566" y="31"/>
                    <a:pt x="3612" y="38"/>
                  </a:cubicBezTo>
                  <a:cubicBezTo>
                    <a:pt x="3657" y="45"/>
                    <a:pt x="3700" y="61"/>
                    <a:pt x="3739" y="82"/>
                  </a:cubicBezTo>
                  <a:cubicBezTo>
                    <a:pt x="3777" y="104"/>
                    <a:pt x="3811" y="132"/>
                    <a:pt x="3838" y="163"/>
                  </a:cubicBezTo>
                  <a:cubicBezTo>
                    <a:pt x="3852" y="179"/>
                    <a:pt x="3864" y="196"/>
                    <a:pt x="3875" y="213"/>
                  </a:cubicBezTo>
                  <a:cubicBezTo>
                    <a:pt x="3878" y="217"/>
                    <a:pt x="3880" y="222"/>
                    <a:pt x="3883" y="226"/>
                  </a:cubicBezTo>
                  <a:cubicBezTo>
                    <a:pt x="3885" y="230"/>
                    <a:pt x="3888" y="235"/>
                    <a:pt x="3890" y="239"/>
                  </a:cubicBezTo>
                  <a:cubicBezTo>
                    <a:pt x="3892" y="244"/>
                    <a:pt x="3895" y="248"/>
                    <a:pt x="3897" y="253"/>
                  </a:cubicBezTo>
                  <a:cubicBezTo>
                    <a:pt x="3898" y="255"/>
                    <a:pt x="3899" y="257"/>
                    <a:pt x="3900" y="260"/>
                  </a:cubicBezTo>
                  <a:cubicBezTo>
                    <a:pt x="3903" y="266"/>
                    <a:pt x="3905" y="272"/>
                    <a:pt x="3907" y="277"/>
                  </a:cubicBezTo>
                  <a:cubicBezTo>
                    <a:pt x="3909" y="282"/>
                    <a:pt x="3911" y="287"/>
                    <a:pt x="3912" y="292"/>
                  </a:cubicBezTo>
                  <a:cubicBezTo>
                    <a:pt x="3914" y="296"/>
                    <a:pt x="3915" y="300"/>
                    <a:pt x="3916" y="303"/>
                  </a:cubicBezTo>
                  <a:cubicBezTo>
                    <a:pt x="3923" y="325"/>
                    <a:pt x="3927" y="342"/>
                    <a:pt x="3932" y="359"/>
                  </a:cubicBezTo>
                  <a:cubicBezTo>
                    <a:pt x="3933" y="363"/>
                    <a:pt x="3935" y="367"/>
                    <a:pt x="3936" y="371"/>
                  </a:cubicBezTo>
                  <a:cubicBezTo>
                    <a:pt x="3937" y="376"/>
                    <a:pt x="3938" y="380"/>
                    <a:pt x="3940" y="384"/>
                  </a:cubicBezTo>
                  <a:cubicBezTo>
                    <a:pt x="3942" y="393"/>
                    <a:pt x="3944" y="402"/>
                    <a:pt x="3947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9191F818-03FC-4FDE-9F34-0E3937DDD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1737"/>
              <a:ext cx="5361" cy="1117"/>
            </a:xfrm>
            <a:custGeom>
              <a:avLst/>
              <a:gdLst>
                <a:gd name="T0" fmla="*/ 3954 w 3955"/>
                <a:gd name="T1" fmla="*/ 370 h 824"/>
                <a:gd name="T2" fmla="*/ 3942 w 3955"/>
                <a:gd name="T3" fmla="*/ 282 h 824"/>
                <a:gd name="T4" fmla="*/ 3925 w 3955"/>
                <a:gd name="T5" fmla="*/ 240 h 824"/>
                <a:gd name="T6" fmla="*/ 3902 w 3955"/>
                <a:gd name="T7" fmla="*/ 196 h 824"/>
                <a:gd name="T8" fmla="*/ 3617 w 3955"/>
                <a:gd name="T9" fmla="*/ 7 h 824"/>
                <a:gd name="T10" fmla="*/ 3212 w 3955"/>
                <a:gd name="T11" fmla="*/ 185 h 824"/>
                <a:gd name="T12" fmla="*/ 3136 w 3955"/>
                <a:gd name="T13" fmla="*/ 489 h 824"/>
                <a:gd name="T14" fmla="*/ 2833 w 3955"/>
                <a:gd name="T15" fmla="*/ 784 h 824"/>
                <a:gd name="T16" fmla="*/ 2459 w 3955"/>
                <a:gd name="T17" fmla="*/ 634 h 824"/>
                <a:gd name="T18" fmla="*/ 2388 w 3955"/>
                <a:gd name="T19" fmla="*/ 439 h 824"/>
                <a:gd name="T20" fmla="*/ 2386 w 3955"/>
                <a:gd name="T21" fmla="*/ 391 h 824"/>
                <a:gd name="T22" fmla="*/ 2303 w 3955"/>
                <a:gd name="T23" fmla="*/ 163 h 824"/>
                <a:gd name="T24" fmla="*/ 2236 w 3955"/>
                <a:gd name="T25" fmla="*/ 94 h 824"/>
                <a:gd name="T26" fmla="*/ 2061 w 3955"/>
                <a:gd name="T27" fmla="*/ 11 h 824"/>
                <a:gd name="T28" fmla="*/ 1875 w 3955"/>
                <a:gd name="T29" fmla="*/ 15 h 824"/>
                <a:gd name="T30" fmla="*/ 1847 w 3955"/>
                <a:gd name="T31" fmla="*/ 23 h 824"/>
                <a:gd name="T32" fmla="*/ 1735 w 3955"/>
                <a:gd name="T33" fmla="*/ 82 h 824"/>
                <a:gd name="T34" fmla="*/ 1584 w 3955"/>
                <a:gd name="T35" fmla="*/ 297 h 824"/>
                <a:gd name="T36" fmla="*/ 1576 w 3955"/>
                <a:gd name="T37" fmla="*/ 329 h 824"/>
                <a:gd name="T38" fmla="*/ 1571 w 3955"/>
                <a:gd name="T39" fmla="*/ 363 h 824"/>
                <a:gd name="T40" fmla="*/ 1568 w 3955"/>
                <a:gd name="T41" fmla="*/ 391 h 824"/>
                <a:gd name="T42" fmla="*/ 1566 w 3955"/>
                <a:gd name="T43" fmla="*/ 446 h 824"/>
                <a:gd name="T44" fmla="*/ 1512 w 3955"/>
                <a:gd name="T45" fmla="*/ 610 h 824"/>
                <a:gd name="T46" fmla="*/ 1181 w 3955"/>
                <a:gd name="T47" fmla="*/ 790 h 824"/>
                <a:gd name="T48" fmla="*/ 840 w 3955"/>
                <a:gd name="T49" fmla="*/ 558 h 824"/>
                <a:gd name="T50" fmla="*/ 688 w 3955"/>
                <a:gd name="T51" fmla="*/ 120 h 824"/>
                <a:gd name="T52" fmla="*/ 247 w 3955"/>
                <a:gd name="T53" fmla="*/ 32 h 824"/>
                <a:gd name="T54" fmla="*/ 61 w 3955"/>
                <a:gd name="T55" fmla="*/ 184 h 824"/>
                <a:gd name="T56" fmla="*/ 38 w 3955"/>
                <a:gd name="T57" fmla="*/ 223 h 824"/>
                <a:gd name="T58" fmla="*/ 0 w 3955"/>
                <a:gd name="T59" fmla="*/ 356 h 824"/>
                <a:gd name="T60" fmla="*/ 7 w 3955"/>
                <a:gd name="T61" fmla="*/ 412 h 824"/>
                <a:gd name="T62" fmla="*/ 22 w 3955"/>
                <a:gd name="T63" fmla="*/ 359 h 824"/>
                <a:gd name="T64" fmla="*/ 66 w 3955"/>
                <a:gd name="T65" fmla="*/ 238 h 824"/>
                <a:gd name="T66" fmla="*/ 87 w 3955"/>
                <a:gd name="T67" fmla="*/ 202 h 824"/>
                <a:gd name="T68" fmla="*/ 259 w 3955"/>
                <a:gd name="T69" fmla="*/ 62 h 824"/>
                <a:gd name="T70" fmla="*/ 666 w 3955"/>
                <a:gd name="T71" fmla="*/ 142 h 824"/>
                <a:gd name="T72" fmla="*/ 811 w 3955"/>
                <a:gd name="T73" fmla="*/ 570 h 824"/>
                <a:gd name="T74" fmla="*/ 1180 w 3955"/>
                <a:gd name="T75" fmla="*/ 821 h 824"/>
                <a:gd name="T76" fmla="*/ 1539 w 3955"/>
                <a:gd name="T77" fmla="*/ 626 h 824"/>
                <a:gd name="T78" fmla="*/ 1597 w 3955"/>
                <a:gd name="T79" fmla="*/ 449 h 824"/>
                <a:gd name="T80" fmla="*/ 1599 w 3955"/>
                <a:gd name="T81" fmla="*/ 392 h 824"/>
                <a:gd name="T82" fmla="*/ 1602 w 3955"/>
                <a:gd name="T83" fmla="*/ 367 h 824"/>
                <a:gd name="T84" fmla="*/ 1607 w 3955"/>
                <a:gd name="T85" fmla="*/ 335 h 824"/>
                <a:gd name="T86" fmla="*/ 1614 w 3955"/>
                <a:gd name="T87" fmla="*/ 306 h 824"/>
                <a:gd name="T88" fmla="*/ 1754 w 3955"/>
                <a:gd name="T89" fmla="*/ 107 h 824"/>
                <a:gd name="T90" fmla="*/ 1857 w 3955"/>
                <a:gd name="T91" fmla="*/ 53 h 824"/>
                <a:gd name="T92" fmla="*/ 1883 w 3955"/>
                <a:gd name="T93" fmla="*/ 45 h 824"/>
                <a:gd name="T94" fmla="*/ 2130 w 3955"/>
                <a:gd name="T95" fmla="*/ 66 h 824"/>
                <a:gd name="T96" fmla="*/ 2226 w 3955"/>
                <a:gd name="T97" fmla="*/ 127 h 824"/>
                <a:gd name="T98" fmla="*/ 2331 w 3955"/>
                <a:gd name="T99" fmla="*/ 277 h 824"/>
                <a:gd name="T100" fmla="*/ 2356 w 3955"/>
                <a:gd name="T101" fmla="*/ 424 h 824"/>
                <a:gd name="T102" fmla="*/ 2358 w 3955"/>
                <a:gd name="T103" fmla="*/ 458 h 824"/>
                <a:gd name="T104" fmla="*/ 2541 w 3955"/>
                <a:gd name="T105" fmla="*/ 755 h 824"/>
                <a:gd name="T106" fmla="*/ 2987 w 3955"/>
                <a:gd name="T107" fmla="*/ 756 h 824"/>
                <a:gd name="T108" fmla="*/ 3175 w 3955"/>
                <a:gd name="T109" fmla="*/ 414 h 824"/>
                <a:gd name="T110" fmla="*/ 3341 w 3955"/>
                <a:gd name="T111" fmla="*/ 99 h 824"/>
                <a:gd name="T112" fmla="*/ 3739 w 3955"/>
                <a:gd name="T113" fmla="*/ 82 h 824"/>
                <a:gd name="T114" fmla="*/ 3883 w 3955"/>
                <a:gd name="T115" fmla="*/ 226 h 824"/>
                <a:gd name="T116" fmla="*/ 3900 w 3955"/>
                <a:gd name="T117" fmla="*/ 260 h 824"/>
                <a:gd name="T118" fmla="*/ 3916 w 3955"/>
                <a:gd name="T119" fmla="*/ 303 h 824"/>
                <a:gd name="T120" fmla="*/ 3940 w 3955"/>
                <a:gd name="T121" fmla="*/ 38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5" h="824">
                  <a:moveTo>
                    <a:pt x="3947" y="412"/>
                  </a:moveTo>
                  <a:cubicBezTo>
                    <a:pt x="3949" y="402"/>
                    <a:pt x="3952" y="392"/>
                    <a:pt x="3953" y="383"/>
                  </a:cubicBezTo>
                  <a:cubicBezTo>
                    <a:pt x="3953" y="379"/>
                    <a:pt x="3954" y="374"/>
                    <a:pt x="3954" y="370"/>
                  </a:cubicBezTo>
                  <a:cubicBezTo>
                    <a:pt x="3955" y="365"/>
                    <a:pt x="3955" y="360"/>
                    <a:pt x="3955" y="356"/>
                  </a:cubicBezTo>
                  <a:cubicBezTo>
                    <a:pt x="3955" y="337"/>
                    <a:pt x="3953" y="318"/>
                    <a:pt x="3946" y="294"/>
                  </a:cubicBezTo>
                  <a:cubicBezTo>
                    <a:pt x="3945" y="291"/>
                    <a:pt x="3943" y="287"/>
                    <a:pt x="3942" y="282"/>
                  </a:cubicBezTo>
                  <a:cubicBezTo>
                    <a:pt x="3940" y="277"/>
                    <a:pt x="3939" y="272"/>
                    <a:pt x="3936" y="266"/>
                  </a:cubicBezTo>
                  <a:cubicBezTo>
                    <a:pt x="3934" y="260"/>
                    <a:pt x="3932" y="254"/>
                    <a:pt x="3928" y="247"/>
                  </a:cubicBezTo>
                  <a:cubicBezTo>
                    <a:pt x="3927" y="244"/>
                    <a:pt x="3926" y="242"/>
                    <a:pt x="3925" y="240"/>
                  </a:cubicBezTo>
                  <a:cubicBezTo>
                    <a:pt x="3923" y="235"/>
                    <a:pt x="3920" y="230"/>
                    <a:pt x="3918" y="225"/>
                  </a:cubicBezTo>
                  <a:cubicBezTo>
                    <a:pt x="3915" y="220"/>
                    <a:pt x="3913" y="215"/>
                    <a:pt x="3910" y="211"/>
                  </a:cubicBezTo>
                  <a:cubicBezTo>
                    <a:pt x="3907" y="206"/>
                    <a:pt x="3905" y="201"/>
                    <a:pt x="3902" y="196"/>
                  </a:cubicBezTo>
                  <a:cubicBezTo>
                    <a:pt x="3890" y="178"/>
                    <a:pt x="3877" y="160"/>
                    <a:pt x="3862" y="142"/>
                  </a:cubicBezTo>
                  <a:cubicBezTo>
                    <a:pt x="3832" y="108"/>
                    <a:pt x="3796" y="78"/>
                    <a:pt x="3754" y="55"/>
                  </a:cubicBezTo>
                  <a:cubicBezTo>
                    <a:pt x="3712" y="31"/>
                    <a:pt x="3666" y="15"/>
                    <a:pt x="3617" y="7"/>
                  </a:cubicBezTo>
                  <a:cubicBezTo>
                    <a:pt x="3568" y="0"/>
                    <a:pt x="3516" y="1"/>
                    <a:pt x="3466" y="12"/>
                  </a:cubicBezTo>
                  <a:cubicBezTo>
                    <a:pt x="3416" y="22"/>
                    <a:pt x="3367" y="43"/>
                    <a:pt x="3324" y="73"/>
                  </a:cubicBezTo>
                  <a:cubicBezTo>
                    <a:pt x="3280" y="102"/>
                    <a:pt x="3242" y="140"/>
                    <a:pt x="3212" y="185"/>
                  </a:cubicBezTo>
                  <a:cubicBezTo>
                    <a:pt x="3182" y="230"/>
                    <a:pt x="3161" y="280"/>
                    <a:pt x="3151" y="334"/>
                  </a:cubicBezTo>
                  <a:cubicBezTo>
                    <a:pt x="3146" y="360"/>
                    <a:pt x="3144" y="387"/>
                    <a:pt x="3144" y="414"/>
                  </a:cubicBezTo>
                  <a:cubicBezTo>
                    <a:pt x="3143" y="439"/>
                    <a:pt x="3141" y="464"/>
                    <a:pt x="3136" y="489"/>
                  </a:cubicBezTo>
                  <a:cubicBezTo>
                    <a:pt x="3126" y="538"/>
                    <a:pt x="3105" y="585"/>
                    <a:pt x="3077" y="626"/>
                  </a:cubicBezTo>
                  <a:cubicBezTo>
                    <a:pt x="3048" y="668"/>
                    <a:pt x="3012" y="703"/>
                    <a:pt x="2970" y="730"/>
                  </a:cubicBezTo>
                  <a:cubicBezTo>
                    <a:pt x="2928" y="757"/>
                    <a:pt x="2881" y="775"/>
                    <a:pt x="2833" y="784"/>
                  </a:cubicBezTo>
                  <a:cubicBezTo>
                    <a:pt x="2785" y="793"/>
                    <a:pt x="2735" y="792"/>
                    <a:pt x="2688" y="782"/>
                  </a:cubicBezTo>
                  <a:cubicBezTo>
                    <a:pt x="2642" y="773"/>
                    <a:pt x="2597" y="754"/>
                    <a:pt x="2558" y="728"/>
                  </a:cubicBezTo>
                  <a:cubicBezTo>
                    <a:pt x="2519" y="703"/>
                    <a:pt x="2486" y="670"/>
                    <a:pt x="2459" y="634"/>
                  </a:cubicBezTo>
                  <a:cubicBezTo>
                    <a:pt x="2433" y="598"/>
                    <a:pt x="2414" y="558"/>
                    <a:pt x="2402" y="516"/>
                  </a:cubicBezTo>
                  <a:cubicBezTo>
                    <a:pt x="2396" y="496"/>
                    <a:pt x="2392" y="475"/>
                    <a:pt x="2389" y="454"/>
                  </a:cubicBezTo>
                  <a:cubicBezTo>
                    <a:pt x="2389" y="449"/>
                    <a:pt x="2389" y="444"/>
                    <a:pt x="2388" y="439"/>
                  </a:cubicBezTo>
                  <a:cubicBezTo>
                    <a:pt x="2387" y="431"/>
                    <a:pt x="2387" y="431"/>
                    <a:pt x="2387" y="431"/>
                  </a:cubicBezTo>
                  <a:cubicBezTo>
                    <a:pt x="2387" y="423"/>
                    <a:pt x="2387" y="423"/>
                    <a:pt x="2387" y="423"/>
                  </a:cubicBezTo>
                  <a:cubicBezTo>
                    <a:pt x="2387" y="412"/>
                    <a:pt x="2387" y="401"/>
                    <a:pt x="2386" y="391"/>
                  </a:cubicBezTo>
                  <a:cubicBezTo>
                    <a:pt x="2385" y="369"/>
                    <a:pt x="2382" y="347"/>
                    <a:pt x="2378" y="326"/>
                  </a:cubicBezTo>
                  <a:cubicBezTo>
                    <a:pt x="2374" y="306"/>
                    <a:pt x="2367" y="286"/>
                    <a:pt x="2360" y="266"/>
                  </a:cubicBezTo>
                  <a:cubicBezTo>
                    <a:pt x="2346" y="228"/>
                    <a:pt x="2326" y="193"/>
                    <a:pt x="2303" y="163"/>
                  </a:cubicBezTo>
                  <a:cubicBezTo>
                    <a:pt x="2291" y="148"/>
                    <a:pt x="2279" y="134"/>
                    <a:pt x="2266" y="121"/>
                  </a:cubicBezTo>
                  <a:cubicBezTo>
                    <a:pt x="2259" y="115"/>
                    <a:pt x="2253" y="109"/>
                    <a:pt x="2246" y="103"/>
                  </a:cubicBezTo>
                  <a:cubicBezTo>
                    <a:pt x="2243" y="100"/>
                    <a:pt x="2240" y="97"/>
                    <a:pt x="2236" y="94"/>
                  </a:cubicBezTo>
                  <a:cubicBezTo>
                    <a:pt x="2233" y="92"/>
                    <a:pt x="2229" y="89"/>
                    <a:pt x="2226" y="86"/>
                  </a:cubicBezTo>
                  <a:cubicBezTo>
                    <a:pt x="2199" y="65"/>
                    <a:pt x="2170" y="49"/>
                    <a:pt x="2142" y="37"/>
                  </a:cubicBezTo>
                  <a:cubicBezTo>
                    <a:pt x="2115" y="25"/>
                    <a:pt x="2087" y="16"/>
                    <a:pt x="2061" y="11"/>
                  </a:cubicBezTo>
                  <a:cubicBezTo>
                    <a:pt x="2036" y="6"/>
                    <a:pt x="2012" y="3"/>
                    <a:pt x="1990" y="3"/>
                  </a:cubicBezTo>
                  <a:cubicBezTo>
                    <a:pt x="1946" y="1"/>
                    <a:pt x="1913" y="7"/>
                    <a:pt x="1890" y="12"/>
                  </a:cubicBezTo>
                  <a:cubicBezTo>
                    <a:pt x="1884" y="13"/>
                    <a:pt x="1879" y="14"/>
                    <a:pt x="1875" y="15"/>
                  </a:cubicBezTo>
                  <a:cubicBezTo>
                    <a:pt x="1871" y="16"/>
                    <a:pt x="1867" y="17"/>
                    <a:pt x="1865" y="18"/>
                  </a:cubicBezTo>
                  <a:cubicBezTo>
                    <a:pt x="1859" y="20"/>
                    <a:pt x="1856" y="21"/>
                    <a:pt x="1856" y="21"/>
                  </a:cubicBezTo>
                  <a:cubicBezTo>
                    <a:pt x="1856" y="21"/>
                    <a:pt x="1853" y="22"/>
                    <a:pt x="1847" y="23"/>
                  </a:cubicBezTo>
                  <a:cubicBezTo>
                    <a:pt x="1845" y="24"/>
                    <a:pt x="1841" y="26"/>
                    <a:pt x="1837" y="27"/>
                  </a:cubicBezTo>
                  <a:cubicBezTo>
                    <a:pt x="1833" y="29"/>
                    <a:pt x="1828" y="30"/>
                    <a:pt x="1823" y="33"/>
                  </a:cubicBezTo>
                  <a:cubicBezTo>
                    <a:pt x="1801" y="41"/>
                    <a:pt x="1770" y="56"/>
                    <a:pt x="1735" y="82"/>
                  </a:cubicBezTo>
                  <a:cubicBezTo>
                    <a:pt x="1700" y="107"/>
                    <a:pt x="1661" y="144"/>
                    <a:pt x="1629" y="196"/>
                  </a:cubicBezTo>
                  <a:cubicBezTo>
                    <a:pt x="1613" y="222"/>
                    <a:pt x="1599" y="252"/>
                    <a:pt x="1588" y="284"/>
                  </a:cubicBezTo>
                  <a:cubicBezTo>
                    <a:pt x="1587" y="288"/>
                    <a:pt x="1585" y="293"/>
                    <a:pt x="1584" y="297"/>
                  </a:cubicBezTo>
                  <a:cubicBezTo>
                    <a:pt x="1583" y="301"/>
                    <a:pt x="1582" y="305"/>
                    <a:pt x="1581" y="310"/>
                  </a:cubicBezTo>
                  <a:cubicBezTo>
                    <a:pt x="1580" y="314"/>
                    <a:pt x="1579" y="318"/>
                    <a:pt x="1578" y="322"/>
                  </a:cubicBezTo>
                  <a:cubicBezTo>
                    <a:pt x="1577" y="325"/>
                    <a:pt x="1577" y="327"/>
                    <a:pt x="1576" y="329"/>
                  </a:cubicBezTo>
                  <a:cubicBezTo>
                    <a:pt x="1576" y="331"/>
                    <a:pt x="1575" y="333"/>
                    <a:pt x="1575" y="336"/>
                  </a:cubicBezTo>
                  <a:cubicBezTo>
                    <a:pt x="1574" y="340"/>
                    <a:pt x="1573" y="345"/>
                    <a:pt x="1572" y="349"/>
                  </a:cubicBezTo>
                  <a:cubicBezTo>
                    <a:pt x="1572" y="354"/>
                    <a:pt x="1571" y="358"/>
                    <a:pt x="1571" y="363"/>
                  </a:cubicBezTo>
                  <a:cubicBezTo>
                    <a:pt x="1570" y="365"/>
                    <a:pt x="1570" y="367"/>
                    <a:pt x="1570" y="370"/>
                  </a:cubicBezTo>
                  <a:cubicBezTo>
                    <a:pt x="1569" y="377"/>
                    <a:pt x="1569" y="377"/>
                    <a:pt x="1569" y="377"/>
                  </a:cubicBezTo>
                  <a:cubicBezTo>
                    <a:pt x="1569" y="381"/>
                    <a:pt x="1569" y="386"/>
                    <a:pt x="1568" y="391"/>
                  </a:cubicBezTo>
                  <a:cubicBezTo>
                    <a:pt x="1568" y="400"/>
                    <a:pt x="1568" y="410"/>
                    <a:pt x="1567" y="419"/>
                  </a:cubicBezTo>
                  <a:cubicBezTo>
                    <a:pt x="1567" y="424"/>
                    <a:pt x="1567" y="428"/>
                    <a:pt x="1567" y="433"/>
                  </a:cubicBezTo>
                  <a:cubicBezTo>
                    <a:pt x="1567" y="437"/>
                    <a:pt x="1566" y="442"/>
                    <a:pt x="1566" y="446"/>
                  </a:cubicBezTo>
                  <a:cubicBezTo>
                    <a:pt x="1564" y="464"/>
                    <a:pt x="1562" y="483"/>
                    <a:pt x="1557" y="501"/>
                  </a:cubicBezTo>
                  <a:cubicBezTo>
                    <a:pt x="1552" y="520"/>
                    <a:pt x="1547" y="538"/>
                    <a:pt x="1539" y="556"/>
                  </a:cubicBezTo>
                  <a:cubicBezTo>
                    <a:pt x="1531" y="574"/>
                    <a:pt x="1522" y="592"/>
                    <a:pt x="1512" y="610"/>
                  </a:cubicBezTo>
                  <a:cubicBezTo>
                    <a:pt x="1491" y="644"/>
                    <a:pt x="1463" y="676"/>
                    <a:pt x="1430" y="704"/>
                  </a:cubicBezTo>
                  <a:cubicBezTo>
                    <a:pt x="1397" y="731"/>
                    <a:pt x="1358" y="753"/>
                    <a:pt x="1316" y="768"/>
                  </a:cubicBezTo>
                  <a:cubicBezTo>
                    <a:pt x="1273" y="784"/>
                    <a:pt x="1227" y="791"/>
                    <a:pt x="1181" y="790"/>
                  </a:cubicBezTo>
                  <a:cubicBezTo>
                    <a:pt x="1134" y="789"/>
                    <a:pt x="1087" y="779"/>
                    <a:pt x="1043" y="761"/>
                  </a:cubicBezTo>
                  <a:cubicBezTo>
                    <a:pt x="999" y="742"/>
                    <a:pt x="958" y="715"/>
                    <a:pt x="923" y="680"/>
                  </a:cubicBezTo>
                  <a:cubicBezTo>
                    <a:pt x="888" y="646"/>
                    <a:pt x="860" y="604"/>
                    <a:pt x="840" y="558"/>
                  </a:cubicBezTo>
                  <a:cubicBezTo>
                    <a:pt x="821" y="512"/>
                    <a:pt x="811" y="462"/>
                    <a:pt x="811" y="412"/>
                  </a:cubicBezTo>
                  <a:cubicBezTo>
                    <a:pt x="811" y="358"/>
                    <a:pt x="800" y="304"/>
                    <a:pt x="779" y="254"/>
                  </a:cubicBezTo>
                  <a:cubicBezTo>
                    <a:pt x="758" y="203"/>
                    <a:pt x="727" y="158"/>
                    <a:pt x="688" y="120"/>
                  </a:cubicBezTo>
                  <a:cubicBezTo>
                    <a:pt x="650" y="82"/>
                    <a:pt x="604" y="52"/>
                    <a:pt x="554" y="32"/>
                  </a:cubicBezTo>
                  <a:cubicBezTo>
                    <a:pt x="505" y="12"/>
                    <a:pt x="451" y="2"/>
                    <a:pt x="399" y="2"/>
                  </a:cubicBezTo>
                  <a:cubicBezTo>
                    <a:pt x="346" y="2"/>
                    <a:pt x="294" y="13"/>
                    <a:pt x="247" y="32"/>
                  </a:cubicBezTo>
                  <a:cubicBezTo>
                    <a:pt x="199" y="52"/>
                    <a:pt x="156" y="80"/>
                    <a:pt x="120" y="114"/>
                  </a:cubicBezTo>
                  <a:cubicBezTo>
                    <a:pt x="102" y="131"/>
                    <a:pt x="86" y="150"/>
                    <a:pt x="71" y="169"/>
                  </a:cubicBezTo>
                  <a:cubicBezTo>
                    <a:pt x="68" y="174"/>
                    <a:pt x="64" y="179"/>
                    <a:pt x="61" y="184"/>
                  </a:cubicBezTo>
                  <a:cubicBezTo>
                    <a:pt x="57" y="189"/>
                    <a:pt x="54" y="194"/>
                    <a:pt x="51" y="199"/>
                  </a:cubicBezTo>
                  <a:cubicBezTo>
                    <a:pt x="48" y="205"/>
                    <a:pt x="45" y="210"/>
                    <a:pt x="42" y="215"/>
                  </a:cubicBezTo>
                  <a:cubicBezTo>
                    <a:pt x="40" y="218"/>
                    <a:pt x="39" y="220"/>
                    <a:pt x="38" y="223"/>
                  </a:cubicBezTo>
                  <a:cubicBezTo>
                    <a:pt x="36" y="226"/>
                    <a:pt x="36" y="226"/>
                    <a:pt x="36" y="226"/>
                  </a:cubicBezTo>
                  <a:cubicBezTo>
                    <a:pt x="21" y="255"/>
                    <a:pt x="13" y="281"/>
                    <a:pt x="9" y="294"/>
                  </a:cubicBezTo>
                  <a:cubicBezTo>
                    <a:pt x="2" y="318"/>
                    <a:pt x="0" y="337"/>
                    <a:pt x="0" y="356"/>
                  </a:cubicBezTo>
                  <a:cubicBezTo>
                    <a:pt x="0" y="360"/>
                    <a:pt x="0" y="365"/>
                    <a:pt x="0" y="370"/>
                  </a:cubicBezTo>
                  <a:cubicBezTo>
                    <a:pt x="1" y="374"/>
                    <a:pt x="1" y="379"/>
                    <a:pt x="2" y="383"/>
                  </a:cubicBezTo>
                  <a:cubicBezTo>
                    <a:pt x="3" y="392"/>
                    <a:pt x="5" y="402"/>
                    <a:pt x="7" y="412"/>
                  </a:cubicBezTo>
                  <a:cubicBezTo>
                    <a:pt x="10" y="402"/>
                    <a:pt x="12" y="393"/>
                    <a:pt x="15" y="384"/>
                  </a:cubicBezTo>
                  <a:cubicBezTo>
                    <a:pt x="16" y="380"/>
                    <a:pt x="17" y="376"/>
                    <a:pt x="19" y="371"/>
                  </a:cubicBezTo>
                  <a:cubicBezTo>
                    <a:pt x="20" y="367"/>
                    <a:pt x="21" y="363"/>
                    <a:pt x="22" y="359"/>
                  </a:cubicBezTo>
                  <a:cubicBezTo>
                    <a:pt x="28" y="342"/>
                    <a:pt x="32" y="325"/>
                    <a:pt x="39" y="303"/>
                  </a:cubicBezTo>
                  <a:cubicBezTo>
                    <a:pt x="43" y="291"/>
                    <a:pt x="50" y="267"/>
                    <a:pt x="64" y="240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67" y="235"/>
                    <a:pt x="68" y="233"/>
                    <a:pt x="69" y="230"/>
                  </a:cubicBezTo>
                  <a:cubicBezTo>
                    <a:pt x="72" y="225"/>
                    <a:pt x="75" y="221"/>
                    <a:pt x="78" y="216"/>
                  </a:cubicBezTo>
                  <a:cubicBezTo>
                    <a:pt x="81" y="211"/>
                    <a:pt x="84" y="206"/>
                    <a:pt x="87" y="202"/>
                  </a:cubicBezTo>
                  <a:cubicBezTo>
                    <a:pt x="90" y="197"/>
                    <a:pt x="93" y="193"/>
                    <a:pt x="96" y="188"/>
                  </a:cubicBezTo>
                  <a:cubicBezTo>
                    <a:pt x="110" y="170"/>
                    <a:pt x="125" y="153"/>
                    <a:pt x="142" y="137"/>
                  </a:cubicBezTo>
                  <a:cubicBezTo>
                    <a:pt x="175" y="105"/>
                    <a:pt x="215" y="79"/>
                    <a:pt x="259" y="62"/>
                  </a:cubicBezTo>
                  <a:cubicBezTo>
                    <a:pt x="302" y="44"/>
                    <a:pt x="350" y="34"/>
                    <a:pt x="399" y="34"/>
                  </a:cubicBezTo>
                  <a:cubicBezTo>
                    <a:pt x="447" y="33"/>
                    <a:pt x="497" y="42"/>
                    <a:pt x="542" y="61"/>
                  </a:cubicBezTo>
                  <a:cubicBezTo>
                    <a:pt x="588" y="79"/>
                    <a:pt x="631" y="107"/>
                    <a:pt x="666" y="142"/>
                  </a:cubicBezTo>
                  <a:cubicBezTo>
                    <a:pt x="702" y="177"/>
                    <a:pt x="731" y="219"/>
                    <a:pt x="750" y="266"/>
                  </a:cubicBezTo>
                  <a:cubicBezTo>
                    <a:pt x="770" y="312"/>
                    <a:pt x="780" y="362"/>
                    <a:pt x="780" y="412"/>
                  </a:cubicBezTo>
                  <a:cubicBezTo>
                    <a:pt x="780" y="467"/>
                    <a:pt x="791" y="521"/>
                    <a:pt x="811" y="570"/>
                  </a:cubicBezTo>
                  <a:cubicBezTo>
                    <a:pt x="832" y="620"/>
                    <a:pt x="863" y="665"/>
                    <a:pt x="901" y="703"/>
                  </a:cubicBezTo>
                  <a:cubicBezTo>
                    <a:pt x="938" y="740"/>
                    <a:pt x="983" y="770"/>
                    <a:pt x="1031" y="790"/>
                  </a:cubicBezTo>
                  <a:cubicBezTo>
                    <a:pt x="1079" y="810"/>
                    <a:pt x="1130" y="820"/>
                    <a:pt x="1180" y="821"/>
                  </a:cubicBezTo>
                  <a:cubicBezTo>
                    <a:pt x="1231" y="822"/>
                    <a:pt x="1280" y="814"/>
                    <a:pt x="1326" y="798"/>
                  </a:cubicBezTo>
                  <a:cubicBezTo>
                    <a:pt x="1372" y="782"/>
                    <a:pt x="1414" y="758"/>
                    <a:pt x="1450" y="728"/>
                  </a:cubicBezTo>
                  <a:cubicBezTo>
                    <a:pt x="1486" y="698"/>
                    <a:pt x="1515" y="664"/>
                    <a:pt x="1539" y="626"/>
                  </a:cubicBezTo>
                  <a:cubicBezTo>
                    <a:pt x="1550" y="607"/>
                    <a:pt x="1560" y="588"/>
                    <a:pt x="1568" y="568"/>
                  </a:cubicBezTo>
                  <a:cubicBezTo>
                    <a:pt x="1576" y="549"/>
                    <a:pt x="1582" y="529"/>
                    <a:pt x="1587" y="509"/>
                  </a:cubicBezTo>
                  <a:cubicBezTo>
                    <a:pt x="1592" y="489"/>
                    <a:pt x="1595" y="469"/>
                    <a:pt x="1597" y="449"/>
                  </a:cubicBezTo>
                  <a:cubicBezTo>
                    <a:pt x="1598" y="444"/>
                    <a:pt x="1598" y="439"/>
                    <a:pt x="1598" y="434"/>
                  </a:cubicBezTo>
                  <a:cubicBezTo>
                    <a:pt x="1599" y="429"/>
                    <a:pt x="1599" y="424"/>
                    <a:pt x="1599" y="420"/>
                  </a:cubicBezTo>
                  <a:cubicBezTo>
                    <a:pt x="1599" y="410"/>
                    <a:pt x="1599" y="401"/>
                    <a:pt x="1599" y="392"/>
                  </a:cubicBezTo>
                  <a:cubicBezTo>
                    <a:pt x="1600" y="388"/>
                    <a:pt x="1600" y="384"/>
                    <a:pt x="1600" y="379"/>
                  </a:cubicBezTo>
                  <a:cubicBezTo>
                    <a:pt x="1601" y="373"/>
                    <a:pt x="1601" y="373"/>
                    <a:pt x="1601" y="373"/>
                  </a:cubicBezTo>
                  <a:cubicBezTo>
                    <a:pt x="1602" y="367"/>
                    <a:pt x="1602" y="367"/>
                    <a:pt x="1602" y="367"/>
                  </a:cubicBezTo>
                  <a:cubicBezTo>
                    <a:pt x="1602" y="362"/>
                    <a:pt x="1603" y="358"/>
                    <a:pt x="1603" y="354"/>
                  </a:cubicBezTo>
                  <a:cubicBezTo>
                    <a:pt x="1604" y="350"/>
                    <a:pt x="1605" y="346"/>
                    <a:pt x="1606" y="341"/>
                  </a:cubicBezTo>
                  <a:cubicBezTo>
                    <a:pt x="1607" y="335"/>
                    <a:pt x="1607" y="335"/>
                    <a:pt x="1607" y="335"/>
                  </a:cubicBezTo>
                  <a:cubicBezTo>
                    <a:pt x="1608" y="329"/>
                    <a:pt x="1608" y="329"/>
                    <a:pt x="1608" y="329"/>
                  </a:cubicBezTo>
                  <a:cubicBezTo>
                    <a:pt x="1609" y="325"/>
                    <a:pt x="1610" y="321"/>
                    <a:pt x="1611" y="317"/>
                  </a:cubicBezTo>
                  <a:cubicBezTo>
                    <a:pt x="1612" y="313"/>
                    <a:pt x="1613" y="309"/>
                    <a:pt x="1614" y="306"/>
                  </a:cubicBezTo>
                  <a:cubicBezTo>
                    <a:pt x="1615" y="302"/>
                    <a:pt x="1616" y="298"/>
                    <a:pt x="1618" y="294"/>
                  </a:cubicBezTo>
                  <a:cubicBezTo>
                    <a:pt x="1628" y="264"/>
                    <a:pt x="1641" y="237"/>
                    <a:pt x="1656" y="213"/>
                  </a:cubicBezTo>
                  <a:cubicBezTo>
                    <a:pt x="1685" y="165"/>
                    <a:pt x="1721" y="130"/>
                    <a:pt x="1754" y="107"/>
                  </a:cubicBezTo>
                  <a:cubicBezTo>
                    <a:pt x="1786" y="83"/>
                    <a:pt x="1815" y="70"/>
                    <a:pt x="1834" y="61"/>
                  </a:cubicBezTo>
                  <a:cubicBezTo>
                    <a:pt x="1839" y="59"/>
                    <a:pt x="1844" y="58"/>
                    <a:pt x="1848" y="56"/>
                  </a:cubicBezTo>
                  <a:cubicBezTo>
                    <a:pt x="1851" y="55"/>
                    <a:pt x="1855" y="54"/>
                    <a:pt x="1857" y="53"/>
                  </a:cubicBezTo>
                  <a:cubicBezTo>
                    <a:pt x="1862" y="51"/>
                    <a:pt x="1865" y="50"/>
                    <a:pt x="1865" y="50"/>
                  </a:cubicBezTo>
                  <a:cubicBezTo>
                    <a:pt x="1865" y="50"/>
                    <a:pt x="1868" y="50"/>
                    <a:pt x="1873" y="48"/>
                  </a:cubicBezTo>
                  <a:cubicBezTo>
                    <a:pt x="1876" y="47"/>
                    <a:pt x="1879" y="46"/>
                    <a:pt x="1883" y="45"/>
                  </a:cubicBezTo>
                  <a:cubicBezTo>
                    <a:pt x="1887" y="44"/>
                    <a:pt x="1892" y="43"/>
                    <a:pt x="1897" y="42"/>
                  </a:cubicBezTo>
                  <a:cubicBezTo>
                    <a:pt x="1918" y="38"/>
                    <a:pt x="1949" y="32"/>
                    <a:pt x="1989" y="34"/>
                  </a:cubicBezTo>
                  <a:cubicBezTo>
                    <a:pt x="2029" y="35"/>
                    <a:pt x="2078" y="43"/>
                    <a:pt x="2130" y="66"/>
                  </a:cubicBezTo>
                  <a:cubicBezTo>
                    <a:pt x="2156" y="77"/>
                    <a:pt x="2182" y="92"/>
                    <a:pt x="2207" y="111"/>
                  </a:cubicBezTo>
                  <a:cubicBezTo>
                    <a:pt x="2210" y="114"/>
                    <a:pt x="2213" y="116"/>
                    <a:pt x="2217" y="119"/>
                  </a:cubicBezTo>
                  <a:cubicBezTo>
                    <a:pt x="2220" y="121"/>
                    <a:pt x="2223" y="124"/>
                    <a:pt x="2226" y="127"/>
                  </a:cubicBezTo>
                  <a:cubicBezTo>
                    <a:pt x="2232" y="132"/>
                    <a:pt x="2238" y="138"/>
                    <a:pt x="2244" y="143"/>
                  </a:cubicBezTo>
                  <a:cubicBezTo>
                    <a:pt x="2256" y="155"/>
                    <a:pt x="2267" y="168"/>
                    <a:pt x="2278" y="182"/>
                  </a:cubicBezTo>
                  <a:cubicBezTo>
                    <a:pt x="2299" y="210"/>
                    <a:pt x="2318" y="242"/>
                    <a:pt x="2331" y="277"/>
                  </a:cubicBezTo>
                  <a:cubicBezTo>
                    <a:pt x="2338" y="295"/>
                    <a:pt x="2343" y="314"/>
                    <a:pt x="2347" y="333"/>
                  </a:cubicBezTo>
                  <a:cubicBezTo>
                    <a:pt x="2351" y="352"/>
                    <a:pt x="2354" y="372"/>
                    <a:pt x="2355" y="392"/>
                  </a:cubicBezTo>
                  <a:cubicBezTo>
                    <a:pt x="2355" y="403"/>
                    <a:pt x="2356" y="413"/>
                    <a:pt x="2356" y="424"/>
                  </a:cubicBezTo>
                  <a:cubicBezTo>
                    <a:pt x="2356" y="432"/>
                    <a:pt x="2356" y="432"/>
                    <a:pt x="2356" y="432"/>
                  </a:cubicBezTo>
                  <a:cubicBezTo>
                    <a:pt x="2357" y="441"/>
                    <a:pt x="2357" y="441"/>
                    <a:pt x="2357" y="441"/>
                  </a:cubicBezTo>
                  <a:cubicBezTo>
                    <a:pt x="2357" y="446"/>
                    <a:pt x="2357" y="452"/>
                    <a:pt x="2358" y="458"/>
                  </a:cubicBezTo>
                  <a:cubicBezTo>
                    <a:pt x="2361" y="480"/>
                    <a:pt x="2365" y="503"/>
                    <a:pt x="2372" y="525"/>
                  </a:cubicBezTo>
                  <a:cubicBezTo>
                    <a:pt x="2384" y="570"/>
                    <a:pt x="2405" y="613"/>
                    <a:pt x="2434" y="653"/>
                  </a:cubicBezTo>
                  <a:cubicBezTo>
                    <a:pt x="2463" y="692"/>
                    <a:pt x="2499" y="727"/>
                    <a:pt x="2541" y="755"/>
                  </a:cubicBezTo>
                  <a:cubicBezTo>
                    <a:pt x="2583" y="782"/>
                    <a:pt x="2631" y="803"/>
                    <a:pt x="2682" y="813"/>
                  </a:cubicBezTo>
                  <a:cubicBezTo>
                    <a:pt x="2733" y="824"/>
                    <a:pt x="2786" y="824"/>
                    <a:pt x="2839" y="815"/>
                  </a:cubicBezTo>
                  <a:cubicBezTo>
                    <a:pt x="2891" y="805"/>
                    <a:pt x="2942" y="786"/>
                    <a:pt x="2987" y="756"/>
                  </a:cubicBezTo>
                  <a:cubicBezTo>
                    <a:pt x="3032" y="727"/>
                    <a:pt x="3072" y="689"/>
                    <a:pt x="3103" y="644"/>
                  </a:cubicBezTo>
                  <a:cubicBezTo>
                    <a:pt x="3134" y="600"/>
                    <a:pt x="3156" y="549"/>
                    <a:pt x="3167" y="495"/>
                  </a:cubicBezTo>
                  <a:cubicBezTo>
                    <a:pt x="3172" y="469"/>
                    <a:pt x="3175" y="441"/>
                    <a:pt x="3175" y="414"/>
                  </a:cubicBezTo>
                  <a:cubicBezTo>
                    <a:pt x="3175" y="389"/>
                    <a:pt x="3177" y="364"/>
                    <a:pt x="3182" y="339"/>
                  </a:cubicBezTo>
                  <a:cubicBezTo>
                    <a:pt x="3191" y="290"/>
                    <a:pt x="3211" y="244"/>
                    <a:pt x="3238" y="202"/>
                  </a:cubicBezTo>
                  <a:cubicBezTo>
                    <a:pt x="3266" y="161"/>
                    <a:pt x="3301" y="126"/>
                    <a:pt x="3341" y="99"/>
                  </a:cubicBezTo>
                  <a:cubicBezTo>
                    <a:pt x="3381" y="71"/>
                    <a:pt x="3426" y="52"/>
                    <a:pt x="3473" y="42"/>
                  </a:cubicBezTo>
                  <a:cubicBezTo>
                    <a:pt x="3519" y="32"/>
                    <a:pt x="3566" y="31"/>
                    <a:pt x="3612" y="38"/>
                  </a:cubicBezTo>
                  <a:cubicBezTo>
                    <a:pt x="3657" y="45"/>
                    <a:pt x="3700" y="61"/>
                    <a:pt x="3739" y="82"/>
                  </a:cubicBezTo>
                  <a:cubicBezTo>
                    <a:pt x="3777" y="104"/>
                    <a:pt x="3811" y="132"/>
                    <a:pt x="3838" y="163"/>
                  </a:cubicBezTo>
                  <a:cubicBezTo>
                    <a:pt x="3852" y="179"/>
                    <a:pt x="3864" y="196"/>
                    <a:pt x="3875" y="213"/>
                  </a:cubicBezTo>
                  <a:cubicBezTo>
                    <a:pt x="3878" y="217"/>
                    <a:pt x="3880" y="222"/>
                    <a:pt x="3883" y="226"/>
                  </a:cubicBezTo>
                  <a:cubicBezTo>
                    <a:pt x="3885" y="230"/>
                    <a:pt x="3888" y="235"/>
                    <a:pt x="3890" y="239"/>
                  </a:cubicBezTo>
                  <a:cubicBezTo>
                    <a:pt x="3892" y="244"/>
                    <a:pt x="3895" y="248"/>
                    <a:pt x="3897" y="253"/>
                  </a:cubicBezTo>
                  <a:cubicBezTo>
                    <a:pt x="3898" y="255"/>
                    <a:pt x="3899" y="257"/>
                    <a:pt x="3900" y="260"/>
                  </a:cubicBezTo>
                  <a:cubicBezTo>
                    <a:pt x="3903" y="266"/>
                    <a:pt x="3905" y="272"/>
                    <a:pt x="3907" y="277"/>
                  </a:cubicBezTo>
                  <a:cubicBezTo>
                    <a:pt x="3909" y="282"/>
                    <a:pt x="3911" y="287"/>
                    <a:pt x="3912" y="292"/>
                  </a:cubicBezTo>
                  <a:cubicBezTo>
                    <a:pt x="3914" y="296"/>
                    <a:pt x="3915" y="300"/>
                    <a:pt x="3916" y="303"/>
                  </a:cubicBezTo>
                  <a:cubicBezTo>
                    <a:pt x="3923" y="325"/>
                    <a:pt x="3927" y="342"/>
                    <a:pt x="3932" y="359"/>
                  </a:cubicBezTo>
                  <a:cubicBezTo>
                    <a:pt x="3933" y="363"/>
                    <a:pt x="3935" y="367"/>
                    <a:pt x="3936" y="371"/>
                  </a:cubicBezTo>
                  <a:cubicBezTo>
                    <a:pt x="3937" y="376"/>
                    <a:pt x="3938" y="380"/>
                    <a:pt x="3940" y="384"/>
                  </a:cubicBezTo>
                  <a:cubicBezTo>
                    <a:pt x="3942" y="393"/>
                    <a:pt x="3944" y="402"/>
                    <a:pt x="3947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1" name="Group 328"/>
          <p:cNvGrpSpPr>
            <a:grpSpLocks noChangeAspect="1"/>
          </p:cNvGrpSpPr>
          <p:nvPr/>
        </p:nvGrpSpPr>
        <p:grpSpPr bwMode="auto">
          <a:xfrm>
            <a:off x="7540110" y="3237568"/>
            <a:ext cx="556866" cy="606754"/>
            <a:chOff x="339" y="557"/>
            <a:chExt cx="413" cy="450"/>
          </a:xfrm>
          <a:solidFill>
            <a:schemeClr val="tx1"/>
          </a:solidFill>
        </p:grpSpPr>
        <p:sp>
          <p:nvSpPr>
            <p:cNvPr id="82" name="Freeform 329"/>
            <p:cNvSpPr>
              <a:spLocks noEditPoints="1"/>
            </p:cNvSpPr>
            <p:nvPr/>
          </p:nvSpPr>
          <p:spPr bwMode="auto">
            <a:xfrm>
              <a:off x="416" y="799"/>
              <a:ext cx="258" cy="208"/>
            </a:xfrm>
            <a:custGeom>
              <a:avLst/>
              <a:gdLst>
                <a:gd name="T0" fmla="*/ 54 w 368"/>
                <a:gd name="T1" fmla="*/ 297 h 297"/>
                <a:gd name="T2" fmla="*/ 315 w 368"/>
                <a:gd name="T3" fmla="*/ 297 h 297"/>
                <a:gd name="T4" fmla="*/ 356 w 368"/>
                <a:gd name="T5" fmla="*/ 256 h 297"/>
                <a:gd name="T6" fmla="*/ 368 w 368"/>
                <a:gd name="T7" fmla="*/ 43 h 297"/>
                <a:gd name="T8" fmla="*/ 368 w 368"/>
                <a:gd name="T9" fmla="*/ 42 h 297"/>
                <a:gd name="T10" fmla="*/ 328 w 368"/>
                <a:gd name="T11" fmla="*/ 0 h 297"/>
                <a:gd name="T12" fmla="*/ 41 w 368"/>
                <a:gd name="T13" fmla="*/ 0 h 297"/>
                <a:gd name="T14" fmla="*/ 0 w 368"/>
                <a:gd name="T15" fmla="*/ 42 h 297"/>
                <a:gd name="T16" fmla="*/ 0 w 368"/>
                <a:gd name="T17" fmla="*/ 43 h 297"/>
                <a:gd name="T18" fmla="*/ 13 w 368"/>
                <a:gd name="T19" fmla="*/ 256 h 297"/>
                <a:gd name="T20" fmla="*/ 54 w 368"/>
                <a:gd name="T21" fmla="*/ 297 h 297"/>
                <a:gd name="T22" fmla="*/ 41 w 368"/>
                <a:gd name="T23" fmla="*/ 36 h 297"/>
                <a:gd name="T24" fmla="*/ 328 w 368"/>
                <a:gd name="T25" fmla="*/ 36 h 297"/>
                <a:gd name="T26" fmla="*/ 332 w 368"/>
                <a:gd name="T27" fmla="*/ 42 h 297"/>
                <a:gd name="T28" fmla="*/ 320 w 368"/>
                <a:gd name="T29" fmla="*/ 254 h 297"/>
                <a:gd name="T30" fmla="*/ 320 w 368"/>
                <a:gd name="T31" fmla="*/ 255 h 297"/>
                <a:gd name="T32" fmla="*/ 315 w 368"/>
                <a:gd name="T33" fmla="*/ 261 h 297"/>
                <a:gd name="T34" fmla="*/ 54 w 368"/>
                <a:gd name="T35" fmla="*/ 261 h 297"/>
                <a:gd name="T36" fmla="*/ 49 w 368"/>
                <a:gd name="T37" fmla="*/ 255 h 297"/>
                <a:gd name="T38" fmla="*/ 49 w 368"/>
                <a:gd name="T39" fmla="*/ 254 h 297"/>
                <a:gd name="T40" fmla="*/ 36 w 368"/>
                <a:gd name="T41" fmla="*/ 42 h 297"/>
                <a:gd name="T42" fmla="*/ 41 w 368"/>
                <a:gd name="T43" fmla="*/ 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8" h="297">
                  <a:moveTo>
                    <a:pt x="54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37" y="297"/>
                    <a:pt x="355" y="279"/>
                    <a:pt x="356" y="256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68" y="43"/>
                    <a:pt x="368" y="43"/>
                    <a:pt x="368" y="42"/>
                  </a:cubicBezTo>
                  <a:cubicBezTo>
                    <a:pt x="368" y="19"/>
                    <a:pt x="350" y="0"/>
                    <a:pt x="32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3" y="256"/>
                    <a:pt x="13" y="256"/>
                    <a:pt x="13" y="256"/>
                  </a:cubicBezTo>
                  <a:cubicBezTo>
                    <a:pt x="13" y="279"/>
                    <a:pt x="31" y="297"/>
                    <a:pt x="54" y="297"/>
                  </a:cubicBezTo>
                  <a:close/>
                  <a:moveTo>
                    <a:pt x="41" y="36"/>
                  </a:moveTo>
                  <a:cubicBezTo>
                    <a:pt x="328" y="36"/>
                    <a:pt x="328" y="36"/>
                    <a:pt x="328" y="36"/>
                  </a:cubicBezTo>
                  <a:cubicBezTo>
                    <a:pt x="330" y="36"/>
                    <a:pt x="332" y="39"/>
                    <a:pt x="332" y="42"/>
                  </a:cubicBezTo>
                  <a:cubicBezTo>
                    <a:pt x="320" y="254"/>
                    <a:pt x="320" y="254"/>
                    <a:pt x="320" y="254"/>
                  </a:cubicBezTo>
                  <a:cubicBezTo>
                    <a:pt x="320" y="255"/>
                    <a:pt x="320" y="255"/>
                    <a:pt x="320" y="255"/>
                  </a:cubicBezTo>
                  <a:cubicBezTo>
                    <a:pt x="320" y="259"/>
                    <a:pt x="318" y="261"/>
                    <a:pt x="315" y="261"/>
                  </a:cubicBezTo>
                  <a:cubicBezTo>
                    <a:pt x="54" y="261"/>
                    <a:pt x="54" y="261"/>
                    <a:pt x="54" y="261"/>
                  </a:cubicBezTo>
                  <a:cubicBezTo>
                    <a:pt x="51" y="261"/>
                    <a:pt x="49" y="259"/>
                    <a:pt x="49" y="255"/>
                  </a:cubicBezTo>
                  <a:cubicBezTo>
                    <a:pt x="49" y="255"/>
                    <a:pt x="49" y="255"/>
                    <a:pt x="49" y="254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9"/>
                    <a:pt x="39" y="36"/>
                    <a:pt x="41" y="36"/>
                  </a:cubicBezTo>
                  <a:close/>
                </a:path>
              </a:pathLst>
            </a:custGeom>
            <a:ln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83" name="Freeform 330"/>
            <p:cNvSpPr>
              <a:spLocks/>
            </p:cNvSpPr>
            <p:nvPr/>
          </p:nvSpPr>
          <p:spPr bwMode="auto">
            <a:xfrm>
              <a:off x="339" y="557"/>
              <a:ext cx="413" cy="417"/>
            </a:xfrm>
            <a:custGeom>
              <a:avLst/>
              <a:gdLst>
                <a:gd name="T0" fmla="*/ 102 w 591"/>
                <a:gd name="T1" fmla="*/ 579 h 597"/>
                <a:gd name="T2" fmla="*/ 50 w 591"/>
                <a:gd name="T3" fmla="*/ 549 h 597"/>
                <a:gd name="T4" fmla="*/ 112 w 591"/>
                <a:gd name="T5" fmla="*/ 351 h 597"/>
                <a:gd name="T6" fmla="*/ 180 w 591"/>
                <a:gd name="T7" fmla="*/ 312 h 597"/>
                <a:gd name="T8" fmla="*/ 271 w 591"/>
                <a:gd name="T9" fmla="*/ 292 h 597"/>
                <a:gd name="T10" fmla="*/ 261 w 591"/>
                <a:gd name="T11" fmla="*/ 238 h 597"/>
                <a:gd name="T12" fmla="*/ 196 w 591"/>
                <a:gd name="T13" fmla="*/ 176 h 597"/>
                <a:gd name="T14" fmla="*/ 179 w 591"/>
                <a:gd name="T15" fmla="*/ 149 h 597"/>
                <a:gd name="T16" fmla="*/ 212 w 591"/>
                <a:gd name="T17" fmla="*/ 108 h 597"/>
                <a:gd name="T18" fmla="*/ 378 w 591"/>
                <a:gd name="T19" fmla="*/ 108 h 597"/>
                <a:gd name="T20" fmla="*/ 411 w 591"/>
                <a:gd name="T21" fmla="*/ 149 h 597"/>
                <a:gd name="T22" fmla="*/ 388 w 591"/>
                <a:gd name="T23" fmla="*/ 172 h 597"/>
                <a:gd name="T24" fmla="*/ 345 w 591"/>
                <a:gd name="T25" fmla="*/ 186 h 597"/>
                <a:gd name="T26" fmla="*/ 320 w 591"/>
                <a:gd name="T27" fmla="*/ 178 h 597"/>
                <a:gd name="T28" fmla="*/ 266 w 591"/>
                <a:gd name="T29" fmla="*/ 201 h 597"/>
                <a:gd name="T30" fmla="*/ 329 w 591"/>
                <a:gd name="T31" fmla="*/ 220 h 597"/>
                <a:gd name="T32" fmla="*/ 350 w 591"/>
                <a:gd name="T33" fmla="*/ 222 h 597"/>
                <a:gd name="T34" fmla="*/ 318 w 591"/>
                <a:gd name="T35" fmla="*/ 254 h 597"/>
                <a:gd name="T36" fmla="*/ 337 w 591"/>
                <a:gd name="T37" fmla="*/ 310 h 597"/>
                <a:gd name="T38" fmla="*/ 410 w 591"/>
                <a:gd name="T39" fmla="*/ 312 h 597"/>
                <a:gd name="T40" fmla="*/ 412 w 591"/>
                <a:gd name="T41" fmla="*/ 312 h 597"/>
                <a:gd name="T42" fmla="*/ 549 w 591"/>
                <a:gd name="T43" fmla="*/ 512 h 597"/>
                <a:gd name="T44" fmla="*/ 507 w 591"/>
                <a:gd name="T45" fmla="*/ 561 h 597"/>
                <a:gd name="T46" fmla="*/ 507 w 591"/>
                <a:gd name="T47" fmla="*/ 597 h 597"/>
                <a:gd name="T48" fmla="*/ 584 w 591"/>
                <a:gd name="T49" fmla="*/ 503 h 597"/>
                <a:gd name="T50" fmla="*/ 512 w 591"/>
                <a:gd name="T51" fmla="*/ 338 h 597"/>
                <a:gd name="T52" fmla="*/ 411 w 591"/>
                <a:gd name="T53" fmla="*/ 276 h 597"/>
                <a:gd name="T54" fmla="*/ 354 w 591"/>
                <a:gd name="T55" fmla="*/ 264 h 597"/>
                <a:gd name="T56" fmla="*/ 447 w 591"/>
                <a:gd name="T57" fmla="*/ 149 h 597"/>
                <a:gd name="T58" fmla="*/ 295 w 591"/>
                <a:gd name="T59" fmla="*/ 0 h 597"/>
                <a:gd name="T60" fmla="*/ 143 w 591"/>
                <a:gd name="T61" fmla="*/ 149 h 597"/>
                <a:gd name="T62" fmla="*/ 235 w 591"/>
                <a:gd name="T63" fmla="*/ 264 h 597"/>
                <a:gd name="T64" fmla="*/ 180 w 591"/>
                <a:gd name="T65" fmla="*/ 276 h 597"/>
                <a:gd name="T66" fmla="*/ 79 w 591"/>
                <a:gd name="T67" fmla="*/ 338 h 597"/>
                <a:gd name="T68" fmla="*/ 7 w 591"/>
                <a:gd name="T69" fmla="*/ 503 h 597"/>
                <a:gd name="T70" fmla="*/ 84 w 591"/>
                <a:gd name="T71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1" h="597">
                  <a:moveTo>
                    <a:pt x="84" y="597"/>
                  </a:moveTo>
                  <a:cubicBezTo>
                    <a:pt x="94" y="597"/>
                    <a:pt x="102" y="589"/>
                    <a:pt x="102" y="579"/>
                  </a:cubicBezTo>
                  <a:cubicBezTo>
                    <a:pt x="102" y="569"/>
                    <a:pt x="94" y="561"/>
                    <a:pt x="84" y="561"/>
                  </a:cubicBezTo>
                  <a:cubicBezTo>
                    <a:pt x="68" y="561"/>
                    <a:pt x="57" y="557"/>
                    <a:pt x="50" y="549"/>
                  </a:cubicBezTo>
                  <a:cubicBezTo>
                    <a:pt x="40" y="537"/>
                    <a:pt x="41" y="517"/>
                    <a:pt x="42" y="512"/>
                  </a:cubicBezTo>
                  <a:cubicBezTo>
                    <a:pt x="52" y="491"/>
                    <a:pt x="94" y="400"/>
                    <a:pt x="112" y="351"/>
                  </a:cubicBezTo>
                  <a:cubicBezTo>
                    <a:pt x="127" y="313"/>
                    <a:pt x="174" y="312"/>
                    <a:pt x="179" y="312"/>
                  </a:cubicBezTo>
                  <a:cubicBezTo>
                    <a:pt x="180" y="312"/>
                    <a:pt x="180" y="312"/>
                    <a:pt x="180" y="312"/>
                  </a:cubicBezTo>
                  <a:cubicBezTo>
                    <a:pt x="254" y="310"/>
                    <a:pt x="254" y="310"/>
                    <a:pt x="254" y="310"/>
                  </a:cubicBezTo>
                  <a:cubicBezTo>
                    <a:pt x="264" y="310"/>
                    <a:pt x="271" y="302"/>
                    <a:pt x="271" y="292"/>
                  </a:cubicBezTo>
                  <a:cubicBezTo>
                    <a:pt x="271" y="254"/>
                    <a:pt x="271" y="254"/>
                    <a:pt x="271" y="254"/>
                  </a:cubicBezTo>
                  <a:cubicBezTo>
                    <a:pt x="271" y="247"/>
                    <a:pt x="268" y="241"/>
                    <a:pt x="261" y="238"/>
                  </a:cubicBezTo>
                  <a:cubicBezTo>
                    <a:pt x="242" y="228"/>
                    <a:pt x="225" y="210"/>
                    <a:pt x="216" y="186"/>
                  </a:cubicBezTo>
                  <a:cubicBezTo>
                    <a:pt x="213" y="179"/>
                    <a:pt x="204" y="174"/>
                    <a:pt x="196" y="176"/>
                  </a:cubicBezTo>
                  <a:cubicBezTo>
                    <a:pt x="196" y="176"/>
                    <a:pt x="195" y="176"/>
                    <a:pt x="195" y="176"/>
                  </a:cubicBezTo>
                  <a:cubicBezTo>
                    <a:pt x="187" y="176"/>
                    <a:pt x="179" y="164"/>
                    <a:pt x="179" y="149"/>
                  </a:cubicBezTo>
                  <a:cubicBezTo>
                    <a:pt x="179" y="133"/>
                    <a:pt x="187" y="122"/>
                    <a:pt x="195" y="122"/>
                  </a:cubicBezTo>
                  <a:cubicBezTo>
                    <a:pt x="203" y="122"/>
                    <a:pt x="210" y="116"/>
                    <a:pt x="212" y="108"/>
                  </a:cubicBezTo>
                  <a:cubicBezTo>
                    <a:pt x="224" y="65"/>
                    <a:pt x="257" y="36"/>
                    <a:pt x="295" y="36"/>
                  </a:cubicBezTo>
                  <a:cubicBezTo>
                    <a:pt x="333" y="36"/>
                    <a:pt x="366" y="65"/>
                    <a:pt x="378" y="108"/>
                  </a:cubicBezTo>
                  <a:cubicBezTo>
                    <a:pt x="380" y="116"/>
                    <a:pt x="387" y="122"/>
                    <a:pt x="395" y="122"/>
                  </a:cubicBezTo>
                  <a:cubicBezTo>
                    <a:pt x="403" y="122"/>
                    <a:pt x="411" y="133"/>
                    <a:pt x="411" y="149"/>
                  </a:cubicBezTo>
                  <a:cubicBezTo>
                    <a:pt x="411" y="162"/>
                    <a:pt x="405" y="173"/>
                    <a:pt x="398" y="175"/>
                  </a:cubicBezTo>
                  <a:cubicBezTo>
                    <a:pt x="395" y="173"/>
                    <a:pt x="391" y="172"/>
                    <a:pt x="388" y="172"/>
                  </a:cubicBezTo>
                  <a:cubicBezTo>
                    <a:pt x="384" y="172"/>
                    <a:pt x="381" y="173"/>
                    <a:pt x="378" y="175"/>
                  </a:cubicBezTo>
                  <a:cubicBezTo>
                    <a:pt x="366" y="182"/>
                    <a:pt x="355" y="186"/>
                    <a:pt x="345" y="186"/>
                  </a:cubicBezTo>
                  <a:cubicBezTo>
                    <a:pt x="336" y="186"/>
                    <a:pt x="331" y="183"/>
                    <a:pt x="331" y="183"/>
                  </a:cubicBezTo>
                  <a:cubicBezTo>
                    <a:pt x="328" y="180"/>
                    <a:pt x="324" y="178"/>
                    <a:pt x="320" y="178"/>
                  </a:cubicBezTo>
                  <a:cubicBezTo>
                    <a:pt x="315" y="176"/>
                    <a:pt x="309" y="175"/>
                    <a:pt x="303" y="175"/>
                  </a:cubicBezTo>
                  <a:cubicBezTo>
                    <a:pt x="282" y="175"/>
                    <a:pt x="266" y="187"/>
                    <a:pt x="266" y="201"/>
                  </a:cubicBezTo>
                  <a:cubicBezTo>
                    <a:pt x="266" y="216"/>
                    <a:pt x="282" y="227"/>
                    <a:pt x="303" y="227"/>
                  </a:cubicBezTo>
                  <a:cubicBezTo>
                    <a:pt x="313" y="227"/>
                    <a:pt x="322" y="224"/>
                    <a:pt x="329" y="220"/>
                  </a:cubicBezTo>
                  <a:cubicBezTo>
                    <a:pt x="333" y="222"/>
                    <a:pt x="339" y="222"/>
                    <a:pt x="345" y="222"/>
                  </a:cubicBezTo>
                  <a:cubicBezTo>
                    <a:pt x="347" y="222"/>
                    <a:pt x="348" y="222"/>
                    <a:pt x="350" y="222"/>
                  </a:cubicBezTo>
                  <a:cubicBezTo>
                    <a:pt x="344" y="228"/>
                    <a:pt x="336" y="234"/>
                    <a:pt x="328" y="238"/>
                  </a:cubicBezTo>
                  <a:cubicBezTo>
                    <a:pt x="322" y="241"/>
                    <a:pt x="318" y="247"/>
                    <a:pt x="318" y="254"/>
                  </a:cubicBezTo>
                  <a:cubicBezTo>
                    <a:pt x="318" y="292"/>
                    <a:pt x="318" y="292"/>
                    <a:pt x="318" y="292"/>
                  </a:cubicBezTo>
                  <a:cubicBezTo>
                    <a:pt x="318" y="302"/>
                    <a:pt x="327" y="310"/>
                    <a:pt x="337" y="310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410" y="312"/>
                    <a:pt x="410" y="312"/>
                    <a:pt x="410" y="312"/>
                  </a:cubicBezTo>
                  <a:cubicBezTo>
                    <a:pt x="411" y="312"/>
                    <a:pt x="411" y="312"/>
                    <a:pt x="411" y="312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17" y="312"/>
                    <a:pt x="464" y="313"/>
                    <a:pt x="478" y="351"/>
                  </a:cubicBezTo>
                  <a:cubicBezTo>
                    <a:pt x="497" y="401"/>
                    <a:pt x="542" y="497"/>
                    <a:pt x="549" y="512"/>
                  </a:cubicBezTo>
                  <a:cubicBezTo>
                    <a:pt x="549" y="517"/>
                    <a:pt x="551" y="537"/>
                    <a:pt x="540" y="549"/>
                  </a:cubicBezTo>
                  <a:cubicBezTo>
                    <a:pt x="534" y="557"/>
                    <a:pt x="523" y="561"/>
                    <a:pt x="507" y="561"/>
                  </a:cubicBezTo>
                  <a:cubicBezTo>
                    <a:pt x="497" y="561"/>
                    <a:pt x="489" y="569"/>
                    <a:pt x="489" y="579"/>
                  </a:cubicBezTo>
                  <a:cubicBezTo>
                    <a:pt x="489" y="589"/>
                    <a:pt x="497" y="597"/>
                    <a:pt x="507" y="597"/>
                  </a:cubicBezTo>
                  <a:cubicBezTo>
                    <a:pt x="534" y="597"/>
                    <a:pt x="554" y="589"/>
                    <a:pt x="568" y="572"/>
                  </a:cubicBezTo>
                  <a:cubicBezTo>
                    <a:pt x="591" y="544"/>
                    <a:pt x="584" y="505"/>
                    <a:pt x="584" y="503"/>
                  </a:cubicBezTo>
                  <a:cubicBezTo>
                    <a:pt x="583" y="502"/>
                    <a:pt x="583" y="500"/>
                    <a:pt x="582" y="499"/>
                  </a:cubicBezTo>
                  <a:cubicBezTo>
                    <a:pt x="582" y="498"/>
                    <a:pt x="531" y="390"/>
                    <a:pt x="512" y="338"/>
                  </a:cubicBezTo>
                  <a:cubicBezTo>
                    <a:pt x="490" y="279"/>
                    <a:pt x="424" y="276"/>
                    <a:pt x="411" y="276"/>
                  </a:cubicBezTo>
                  <a:cubicBezTo>
                    <a:pt x="411" y="276"/>
                    <a:pt x="411" y="276"/>
                    <a:pt x="411" y="276"/>
                  </a:cubicBezTo>
                  <a:cubicBezTo>
                    <a:pt x="354" y="274"/>
                    <a:pt x="354" y="274"/>
                    <a:pt x="354" y="274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74" y="252"/>
                    <a:pt x="391" y="234"/>
                    <a:pt x="402" y="211"/>
                  </a:cubicBezTo>
                  <a:cubicBezTo>
                    <a:pt x="428" y="207"/>
                    <a:pt x="447" y="180"/>
                    <a:pt x="447" y="149"/>
                  </a:cubicBezTo>
                  <a:cubicBezTo>
                    <a:pt x="447" y="120"/>
                    <a:pt x="432" y="96"/>
                    <a:pt x="410" y="88"/>
                  </a:cubicBezTo>
                  <a:cubicBezTo>
                    <a:pt x="391" y="35"/>
                    <a:pt x="346" y="0"/>
                    <a:pt x="295" y="0"/>
                  </a:cubicBezTo>
                  <a:cubicBezTo>
                    <a:pt x="244" y="0"/>
                    <a:pt x="199" y="35"/>
                    <a:pt x="180" y="88"/>
                  </a:cubicBezTo>
                  <a:cubicBezTo>
                    <a:pt x="158" y="96"/>
                    <a:pt x="143" y="120"/>
                    <a:pt x="143" y="149"/>
                  </a:cubicBezTo>
                  <a:cubicBezTo>
                    <a:pt x="143" y="180"/>
                    <a:pt x="162" y="207"/>
                    <a:pt x="188" y="211"/>
                  </a:cubicBezTo>
                  <a:cubicBezTo>
                    <a:pt x="199" y="234"/>
                    <a:pt x="215" y="252"/>
                    <a:pt x="235" y="264"/>
                  </a:cubicBezTo>
                  <a:cubicBezTo>
                    <a:pt x="235" y="274"/>
                    <a:pt x="235" y="274"/>
                    <a:pt x="235" y="274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79" y="276"/>
                    <a:pt x="179" y="276"/>
                    <a:pt x="179" y="276"/>
                  </a:cubicBezTo>
                  <a:cubicBezTo>
                    <a:pt x="166" y="276"/>
                    <a:pt x="101" y="279"/>
                    <a:pt x="79" y="338"/>
                  </a:cubicBezTo>
                  <a:cubicBezTo>
                    <a:pt x="60" y="390"/>
                    <a:pt x="9" y="498"/>
                    <a:pt x="8" y="499"/>
                  </a:cubicBezTo>
                  <a:cubicBezTo>
                    <a:pt x="8" y="500"/>
                    <a:pt x="7" y="502"/>
                    <a:pt x="7" y="503"/>
                  </a:cubicBezTo>
                  <a:cubicBezTo>
                    <a:pt x="7" y="505"/>
                    <a:pt x="0" y="544"/>
                    <a:pt x="23" y="572"/>
                  </a:cubicBezTo>
                  <a:cubicBezTo>
                    <a:pt x="36" y="589"/>
                    <a:pt x="57" y="597"/>
                    <a:pt x="84" y="59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3827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GRAMÁTICAS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62" y="2232718"/>
            <a:ext cx="8480401" cy="37991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9901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GRAMÁTICAS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325" y="1616743"/>
            <a:ext cx="6983430" cy="4741079"/>
          </a:xfrm>
          <a:prstGeom prst="rect">
            <a:avLst/>
          </a:prstGeom>
        </p:spPr>
      </p:pic>
      <p:pic>
        <p:nvPicPr>
          <p:cNvPr id="9220" name="Picture 4" descr="Resultado de imagen de antl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21631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2604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727077" y="3191333"/>
            <a:ext cx="11172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Word2Vec + Heurísticas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2890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cdn-images-1.medium.com/max/1000/1*gx_tRWblkq7LnXXHqe7X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88" y="1472868"/>
            <a:ext cx="8439150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7399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https://cdn-images-1.medium.com/max/1200/1*XBaqjqpnBIXtXLzWjkuL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71" y="1587168"/>
            <a:ext cx="7982583" cy="49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427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https://cdn-images-1.medium.com/max/1600/1*neaOXEbp6h6kgOKVsMwL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30" y="2888615"/>
            <a:ext cx="9088665" cy="20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8611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35" y="2232718"/>
            <a:ext cx="9945601" cy="3110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8273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589866" y="1798671"/>
            <a:ext cx="1821744" cy="1854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 , motivación y objetivos del TFG. </a:t>
            </a: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Estructura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108673" y="1928683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405486" y="1928683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702300" y="1928683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999112" y="1928683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0295925" y="1928683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66"/>
          <p:cNvSpPr>
            <a:spLocks noGrp="1"/>
          </p:cNvSpPr>
          <p:nvPr>
            <p:ph type="body" sz="quarter" idx="17"/>
          </p:nvPr>
        </p:nvSpPr>
        <p:spPr>
          <a:xfrm>
            <a:off x="396504" y="329355"/>
            <a:ext cx="11398992" cy="429247"/>
          </a:xfrm>
        </p:spPr>
        <p:txBody>
          <a:bodyPr>
            <a:noAutofit/>
          </a:bodyPr>
          <a:lstStyle/>
          <a:p>
            <a:r>
              <a:rPr lang="es-ES_tradnl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</a:t>
            </a:r>
            <a:r>
              <a:rPr lang="es-ES_tradnl" sz="24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NDICE DE CONTENIDOS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22116" y="840320"/>
            <a:ext cx="1265739" cy="1023357"/>
          </a:xfrm>
        </p:spPr>
        <p:txBody>
          <a:bodyPr>
            <a:noAutofit/>
          </a:bodyPr>
          <a:lstStyle/>
          <a:p>
            <a:pPr algn="ctr"/>
            <a:r>
              <a:rPr lang="es-ES_tradnl" sz="6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166317" y="890110"/>
            <a:ext cx="1265739" cy="1023357"/>
          </a:xfrm>
        </p:spPr>
        <p:txBody>
          <a:bodyPr>
            <a:noAutofit/>
          </a:bodyPr>
          <a:lstStyle/>
          <a:p>
            <a:pPr algn="ctr"/>
            <a:r>
              <a:rPr lang="es-ES_tradnl" sz="6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463130" y="890110"/>
            <a:ext cx="1265739" cy="1023357"/>
          </a:xfrm>
        </p:spPr>
        <p:txBody>
          <a:bodyPr>
            <a:noAutofit/>
          </a:bodyPr>
          <a:lstStyle/>
          <a:p>
            <a:pPr algn="ctr"/>
            <a:r>
              <a:rPr lang="es-ES_tradnl" sz="6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7759942" y="890110"/>
            <a:ext cx="1265739" cy="1023357"/>
          </a:xfrm>
        </p:spPr>
        <p:txBody>
          <a:bodyPr>
            <a:noAutofit/>
          </a:bodyPr>
          <a:lstStyle/>
          <a:p>
            <a:pPr algn="ctr"/>
            <a:r>
              <a:rPr lang="es-ES_tradnl" sz="6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0056756" y="890110"/>
            <a:ext cx="1265739" cy="1023357"/>
          </a:xfrm>
        </p:spPr>
        <p:txBody>
          <a:bodyPr>
            <a:noAutofit/>
          </a:bodyPr>
          <a:lstStyle/>
          <a:p>
            <a:pPr algn="ctr"/>
            <a:r>
              <a:rPr lang="es-ES_tradnl" sz="6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39" name="Straight Connector 54"/>
          <p:cNvCxnSpPr/>
          <p:nvPr/>
        </p:nvCxnSpPr>
        <p:spPr>
          <a:xfrm>
            <a:off x="5777801" y="840320"/>
            <a:ext cx="63026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506915" y="1798671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Introducción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73"/>
          <p:cNvSpPr/>
          <p:nvPr/>
        </p:nvSpPr>
        <p:spPr>
          <a:xfrm>
            <a:off x="2771528" y="1798671"/>
            <a:ext cx="2097095" cy="1854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 algn="just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Tecnologías móviles.</a:t>
            </a:r>
          </a:p>
          <a:p>
            <a:pPr marL="285750" indent="-285750" algn="just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Bots</a:t>
            </a:r>
          </a:p>
          <a:p>
            <a:pPr marL="285750" indent="-285750" algn="just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Procesamiento lenguaje natural</a:t>
            </a:r>
          </a:p>
          <a:p>
            <a:pPr marL="285750" indent="-285750" algn="just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Recomendador</a:t>
            </a:r>
            <a:endParaRPr lang="es-ES" sz="14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851115" y="1798671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73"/>
          <p:cNvSpPr/>
          <p:nvPr/>
        </p:nvSpPr>
        <p:spPr>
          <a:xfrm>
            <a:off x="5048582" y="1791800"/>
            <a:ext cx="2097095" cy="18613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0975" indent="-180975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Implementación de todos los módulos.</a:t>
            </a:r>
            <a:endParaRPr lang="es-ES" sz="16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056171" y="1798671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Solución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73"/>
          <p:cNvSpPr/>
          <p:nvPr/>
        </p:nvSpPr>
        <p:spPr>
          <a:xfrm>
            <a:off x="7371090" y="1798671"/>
            <a:ext cx="2097095" cy="1854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Evaluación del sistema.</a:t>
            </a:r>
            <a:endParaRPr lang="es-ES" sz="16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7374998" y="1798671"/>
            <a:ext cx="2093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73"/>
          <p:cNvSpPr/>
          <p:nvPr/>
        </p:nvSpPr>
        <p:spPr>
          <a:xfrm>
            <a:off x="9639946" y="1798670"/>
            <a:ext cx="2097095" cy="18545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es-ES" sz="1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Fases principales a la hora de desarrollar el proyecto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9740422" y="1798671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766396" y="5803285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</a:t>
            </a:fld>
            <a:endParaRPr lang="es-ES"/>
          </a:p>
        </p:txBody>
      </p:sp>
      <p:cxnSp>
        <p:nvCxnSpPr>
          <p:cNvPr id="72" name="Straight Connector 94"/>
          <p:cNvCxnSpPr/>
          <p:nvPr/>
        </p:nvCxnSpPr>
        <p:spPr>
          <a:xfrm>
            <a:off x="3352640" y="4698627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96"/>
          <p:cNvCxnSpPr/>
          <p:nvPr/>
        </p:nvCxnSpPr>
        <p:spPr>
          <a:xfrm>
            <a:off x="8044566" y="4691756"/>
            <a:ext cx="787400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4"/>
          <p:cNvSpPr txBox="1">
            <a:spLocks/>
          </p:cNvSpPr>
          <p:nvPr/>
        </p:nvSpPr>
        <p:spPr>
          <a:xfrm>
            <a:off x="3113471" y="3660054"/>
            <a:ext cx="1265739" cy="1023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600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es-ES_tradnl" sz="6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 Placeholder 6"/>
          <p:cNvSpPr txBox="1">
            <a:spLocks/>
          </p:cNvSpPr>
          <p:nvPr/>
        </p:nvSpPr>
        <p:spPr>
          <a:xfrm>
            <a:off x="7805396" y="3653183"/>
            <a:ext cx="1265739" cy="1023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600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es-ES_tradnl" sz="6000" dirty="0">
              <a:solidFill>
                <a:schemeClr val="accent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Rectangle 73"/>
          <p:cNvSpPr/>
          <p:nvPr/>
        </p:nvSpPr>
        <p:spPr>
          <a:xfrm>
            <a:off x="2820435" y="4531311"/>
            <a:ext cx="2097095" cy="1858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Costes asociados al proyecto. </a:t>
            </a: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pt-PT" sz="1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Tanto: directos como indirectos.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2898746" y="4546528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73"/>
          <p:cNvSpPr/>
          <p:nvPr/>
        </p:nvSpPr>
        <p:spPr>
          <a:xfrm>
            <a:off x="7371090" y="4524441"/>
            <a:ext cx="2097095" cy="18581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540000" rIns="180000" bIns="72000" rtlCol="0" anchor="t">
            <a:noAutofit/>
          </a:bodyPr>
          <a:lstStyle/>
          <a:p>
            <a:pPr marL="285750" indent="-28575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Posibles mejoras en el sistema que no han podido ser implementadas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7471566" y="4540186"/>
            <a:ext cx="189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Trabajo Futuro</a:t>
            </a:r>
            <a:endParaRPr lang="es-E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871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cdn-images-1.medium.com/max/1600/1*VvXbh1-2YDf4F_7rLm4G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4" y="1575738"/>
            <a:ext cx="7875338" cy="50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525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Resultado de imagen de WORD2V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5" y="2496245"/>
            <a:ext cx="3747428" cy="29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de WORD2V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3" y="1759254"/>
            <a:ext cx="7938472" cy="43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03E5710A-45C1-478B-AD39-99D94D996951}"/>
              </a:ext>
            </a:extLst>
          </p:cNvPr>
          <p:cNvCxnSpPr/>
          <p:nvPr/>
        </p:nvCxnSpPr>
        <p:spPr>
          <a:xfrm>
            <a:off x="3866057" y="1571611"/>
            <a:ext cx="0" cy="5072929"/>
          </a:xfrm>
          <a:prstGeom prst="line">
            <a:avLst/>
          </a:prstGeom>
          <a:ln w="19050" cmpd="sng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1584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 descr="Resultado de imagen de intereste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35" y="2210153"/>
            <a:ext cx="2655836" cy="37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45" y="2187588"/>
            <a:ext cx="25527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 derecha 5"/>
          <p:cNvSpPr/>
          <p:nvPr/>
        </p:nvSpPr>
        <p:spPr>
          <a:xfrm>
            <a:off x="4542333" y="3724923"/>
            <a:ext cx="3371850" cy="7543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2514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40122"/>
              </p:ext>
            </p:extLst>
          </p:nvPr>
        </p:nvGraphicFramePr>
        <p:xfrm>
          <a:off x="971027" y="2925654"/>
          <a:ext cx="26125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324">
                  <a:extLst>
                    <a:ext uri="{9D8B030D-6E8A-4147-A177-3AD203B41FA5}">
                      <a16:colId xmlns:a16="http://schemas.microsoft.com/office/drawing/2014/main" val="1737137327"/>
                    </a:ext>
                  </a:extLst>
                </a:gridCol>
                <a:gridCol w="1520204">
                  <a:extLst>
                    <a:ext uri="{9D8B030D-6E8A-4147-A177-3AD203B41FA5}">
                      <a16:colId xmlns:a16="http://schemas.microsoft.com/office/drawing/2014/main" val="60450724"/>
                    </a:ext>
                  </a:extLst>
                </a:gridCol>
              </a:tblGrid>
              <a:tr h="3292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Palabra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TF-IDF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98658"/>
                  </a:ext>
                </a:extLst>
              </a:tr>
              <a:tr h="3292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3,58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689"/>
                  </a:ext>
                </a:extLst>
              </a:tr>
              <a:tr h="3292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1306"/>
                  </a:ext>
                </a:extLst>
              </a:tr>
              <a:tr h="3292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794472"/>
                  </a:ext>
                </a:extLst>
              </a:tr>
              <a:tr h="3292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Romance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2,45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08141"/>
                  </a:ext>
                </a:extLst>
              </a:tr>
            </a:tbl>
          </a:graphicData>
        </a:graphic>
      </p:graphicFrame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4091548555"/>
              </p:ext>
            </p:extLst>
          </p:nvPr>
        </p:nvGraphicFramePr>
        <p:xfrm>
          <a:off x="4354830" y="1923472"/>
          <a:ext cx="6650990" cy="449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134244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68881" y="2557866"/>
            <a:ext cx="716164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Roboto Mono"/>
              </a:rPr>
              <a:t>[ 1. , 0.00680476, 0. , ..., 0. , 0.00344913, 0. ]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E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564131" y="4756236"/>
            <a:ext cx="716164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Roboto Mono"/>
              </a:rPr>
              <a:t>[ 1. , 0.00680476, 0. , ..., 0. , 0.00344913, 0. ]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E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023387" y="3565498"/>
            <a:ext cx="37741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Roboto Mono"/>
              </a:rPr>
              <a:t>...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ES" altLang="es-ES" sz="5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53679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cdn-images-1.medium.com/max/1600/1*VvXbh1-2YDf4F_7rLm4G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4" y="1575738"/>
            <a:ext cx="7875338" cy="50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52745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8"/>
          <a:stretch/>
        </p:blipFill>
        <p:spPr bwMode="auto">
          <a:xfrm>
            <a:off x="2734818" y="1923472"/>
            <a:ext cx="6721090" cy="452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49486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731520" y="2466201"/>
            <a:ext cx="4137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ver que la vida en la Tierra está llegando a su fin, un grupo de exploradores dirigidos por el piloto Cooper (</a:t>
            </a:r>
            <a:r>
              <a:rPr lang="es-ES" dirty="0" err="1"/>
              <a:t>McConaughey</a:t>
            </a:r>
            <a:r>
              <a:rPr lang="es-ES" dirty="0"/>
              <a:t>) y la científica Amelia (</a:t>
            </a:r>
            <a:r>
              <a:rPr lang="es-ES" dirty="0" err="1"/>
              <a:t>Hathaway</a:t>
            </a:r>
            <a:r>
              <a:rPr lang="es-ES" dirty="0"/>
              <a:t>) emprende una misión que puede ser la más importante de la historia de la humanidad: viajar más allá de nuestra galaxia para descubrir algún planeta en otra que pueda garantizar el futuro de la raza humana.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30413" y="2466201"/>
            <a:ext cx="44729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Durante una misión tripulada a Marte, el astronauta Mark </a:t>
            </a:r>
            <a:r>
              <a:rPr lang="es-ES" dirty="0" err="1"/>
              <a:t>Watney</a:t>
            </a:r>
            <a:r>
              <a:rPr lang="es-ES" dirty="0"/>
              <a:t> es dado por muerto tras una terrible tormenta y abandonado por la tripulación, que pone rumbo de vuelta a la Tierra. Pero </a:t>
            </a:r>
            <a:r>
              <a:rPr lang="es-ES" dirty="0" err="1"/>
              <a:t>Watney</a:t>
            </a:r>
            <a:r>
              <a:rPr lang="es-ES" dirty="0"/>
              <a:t> ha sobrevivido y se encuentra atrapado y solo en el hostil planeta rojo. Con suministros escasos, deberá recurrir a su ingenio y a su instinto de supervivencia para encontrar la manera de comunicar a la Tierra que sigue vivo. </a:t>
            </a:r>
          </a:p>
        </p:txBody>
      </p:sp>
      <p:sp>
        <p:nvSpPr>
          <p:cNvPr id="10" name="Flecha derecha 9"/>
          <p:cNvSpPr/>
          <p:nvPr/>
        </p:nvSpPr>
        <p:spPr>
          <a:xfrm>
            <a:off x="5182413" y="3452220"/>
            <a:ext cx="1458417" cy="89028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358485" y="1923472"/>
            <a:ext cx="6240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es-ES" sz="115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96606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RECOMENDADOR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ángulo 5"/>
          <p:cNvSpPr/>
          <p:nvPr/>
        </p:nvSpPr>
        <p:spPr>
          <a:xfrm>
            <a:off x="3399003" y="2522894"/>
            <a:ext cx="541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Al ver que la vida en la Tierra está llegando a su fin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18643" y="1706278"/>
            <a:ext cx="288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NGRAMAS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3570897" y="289222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Al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3860013" y="3198005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Al ver</a:t>
            </a:r>
            <a:endParaRPr lang="es-ES" dirty="0"/>
          </a:p>
        </p:txBody>
      </p:sp>
      <p:sp>
        <p:nvSpPr>
          <p:cNvPr id="26" name="Rectángulo 25"/>
          <p:cNvSpPr/>
          <p:nvPr/>
        </p:nvSpPr>
        <p:spPr>
          <a:xfrm>
            <a:off x="4263521" y="350378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ver</a:t>
            </a:r>
            <a:endParaRPr lang="es-ES" dirty="0"/>
          </a:p>
        </p:txBody>
      </p:sp>
      <p:sp>
        <p:nvSpPr>
          <p:cNvPr id="27" name="Rectángulo 26"/>
          <p:cNvSpPr/>
          <p:nvPr/>
        </p:nvSpPr>
        <p:spPr>
          <a:xfrm>
            <a:off x="4516154" y="380956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ver que</a:t>
            </a:r>
            <a:endParaRPr lang="es-ES" dirty="0"/>
          </a:p>
        </p:txBody>
      </p:sp>
      <p:sp>
        <p:nvSpPr>
          <p:cNvPr id="28" name="Rectángulo 27"/>
          <p:cNvSpPr/>
          <p:nvPr/>
        </p:nvSpPr>
        <p:spPr>
          <a:xfrm>
            <a:off x="5153507" y="411534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que</a:t>
            </a:r>
            <a:endParaRPr lang="es-ES" dirty="0"/>
          </a:p>
        </p:txBody>
      </p:sp>
      <p:sp>
        <p:nvSpPr>
          <p:cNvPr id="29" name="Rectángulo 28"/>
          <p:cNvSpPr/>
          <p:nvPr/>
        </p:nvSpPr>
        <p:spPr>
          <a:xfrm>
            <a:off x="5438200" y="442112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que la</a:t>
            </a:r>
            <a:endParaRPr lang="es-ES" dirty="0"/>
          </a:p>
        </p:txBody>
      </p:sp>
      <p:sp>
        <p:nvSpPr>
          <p:cNvPr id="31" name="Rectángulo 30"/>
          <p:cNvSpPr/>
          <p:nvPr/>
        </p:nvSpPr>
        <p:spPr>
          <a:xfrm>
            <a:off x="6014713" y="4726900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la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6196814" y="50326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la vida</a:t>
            </a:r>
            <a:endParaRPr lang="es-ES" dirty="0"/>
          </a:p>
        </p:txBody>
      </p:sp>
      <p:sp>
        <p:nvSpPr>
          <p:cNvPr id="33" name="Rectángulo 32"/>
          <p:cNvSpPr/>
          <p:nvPr/>
        </p:nvSpPr>
        <p:spPr>
          <a:xfrm>
            <a:off x="6622571" y="533845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vida</a:t>
            </a:r>
            <a:endParaRPr lang="es-ES" dirty="0"/>
          </a:p>
        </p:txBody>
      </p:sp>
      <p:sp>
        <p:nvSpPr>
          <p:cNvPr id="34" name="Rectángulo 33"/>
          <p:cNvSpPr/>
          <p:nvPr/>
        </p:nvSpPr>
        <p:spPr>
          <a:xfrm>
            <a:off x="6926500" y="56321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Helvetica" panose="020B0604020202020204" pitchFamily="34" charset="0"/>
              </a:rPr>
              <a:t>vida en</a:t>
            </a:r>
            <a:endParaRPr lang="es-ES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0858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INFRAESTRUCTURA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10" name="Picture 2" descr="https://images.idgesg.net/images/article/2017/06/virtualmachines-vs-containers-100727624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8" y="2232718"/>
            <a:ext cx="7857670" cy="367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6131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820994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INTRODUCCIÓN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4134576-FA8B-471F-AC6C-2E4706B02B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15F222C-79E3-410D-A794-028263F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818AC88-1876-44E3-9835-FEB4F1113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C514DEE-B9A5-43AD-8DF5-28E9BB3D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F9E431A-8181-45BE-A5B0-634621C2A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408D725-E217-4B64-B4C9-061F6EE22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71892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INFRAESTRUCTURA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34" name="Picture 2" descr="volumes on the Docker 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3" y="2737802"/>
            <a:ext cx="47815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.thenewstack.io/media/2017/04/8be7c41d-170418-container-networking-model-slid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t="12149" r="12551" b="44637"/>
          <a:stretch/>
        </p:blipFill>
        <p:spPr bwMode="auto">
          <a:xfrm>
            <a:off x="5331200" y="2856700"/>
            <a:ext cx="6737565" cy="219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5971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INFRAESTRUCTURA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Resultado de imagen de docker compo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805" y="827626"/>
            <a:ext cx="1120284" cy="58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0" t="5450" r="289" b="28777"/>
          <a:stretch/>
        </p:blipFill>
        <p:spPr bwMode="auto">
          <a:xfrm>
            <a:off x="371475" y="2030281"/>
            <a:ext cx="11412538" cy="35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1675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934BA8-C59A-44E2-A80B-C754B1BAA1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439155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SOLUCIÓN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EE67DC16-7F5E-48F4-B89E-DD00197A4A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E7E0248-B4DC-4782-BC61-152FE97EB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66A34DF-30EE-437C-A708-1A226CF8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84F3DB7-F467-41D9-B69B-17268581A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C7F66BB-FDD1-4514-8E91-35F25606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BB79CC6-99AE-48C4-8860-88EA9AC95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06571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2"/>
          <p:cNvSpPr txBox="1">
            <a:spLocks/>
          </p:cNvSpPr>
          <p:nvPr/>
        </p:nvSpPr>
        <p:spPr>
          <a:xfrm>
            <a:off x="678958" y="904798"/>
            <a:ext cx="3571383" cy="716555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z="4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  <a:endParaRPr lang="es-ES_tradnl" sz="4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 rot="10800000" flipH="1">
            <a:off x="3810385" y="3387906"/>
            <a:ext cx="92897" cy="324651"/>
            <a:chOff x="6562794" y="2381428"/>
            <a:chExt cx="167433" cy="582605"/>
          </a:xfrm>
          <a:solidFill>
            <a:srgbClr val="A3A3A3"/>
          </a:solidFill>
        </p:grpSpPr>
        <p:cxnSp>
          <p:nvCxnSpPr>
            <p:cNvPr id="132" name="Straight Connector 131"/>
            <p:cNvCxnSpPr/>
            <p:nvPr/>
          </p:nvCxnSpPr>
          <p:spPr>
            <a:xfrm rot="10800000">
              <a:off x="6562794" y="2674997"/>
              <a:ext cx="165052" cy="289036"/>
            </a:xfrm>
            <a:prstGeom prst="line">
              <a:avLst/>
            </a:prstGeom>
            <a:grpFill/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0800000" flipV="1">
              <a:off x="6565175" y="2381428"/>
              <a:ext cx="165052" cy="289035"/>
            </a:xfrm>
            <a:prstGeom prst="line">
              <a:avLst/>
            </a:prstGeom>
            <a:grpFill/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rot="10800000">
            <a:off x="8505445" y="2029571"/>
            <a:ext cx="92897" cy="324651"/>
            <a:chOff x="6562794" y="2381428"/>
            <a:chExt cx="167433" cy="582605"/>
          </a:xfrm>
          <a:solidFill>
            <a:srgbClr val="A3A3A3"/>
          </a:solidFill>
        </p:grpSpPr>
        <p:cxnSp>
          <p:nvCxnSpPr>
            <p:cNvPr id="116" name="Straight Connector 115"/>
            <p:cNvCxnSpPr/>
            <p:nvPr/>
          </p:nvCxnSpPr>
          <p:spPr>
            <a:xfrm rot="10800000">
              <a:off x="6562794" y="2674997"/>
              <a:ext cx="165052" cy="289036"/>
            </a:xfrm>
            <a:prstGeom prst="line">
              <a:avLst/>
            </a:prstGeom>
            <a:grpFill/>
            <a:ln w="381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0800000" flipV="1">
              <a:off x="6565175" y="2381428"/>
              <a:ext cx="165052" cy="289035"/>
            </a:xfrm>
            <a:prstGeom prst="line">
              <a:avLst/>
            </a:prstGeom>
            <a:grpFill/>
            <a:ln w="381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 rot="10800000">
            <a:off x="8506766" y="4851227"/>
            <a:ext cx="92897" cy="324651"/>
            <a:chOff x="6562794" y="2381428"/>
            <a:chExt cx="167433" cy="582605"/>
          </a:xfrm>
          <a:solidFill>
            <a:srgbClr val="A3A3A3"/>
          </a:solidFill>
        </p:grpSpPr>
        <p:cxnSp>
          <p:nvCxnSpPr>
            <p:cNvPr id="119" name="Straight Connector 118"/>
            <p:cNvCxnSpPr/>
            <p:nvPr/>
          </p:nvCxnSpPr>
          <p:spPr>
            <a:xfrm rot="10800000">
              <a:off x="6562794" y="2674997"/>
              <a:ext cx="165052" cy="289036"/>
            </a:xfrm>
            <a:prstGeom prst="line">
              <a:avLst/>
            </a:prstGeom>
            <a:grpFill/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0800000" flipV="1">
              <a:off x="6565175" y="2381428"/>
              <a:ext cx="165052" cy="289035"/>
            </a:xfrm>
            <a:prstGeom prst="line">
              <a:avLst/>
            </a:prstGeom>
            <a:grpFill/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 Placeholder 3"/>
          <p:cNvSpPr txBox="1">
            <a:spLocks/>
          </p:cNvSpPr>
          <p:nvPr/>
        </p:nvSpPr>
        <p:spPr>
          <a:xfrm>
            <a:off x="588512" y="3137812"/>
            <a:ext cx="3009900" cy="824841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5000"/>
              </a:lnSpc>
              <a:spcBef>
                <a:spcPts val="1500"/>
              </a:spcBef>
              <a:defRPr/>
            </a:pPr>
            <a:r>
              <a:rPr lang="es-E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agente procesa esa solicitud</a:t>
            </a:r>
            <a:endParaRPr lang="es-ES_tradnl" sz="2400" b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2" name="Text Placeholder 3">
            <a:extLst>
              <a:ext uri="{FF2B5EF4-FFF2-40B4-BE49-F238E27FC236}">
                <a16:creationId xmlns:a16="http://schemas.microsoft.com/office/drawing/2014/main" id="{7124F643-FB26-4026-B1D0-2361D7EB0162}"/>
              </a:ext>
            </a:extLst>
          </p:cNvPr>
          <p:cNvSpPr txBox="1">
            <a:spLocks/>
          </p:cNvSpPr>
          <p:nvPr/>
        </p:nvSpPr>
        <p:spPr>
          <a:xfrm>
            <a:off x="8774113" y="1770275"/>
            <a:ext cx="3009900" cy="420360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1500"/>
              </a:spcBef>
              <a:defRPr/>
            </a:pPr>
            <a:r>
              <a:rPr lang="es-E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usuario hace una petición usando lenguaje natural</a:t>
            </a:r>
            <a:endParaRPr lang="es-ES_tradnl" sz="2400" b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ext Placeholder 3">
            <a:extLst>
              <a:ext uri="{FF2B5EF4-FFF2-40B4-BE49-F238E27FC236}">
                <a16:creationId xmlns:a16="http://schemas.microsoft.com/office/drawing/2014/main" id="{5D1FB4D0-18E2-4354-B50D-06DB90DFF2EC}"/>
              </a:ext>
            </a:extLst>
          </p:cNvPr>
          <p:cNvSpPr txBox="1">
            <a:spLocks/>
          </p:cNvSpPr>
          <p:nvPr/>
        </p:nvSpPr>
        <p:spPr>
          <a:xfrm>
            <a:off x="8774113" y="4181712"/>
            <a:ext cx="3009900" cy="824841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1500"/>
              </a:spcBef>
              <a:defRPr/>
            </a:pPr>
            <a:r>
              <a:rPr lang="es-E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agente da una, o varias respuestas en un tiempo corto, como si de una conversación se tratase</a:t>
            </a:r>
            <a:endParaRPr lang="es-ES_tradnl" sz="2400" b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Group 44">
            <a:extLst>
              <a:ext uri="{FF2B5EF4-FFF2-40B4-BE49-F238E27FC236}">
                <a16:creationId xmlns:a16="http://schemas.microsoft.com/office/drawing/2014/main" id="{09DCE7C1-5130-4920-8EB1-AE54148FAB5C}"/>
              </a:ext>
            </a:extLst>
          </p:cNvPr>
          <p:cNvGrpSpPr/>
          <p:nvPr/>
        </p:nvGrpSpPr>
        <p:grpSpPr>
          <a:xfrm flipH="1">
            <a:off x="5715683" y="2620212"/>
            <a:ext cx="1726467" cy="1933852"/>
            <a:chOff x="8034205" y="2469377"/>
            <a:chExt cx="2074863" cy="2324100"/>
          </a:xfrm>
        </p:grpSpPr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93EE0F42-0B64-4558-968A-BDF5A2A2A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2469377"/>
              <a:ext cx="2074863" cy="1227138"/>
            </a:xfrm>
            <a:custGeom>
              <a:avLst/>
              <a:gdLst>
                <a:gd name="T0" fmla="*/ 722 w 1307"/>
                <a:gd name="T1" fmla="*/ 0 h 773"/>
                <a:gd name="T2" fmla="*/ 0 w 1307"/>
                <a:gd name="T3" fmla="*/ 427 h 773"/>
                <a:gd name="T4" fmla="*/ 585 w 1307"/>
                <a:gd name="T5" fmla="*/ 773 h 773"/>
                <a:gd name="T6" fmla="*/ 1307 w 1307"/>
                <a:gd name="T7" fmla="*/ 349 h 773"/>
                <a:gd name="T8" fmla="*/ 722 w 1307"/>
                <a:gd name="T9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773">
                  <a:moveTo>
                    <a:pt x="722" y="0"/>
                  </a:moveTo>
                  <a:lnTo>
                    <a:pt x="0" y="427"/>
                  </a:lnTo>
                  <a:lnTo>
                    <a:pt x="585" y="773"/>
                  </a:lnTo>
                  <a:lnTo>
                    <a:pt x="1307" y="34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F58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C55F552-F555-479D-BE4F-75D9DC981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2892" y="3011470"/>
              <a:ext cx="1146176" cy="1770063"/>
            </a:xfrm>
            <a:custGeom>
              <a:avLst/>
              <a:gdLst>
                <a:gd name="T0" fmla="*/ 722 w 722"/>
                <a:gd name="T1" fmla="*/ 0 h 1115"/>
                <a:gd name="T2" fmla="*/ 0 w 722"/>
                <a:gd name="T3" fmla="*/ 424 h 1115"/>
                <a:gd name="T4" fmla="*/ 0 w 722"/>
                <a:gd name="T5" fmla="*/ 1115 h 1115"/>
                <a:gd name="T6" fmla="*/ 722 w 722"/>
                <a:gd name="T7" fmla="*/ 692 h 1115"/>
                <a:gd name="T8" fmla="*/ 722 w 722"/>
                <a:gd name="T9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1115">
                  <a:moveTo>
                    <a:pt x="722" y="0"/>
                  </a:moveTo>
                  <a:lnTo>
                    <a:pt x="0" y="424"/>
                  </a:lnTo>
                  <a:lnTo>
                    <a:pt x="0" y="1115"/>
                  </a:lnTo>
                  <a:lnTo>
                    <a:pt x="722" y="692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B75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ECA46FC2-5DC6-487F-A29E-20ABDB219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3147239"/>
              <a:ext cx="928688" cy="1646238"/>
            </a:xfrm>
            <a:custGeom>
              <a:avLst/>
              <a:gdLst>
                <a:gd name="T0" fmla="*/ 0 w 585"/>
                <a:gd name="T1" fmla="*/ 0 h 1037"/>
                <a:gd name="T2" fmla="*/ 0 w 585"/>
                <a:gd name="T3" fmla="*/ 692 h 1037"/>
                <a:gd name="T4" fmla="*/ 585 w 585"/>
                <a:gd name="T5" fmla="*/ 1037 h 1037"/>
                <a:gd name="T6" fmla="*/ 585 w 585"/>
                <a:gd name="T7" fmla="*/ 346 h 1037"/>
                <a:gd name="T8" fmla="*/ 0 w 585"/>
                <a:gd name="T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1037">
                  <a:moveTo>
                    <a:pt x="0" y="0"/>
                  </a:moveTo>
                  <a:lnTo>
                    <a:pt x="0" y="692"/>
                  </a:lnTo>
                  <a:lnTo>
                    <a:pt x="585" y="1037"/>
                  </a:lnTo>
                  <a:lnTo>
                    <a:pt x="585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6B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73" name="Group 5">
            <a:extLst>
              <a:ext uri="{FF2B5EF4-FFF2-40B4-BE49-F238E27FC236}">
                <a16:creationId xmlns:a16="http://schemas.microsoft.com/office/drawing/2014/main" id="{898263B3-5D7F-4AD1-80CA-804F7430CDBD}"/>
              </a:ext>
            </a:extLst>
          </p:cNvPr>
          <p:cNvGrpSpPr/>
          <p:nvPr/>
        </p:nvGrpSpPr>
        <p:grpSpPr>
          <a:xfrm>
            <a:off x="4561667" y="3085605"/>
            <a:ext cx="1183499" cy="923500"/>
            <a:chOff x="7217963" y="2388279"/>
            <a:chExt cx="1183498" cy="923500"/>
          </a:xfrm>
        </p:grpSpPr>
        <p:sp>
          <p:nvSpPr>
            <p:cNvPr id="74" name="Rectangle 100">
              <a:extLst>
                <a:ext uri="{FF2B5EF4-FFF2-40B4-BE49-F238E27FC236}">
                  <a16:creationId xmlns:a16="http://schemas.microsoft.com/office/drawing/2014/main" id="{8671EC9D-86C6-4838-9246-18DAAEC3F1FD}"/>
                </a:ext>
              </a:extLst>
            </p:cNvPr>
            <p:cNvSpPr/>
            <p:nvPr/>
          </p:nvSpPr>
          <p:spPr>
            <a:xfrm flipH="1">
              <a:off x="7303807" y="2388279"/>
              <a:ext cx="1097654" cy="919403"/>
            </a:xfrm>
            <a:prstGeom prst="rect">
              <a:avLst/>
            </a:prstGeom>
            <a:gradFill flip="none" rotWithShape="1">
              <a:gsLst>
                <a:gs pos="0">
                  <a:srgbClr val="F58830">
                    <a:shade val="30000"/>
                    <a:satMod val="115000"/>
                  </a:srgbClr>
                </a:gs>
                <a:gs pos="50000">
                  <a:srgbClr val="F58830">
                    <a:shade val="67500"/>
                    <a:satMod val="115000"/>
                  </a:srgbClr>
                </a:gs>
                <a:gs pos="100000">
                  <a:srgbClr val="F5883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PT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75" name="Text Placeholder 2">
              <a:extLst>
                <a:ext uri="{FF2B5EF4-FFF2-40B4-BE49-F238E27FC236}">
                  <a16:creationId xmlns:a16="http://schemas.microsoft.com/office/drawing/2014/main" id="{3B6A9244-81E9-4036-BCC8-9B8549B92737}"/>
                </a:ext>
              </a:extLst>
            </p:cNvPr>
            <p:cNvSpPr txBox="1">
              <a:spLocks/>
            </p:cNvSpPr>
            <p:nvPr/>
          </p:nvSpPr>
          <p:spPr>
            <a:xfrm>
              <a:off x="7217963" y="2457699"/>
              <a:ext cx="1111270" cy="854080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s-ES_tradnl" sz="5400" dirty="0">
                  <a:solidFill>
                    <a:srgbClr val="FFFFFF"/>
                  </a:solidFill>
                  <a:latin typeface="Calibri"/>
                  <a:cs typeface="Calibri"/>
                </a:rPr>
                <a:t>02</a:t>
              </a:r>
            </a:p>
          </p:txBody>
        </p:sp>
      </p:grpSp>
      <p:grpSp>
        <p:nvGrpSpPr>
          <p:cNvPr id="83" name="Group 4">
            <a:extLst>
              <a:ext uri="{FF2B5EF4-FFF2-40B4-BE49-F238E27FC236}">
                <a16:creationId xmlns:a16="http://schemas.microsoft.com/office/drawing/2014/main" id="{C5D9567B-8A2F-450D-AF58-9FF8DDEDCF56}"/>
              </a:ext>
            </a:extLst>
          </p:cNvPr>
          <p:cNvGrpSpPr/>
          <p:nvPr/>
        </p:nvGrpSpPr>
        <p:grpSpPr>
          <a:xfrm>
            <a:off x="6458383" y="1724979"/>
            <a:ext cx="1171448" cy="931308"/>
            <a:chOff x="3638026" y="3664759"/>
            <a:chExt cx="1171448" cy="931308"/>
          </a:xfrm>
        </p:grpSpPr>
        <p:sp>
          <p:nvSpPr>
            <p:cNvPr id="84" name="Rectangle 99">
              <a:extLst>
                <a:ext uri="{FF2B5EF4-FFF2-40B4-BE49-F238E27FC236}">
                  <a16:creationId xmlns:a16="http://schemas.microsoft.com/office/drawing/2014/main" id="{3A5C7D0E-C3A8-4273-A8A7-9F474A11C699}"/>
                </a:ext>
              </a:extLst>
            </p:cNvPr>
            <p:cNvSpPr/>
            <p:nvPr/>
          </p:nvSpPr>
          <p:spPr>
            <a:xfrm>
              <a:off x="3693912" y="3664759"/>
              <a:ext cx="1115562" cy="915390"/>
            </a:xfrm>
            <a:prstGeom prst="rect">
              <a:avLst/>
            </a:prstGeom>
            <a:gradFill flip="none" rotWithShape="1">
              <a:gsLst>
                <a:gs pos="0">
                  <a:srgbClr val="EE3F44">
                    <a:shade val="30000"/>
                    <a:satMod val="115000"/>
                  </a:srgbClr>
                </a:gs>
                <a:gs pos="50000">
                  <a:srgbClr val="EE3F44">
                    <a:shade val="67500"/>
                    <a:satMod val="115000"/>
                  </a:srgbClr>
                </a:gs>
                <a:gs pos="100000">
                  <a:srgbClr val="EE3F4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PT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5" name="Text Placeholder 2">
              <a:extLst>
                <a:ext uri="{FF2B5EF4-FFF2-40B4-BE49-F238E27FC236}">
                  <a16:creationId xmlns:a16="http://schemas.microsoft.com/office/drawing/2014/main" id="{2AAF4E39-999D-43FA-99A8-3CAF3BD79B00}"/>
                </a:ext>
              </a:extLst>
            </p:cNvPr>
            <p:cNvSpPr txBox="1">
              <a:spLocks/>
            </p:cNvSpPr>
            <p:nvPr/>
          </p:nvSpPr>
          <p:spPr>
            <a:xfrm>
              <a:off x="3638026" y="3741987"/>
              <a:ext cx="1111271" cy="854080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s-ES_tradnl" sz="5400" dirty="0">
                  <a:solidFill>
                    <a:srgbClr val="FFFFFF"/>
                  </a:solidFill>
                  <a:latin typeface="Calibri"/>
                  <a:cs typeface="Calibri"/>
                </a:rPr>
                <a:t>01</a:t>
              </a:r>
            </a:p>
          </p:txBody>
        </p:sp>
      </p:grpSp>
      <p:grpSp>
        <p:nvGrpSpPr>
          <p:cNvPr id="86" name="Group 86">
            <a:extLst>
              <a:ext uri="{FF2B5EF4-FFF2-40B4-BE49-F238E27FC236}">
                <a16:creationId xmlns:a16="http://schemas.microsoft.com/office/drawing/2014/main" id="{CE1C9786-7373-430B-81E9-09019C64CA1C}"/>
              </a:ext>
            </a:extLst>
          </p:cNvPr>
          <p:cNvGrpSpPr/>
          <p:nvPr/>
        </p:nvGrpSpPr>
        <p:grpSpPr>
          <a:xfrm flipH="1">
            <a:off x="4790885" y="1160346"/>
            <a:ext cx="1726467" cy="1933852"/>
            <a:chOff x="8034205" y="2469377"/>
            <a:chExt cx="2074863" cy="2324100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E5EF7BA2-E4D9-4419-9C9F-428569455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2469377"/>
              <a:ext cx="2074863" cy="1227138"/>
            </a:xfrm>
            <a:custGeom>
              <a:avLst/>
              <a:gdLst>
                <a:gd name="T0" fmla="*/ 722 w 1307"/>
                <a:gd name="T1" fmla="*/ 0 h 773"/>
                <a:gd name="T2" fmla="*/ 0 w 1307"/>
                <a:gd name="T3" fmla="*/ 427 h 773"/>
                <a:gd name="T4" fmla="*/ 585 w 1307"/>
                <a:gd name="T5" fmla="*/ 773 h 773"/>
                <a:gd name="T6" fmla="*/ 1307 w 1307"/>
                <a:gd name="T7" fmla="*/ 349 h 773"/>
                <a:gd name="T8" fmla="*/ 722 w 1307"/>
                <a:gd name="T9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773">
                  <a:moveTo>
                    <a:pt x="722" y="0"/>
                  </a:moveTo>
                  <a:lnTo>
                    <a:pt x="0" y="427"/>
                  </a:lnTo>
                  <a:lnTo>
                    <a:pt x="585" y="773"/>
                  </a:lnTo>
                  <a:lnTo>
                    <a:pt x="1307" y="34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EE3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C5D035D5-76A6-45AB-81CF-C676EB9AA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2893" y="3023414"/>
              <a:ext cx="1146175" cy="1770063"/>
            </a:xfrm>
            <a:custGeom>
              <a:avLst/>
              <a:gdLst>
                <a:gd name="T0" fmla="*/ 722 w 722"/>
                <a:gd name="T1" fmla="*/ 0 h 1115"/>
                <a:gd name="T2" fmla="*/ 0 w 722"/>
                <a:gd name="T3" fmla="*/ 424 h 1115"/>
                <a:gd name="T4" fmla="*/ 0 w 722"/>
                <a:gd name="T5" fmla="*/ 1115 h 1115"/>
                <a:gd name="T6" fmla="*/ 722 w 722"/>
                <a:gd name="T7" fmla="*/ 692 h 1115"/>
                <a:gd name="T8" fmla="*/ 722 w 722"/>
                <a:gd name="T9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1115">
                  <a:moveTo>
                    <a:pt x="722" y="0"/>
                  </a:moveTo>
                  <a:lnTo>
                    <a:pt x="0" y="424"/>
                  </a:lnTo>
                  <a:lnTo>
                    <a:pt x="0" y="1115"/>
                  </a:lnTo>
                  <a:lnTo>
                    <a:pt x="722" y="692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A60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31E4A24D-9FD8-45B0-A0EE-CF7A14881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3147239"/>
              <a:ext cx="928688" cy="1646238"/>
            </a:xfrm>
            <a:custGeom>
              <a:avLst/>
              <a:gdLst>
                <a:gd name="T0" fmla="*/ 0 w 585"/>
                <a:gd name="T1" fmla="*/ 0 h 1037"/>
                <a:gd name="T2" fmla="*/ 0 w 585"/>
                <a:gd name="T3" fmla="*/ 692 h 1037"/>
                <a:gd name="T4" fmla="*/ 585 w 585"/>
                <a:gd name="T5" fmla="*/ 1037 h 1037"/>
                <a:gd name="T6" fmla="*/ 585 w 585"/>
                <a:gd name="T7" fmla="*/ 346 h 1037"/>
                <a:gd name="T8" fmla="*/ 0 w 585"/>
                <a:gd name="T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1037">
                  <a:moveTo>
                    <a:pt x="0" y="0"/>
                  </a:moveTo>
                  <a:lnTo>
                    <a:pt x="0" y="692"/>
                  </a:lnTo>
                  <a:lnTo>
                    <a:pt x="585" y="1037"/>
                  </a:lnTo>
                  <a:lnTo>
                    <a:pt x="585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1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92" name="Group 86">
            <a:extLst>
              <a:ext uri="{FF2B5EF4-FFF2-40B4-BE49-F238E27FC236}">
                <a16:creationId xmlns:a16="http://schemas.microsoft.com/office/drawing/2014/main" id="{3D463910-35B6-4838-B739-F06769FB86C6}"/>
              </a:ext>
            </a:extLst>
          </p:cNvPr>
          <p:cNvGrpSpPr/>
          <p:nvPr/>
        </p:nvGrpSpPr>
        <p:grpSpPr>
          <a:xfrm flipH="1">
            <a:off x="4958946" y="3977664"/>
            <a:ext cx="1726467" cy="1933852"/>
            <a:chOff x="8034205" y="2469377"/>
            <a:chExt cx="2074863" cy="2324100"/>
          </a:xfrm>
        </p:grpSpPr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E0E31DAE-C87F-4703-92F4-328A5AF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2469377"/>
              <a:ext cx="2074863" cy="1227138"/>
            </a:xfrm>
            <a:custGeom>
              <a:avLst/>
              <a:gdLst>
                <a:gd name="T0" fmla="*/ 722 w 1307"/>
                <a:gd name="T1" fmla="*/ 0 h 773"/>
                <a:gd name="T2" fmla="*/ 0 w 1307"/>
                <a:gd name="T3" fmla="*/ 427 h 773"/>
                <a:gd name="T4" fmla="*/ 585 w 1307"/>
                <a:gd name="T5" fmla="*/ 773 h 773"/>
                <a:gd name="T6" fmla="*/ 1307 w 1307"/>
                <a:gd name="T7" fmla="*/ 349 h 773"/>
                <a:gd name="T8" fmla="*/ 722 w 1307"/>
                <a:gd name="T9" fmla="*/ 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7" h="773">
                  <a:moveTo>
                    <a:pt x="722" y="0"/>
                  </a:moveTo>
                  <a:lnTo>
                    <a:pt x="0" y="427"/>
                  </a:lnTo>
                  <a:lnTo>
                    <a:pt x="585" y="773"/>
                  </a:lnTo>
                  <a:lnTo>
                    <a:pt x="1307" y="34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5DACAB1-3AB8-41B5-A8D3-B163F2E5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2893" y="3023414"/>
              <a:ext cx="1146175" cy="1770063"/>
            </a:xfrm>
            <a:custGeom>
              <a:avLst/>
              <a:gdLst>
                <a:gd name="T0" fmla="*/ 722 w 722"/>
                <a:gd name="T1" fmla="*/ 0 h 1115"/>
                <a:gd name="T2" fmla="*/ 0 w 722"/>
                <a:gd name="T3" fmla="*/ 424 h 1115"/>
                <a:gd name="T4" fmla="*/ 0 w 722"/>
                <a:gd name="T5" fmla="*/ 1115 h 1115"/>
                <a:gd name="T6" fmla="*/ 722 w 722"/>
                <a:gd name="T7" fmla="*/ 692 h 1115"/>
                <a:gd name="T8" fmla="*/ 722 w 722"/>
                <a:gd name="T9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1115">
                  <a:moveTo>
                    <a:pt x="722" y="0"/>
                  </a:moveTo>
                  <a:lnTo>
                    <a:pt x="0" y="424"/>
                  </a:lnTo>
                  <a:lnTo>
                    <a:pt x="0" y="1115"/>
                  </a:lnTo>
                  <a:lnTo>
                    <a:pt x="722" y="692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029F8115-A6D2-4B62-9C4E-9EC08E990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205" y="3147239"/>
              <a:ext cx="928688" cy="1646238"/>
            </a:xfrm>
            <a:custGeom>
              <a:avLst/>
              <a:gdLst>
                <a:gd name="T0" fmla="*/ 0 w 585"/>
                <a:gd name="T1" fmla="*/ 0 h 1037"/>
                <a:gd name="T2" fmla="*/ 0 w 585"/>
                <a:gd name="T3" fmla="*/ 692 h 1037"/>
                <a:gd name="T4" fmla="*/ 585 w 585"/>
                <a:gd name="T5" fmla="*/ 1037 h 1037"/>
                <a:gd name="T6" fmla="*/ 585 w 585"/>
                <a:gd name="T7" fmla="*/ 346 h 1037"/>
                <a:gd name="T8" fmla="*/ 0 w 585"/>
                <a:gd name="T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1037">
                  <a:moveTo>
                    <a:pt x="0" y="0"/>
                  </a:moveTo>
                  <a:lnTo>
                    <a:pt x="0" y="692"/>
                  </a:lnTo>
                  <a:lnTo>
                    <a:pt x="585" y="1037"/>
                  </a:lnTo>
                  <a:lnTo>
                    <a:pt x="585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C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pt-PT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id="{BABF049F-BB0E-4796-829D-823B95489D22}"/>
              </a:ext>
            </a:extLst>
          </p:cNvPr>
          <p:cNvGrpSpPr/>
          <p:nvPr/>
        </p:nvGrpSpPr>
        <p:grpSpPr>
          <a:xfrm>
            <a:off x="6626444" y="4542297"/>
            <a:ext cx="1171448" cy="931308"/>
            <a:chOff x="3638026" y="3664759"/>
            <a:chExt cx="1171448" cy="931308"/>
          </a:xfrm>
        </p:grpSpPr>
        <p:sp>
          <p:nvSpPr>
            <p:cNvPr id="98" name="Rectangle 99">
              <a:extLst>
                <a:ext uri="{FF2B5EF4-FFF2-40B4-BE49-F238E27FC236}">
                  <a16:creationId xmlns:a16="http://schemas.microsoft.com/office/drawing/2014/main" id="{65381978-1CC4-464D-B954-5C7EDA177857}"/>
                </a:ext>
              </a:extLst>
            </p:cNvPr>
            <p:cNvSpPr/>
            <p:nvPr/>
          </p:nvSpPr>
          <p:spPr>
            <a:xfrm>
              <a:off x="3693912" y="3664759"/>
              <a:ext cx="1115562" cy="915390"/>
            </a:xfrm>
            <a:prstGeom prst="rect">
              <a:avLst/>
            </a:prstGeom>
            <a:gradFill flip="none" rotWithShape="1">
              <a:gsLst>
                <a:gs pos="0">
                  <a:srgbClr val="97940E"/>
                </a:gs>
                <a:gs pos="24000">
                  <a:srgbClr val="C3BF13"/>
                </a:gs>
                <a:gs pos="72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PT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99" name="Text Placeholder 2">
              <a:extLst>
                <a:ext uri="{FF2B5EF4-FFF2-40B4-BE49-F238E27FC236}">
                  <a16:creationId xmlns:a16="http://schemas.microsoft.com/office/drawing/2014/main" id="{C192CED9-D448-4C69-AEAF-ADEFD13ACF2A}"/>
                </a:ext>
              </a:extLst>
            </p:cNvPr>
            <p:cNvSpPr txBox="1">
              <a:spLocks/>
            </p:cNvSpPr>
            <p:nvPr/>
          </p:nvSpPr>
          <p:spPr>
            <a:xfrm>
              <a:off x="3638026" y="3741987"/>
              <a:ext cx="1111271" cy="854080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s-ES_tradnl" sz="5400" dirty="0">
                  <a:solidFill>
                    <a:srgbClr val="FFFFFF"/>
                  </a:solidFill>
                  <a:latin typeface="Calibri"/>
                  <a:cs typeface="Calibri"/>
                </a:rPr>
                <a:t>03</a:t>
              </a:r>
            </a:p>
          </p:txBody>
        </p:sp>
      </p:grpSp>
      <p:grpSp>
        <p:nvGrpSpPr>
          <p:cNvPr id="100" name="Group 87"/>
          <p:cNvGrpSpPr/>
          <p:nvPr/>
        </p:nvGrpSpPr>
        <p:grpSpPr>
          <a:xfrm>
            <a:off x="8056704" y="4785033"/>
            <a:ext cx="299601" cy="427431"/>
            <a:chOff x="7197719" y="2036762"/>
            <a:chExt cx="238125" cy="339725"/>
          </a:xfrm>
          <a:solidFill>
            <a:schemeClr val="bg2">
              <a:lumMod val="75000"/>
            </a:schemeClr>
          </a:solidFill>
        </p:grpSpPr>
        <p:sp>
          <p:nvSpPr>
            <p:cNvPr id="101" name="Freeform 81"/>
            <p:cNvSpPr>
              <a:spLocks noEditPoints="1"/>
            </p:cNvSpPr>
            <p:nvPr/>
          </p:nvSpPr>
          <p:spPr bwMode="auto">
            <a:xfrm>
              <a:off x="7197719" y="2036762"/>
              <a:ext cx="238125" cy="339725"/>
            </a:xfrm>
            <a:custGeom>
              <a:avLst/>
              <a:gdLst>
                <a:gd name="T0" fmla="*/ 56 w 56"/>
                <a:gd name="T1" fmla="*/ 13 h 80"/>
                <a:gd name="T2" fmla="*/ 56 w 56"/>
                <a:gd name="T3" fmla="*/ 4 h 80"/>
                <a:gd name="T4" fmla="*/ 52 w 56"/>
                <a:gd name="T5" fmla="*/ 0 h 80"/>
                <a:gd name="T6" fmla="*/ 4 w 56"/>
                <a:gd name="T7" fmla="*/ 0 h 80"/>
                <a:gd name="T8" fmla="*/ 0 w 56"/>
                <a:gd name="T9" fmla="*/ 4 h 80"/>
                <a:gd name="T10" fmla="*/ 0 w 56"/>
                <a:gd name="T11" fmla="*/ 13 h 80"/>
                <a:gd name="T12" fmla="*/ 4 w 56"/>
                <a:gd name="T13" fmla="*/ 21 h 80"/>
                <a:gd name="T14" fmla="*/ 22 w 56"/>
                <a:gd name="T15" fmla="*/ 40 h 80"/>
                <a:gd name="T16" fmla="*/ 4 w 56"/>
                <a:gd name="T17" fmla="*/ 59 h 80"/>
                <a:gd name="T18" fmla="*/ 0 w 56"/>
                <a:gd name="T19" fmla="*/ 67 h 80"/>
                <a:gd name="T20" fmla="*/ 0 w 56"/>
                <a:gd name="T21" fmla="*/ 76 h 80"/>
                <a:gd name="T22" fmla="*/ 4 w 56"/>
                <a:gd name="T23" fmla="*/ 80 h 80"/>
                <a:gd name="T24" fmla="*/ 52 w 56"/>
                <a:gd name="T25" fmla="*/ 80 h 80"/>
                <a:gd name="T26" fmla="*/ 56 w 56"/>
                <a:gd name="T27" fmla="*/ 76 h 80"/>
                <a:gd name="T28" fmla="*/ 56 w 56"/>
                <a:gd name="T29" fmla="*/ 67 h 80"/>
                <a:gd name="T30" fmla="*/ 52 w 56"/>
                <a:gd name="T31" fmla="*/ 59 h 80"/>
                <a:gd name="T32" fmla="*/ 34 w 56"/>
                <a:gd name="T33" fmla="*/ 40 h 80"/>
                <a:gd name="T34" fmla="*/ 52 w 56"/>
                <a:gd name="T35" fmla="*/ 21 h 80"/>
                <a:gd name="T36" fmla="*/ 56 w 56"/>
                <a:gd name="T37" fmla="*/ 13 h 80"/>
                <a:gd name="T38" fmla="*/ 48 w 56"/>
                <a:gd name="T39" fmla="*/ 67 h 80"/>
                <a:gd name="T40" fmla="*/ 48 w 56"/>
                <a:gd name="T41" fmla="*/ 72 h 80"/>
                <a:gd name="T42" fmla="*/ 8 w 56"/>
                <a:gd name="T43" fmla="*/ 72 h 80"/>
                <a:gd name="T44" fmla="*/ 8 w 56"/>
                <a:gd name="T45" fmla="*/ 67 h 80"/>
                <a:gd name="T46" fmla="*/ 9 w 56"/>
                <a:gd name="T47" fmla="*/ 64 h 80"/>
                <a:gd name="T48" fmla="*/ 28 w 56"/>
                <a:gd name="T49" fmla="*/ 46 h 80"/>
                <a:gd name="T50" fmla="*/ 47 w 56"/>
                <a:gd name="T51" fmla="*/ 64 h 80"/>
                <a:gd name="T52" fmla="*/ 48 w 56"/>
                <a:gd name="T53" fmla="*/ 67 h 80"/>
                <a:gd name="T54" fmla="*/ 48 w 56"/>
                <a:gd name="T55" fmla="*/ 13 h 80"/>
                <a:gd name="T56" fmla="*/ 47 w 56"/>
                <a:gd name="T57" fmla="*/ 16 h 80"/>
                <a:gd name="T58" fmla="*/ 28 w 56"/>
                <a:gd name="T59" fmla="*/ 34 h 80"/>
                <a:gd name="T60" fmla="*/ 9 w 56"/>
                <a:gd name="T61" fmla="*/ 16 h 80"/>
                <a:gd name="T62" fmla="*/ 8 w 56"/>
                <a:gd name="T63" fmla="*/ 13 h 80"/>
                <a:gd name="T64" fmla="*/ 8 w 56"/>
                <a:gd name="T65" fmla="*/ 8 h 80"/>
                <a:gd name="T66" fmla="*/ 48 w 56"/>
                <a:gd name="T67" fmla="*/ 8 h 80"/>
                <a:gd name="T68" fmla="*/ 48 w 56"/>
                <a:gd name="T69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80">
                  <a:moveTo>
                    <a:pt x="56" y="13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1" y="19"/>
                    <a:pt x="4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" y="61"/>
                    <a:pt x="0" y="64"/>
                    <a:pt x="0" y="6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4" y="80"/>
                    <a:pt x="56" y="78"/>
                    <a:pt x="56" y="76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4"/>
                    <a:pt x="55" y="61"/>
                    <a:pt x="52" y="5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5" y="19"/>
                    <a:pt x="56" y="16"/>
                    <a:pt x="56" y="13"/>
                  </a:cubicBezTo>
                  <a:close/>
                  <a:moveTo>
                    <a:pt x="48" y="67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6"/>
                    <a:pt x="8" y="65"/>
                    <a:pt x="9" y="6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8" y="66"/>
                    <a:pt x="48" y="67"/>
                  </a:cubicBezTo>
                  <a:close/>
                  <a:moveTo>
                    <a:pt x="48" y="13"/>
                  </a:moveTo>
                  <a:cubicBezTo>
                    <a:pt x="48" y="14"/>
                    <a:pt x="48" y="15"/>
                    <a:pt x="47" y="16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5"/>
                    <a:pt x="8" y="14"/>
                    <a:pt x="8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" name="Freeform 82"/>
            <p:cNvSpPr>
              <a:spLocks/>
            </p:cNvSpPr>
            <p:nvPr/>
          </p:nvSpPr>
          <p:spPr bwMode="auto">
            <a:xfrm>
              <a:off x="7265988" y="2274888"/>
              <a:ext cx="101600" cy="50800"/>
            </a:xfrm>
            <a:custGeom>
              <a:avLst/>
              <a:gdLst>
                <a:gd name="T0" fmla="*/ 0 w 64"/>
                <a:gd name="T1" fmla="*/ 32 h 32"/>
                <a:gd name="T2" fmla="*/ 32 w 64"/>
                <a:gd name="T3" fmla="*/ 0 h 32"/>
                <a:gd name="T4" fmla="*/ 64 w 64"/>
                <a:gd name="T5" fmla="*/ 32 h 32"/>
                <a:gd name="T6" fmla="*/ 0 w 6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2">
                  <a:moveTo>
                    <a:pt x="0" y="32"/>
                  </a:moveTo>
                  <a:lnTo>
                    <a:pt x="32" y="0"/>
                  </a:lnTo>
                  <a:lnTo>
                    <a:pt x="64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03" name="Grupo 298"/>
          <p:cNvGrpSpPr/>
          <p:nvPr/>
        </p:nvGrpSpPr>
        <p:grpSpPr>
          <a:xfrm>
            <a:off x="7978049" y="1960633"/>
            <a:ext cx="327492" cy="441596"/>
            <a:chOff x="697564" y="1452932"/>
            <a:chExt cx="327492" cy="441596"/>
          </a:xfrm>
          <a:solidFill>
            <a:schemeClr val="tx1"/>
          </a:solidFill>
        </p:grpSpPr>
        <p:sp>
          <p:nvSpPr>
            <p:cNvPr id="104" name="Freeform 6182"/>
            <p:cNvSpPr>
              <a:spLocks noEditPoints="1"/>
            </p:cNvSpPr>
            <p:nvPr/>
          </p:nvSpPr>
          <p:spPr bwMode="auto">
            <a:xfrm>
              <a:off x="768694" y="1452932"/>
              <a:ext cx="182270" cy="204497"/>
            </a:xfrm>
            <a:custGeom>
              <a:avLst/>
              <a:gdLst>
                <a:gd name="T0" fmla="*/ 62 w 123"/>
                <a:gd name="T1" fmla="*/ 27 h 138"/>
                <a:gd name="T2" fmla="*/ 48 w 123"/>
                <a:gd name="T3" fmla="*/ 30 h 138"/>
                <a:gd name="T4" fmla="*/ 38 w 123"/>
                <a:gd name="T5" fmla="*/ 39 h 138"/>
                <a:gd name="T6" fmla="*/ 29 w 123"/>
                <a:gd name="T7" fmla="*/ 53 h 138"/>
                <a:gd name="T8" fmla="*/ 27 w 123"/>
                <a:gd name="T9" fmla="*/ 69 h 138"/>
                <a:gd name="T10" fmla="*/ 29 w 123"/>
                <a:gd name="T11" fmla="*/ 87 h 138"/>
                <a:gd name="T12" fmla="*/ 38 w 123"/>
                <a:gd name="T13" fmla="*/ 101 h 138"/>
                <a:gd name="T14" fmla="*/ 48 w 123"/>
                <a:gd name="T15" fmla="*/ 110 h 138"/>
                <a:gd name="T16" fmla="*/ 62 w 123"/>
                <a:gd name="T17" fmla="*/ 113 h 138"/>
                <a:gd name="T18" fmla="*/ 77 w 123"/>
                <a:gd name="T19" fmla="*/ 110 h 138"/>
                <a:gd name="T20" fmla="*/ 87 w 123"/>
                <a:gd name="T21" fmla="*/ 101 h 138"/>
                <a:gd name="T22" fmla="*/ 95 w 123"/>
                <a:gd name="T23" fmla="*/ 87 h 138"/>
                <a:gd name="T24" fmla="*/ 98 w 123"/>
                <a:gd name="T25" fmla="*/ 69 h 138"/>
                <a:gd name="T26" fmla="*/ 95 w 123"/>
                <a:gd name="T27" fmla="*/ 53 h 138"/>
                <a:gd name="T28" fmla="*/ 87 w 123"/>
                <a:gd name="T29" fmla="*/ 39 h 138"/>
                <a:gd name="T30" fmla="*/ 77 w 123"/>
                <a:gd name="T31" fmla="*/ 30 h 138"/>
                <a:gd name="T32" fmla="*/ 62 w 123"/>
                <a:gd name="T33" fmla="*/ 27 h 138"/>
                <a:gd name="T34" fmla="*/ 62 w 123"/>
                <a:gd name="T35" fmla="*/ 0 h 138"/>
                <a:gd name="T36" fmla="*/ 81 w 123"/>
                <a:gd name="T37" fmla="*/ 5 h 138"/>
                <a:gd name="T38" fmla="*/ 99 w 123"/>
                <a:gd name="T39" fmla="*/ 14 h 138"/>
                <a:gd name="T40" fmla="*/ 113 w 123"/>
                <a:gd name="T41" fmla="*/ 29 h 138"/>
                <a:gd name="T42" fmla="*/ 120 w 123"/>
                <a:gd name="T43" fmla="*/ 48 h 138"/>
                <a:gd name="T44" fmla="*/ 123 w 123"/>
                <a:gd name="T45" fmla="*/ 69 h 138"/>
                <a:gd name="T46" fmla="*/ 120 w 123"/>
                <a:gd name="T47" fmla="*/ 92 h 138"/>
                <a:gd name="T48" fmla="*/ 113 w 123"/>
                <a:gd name="T49" fmla="*/ 111 h 138"/>
                <a:gd name="T50" fmla="*/ 99 w 123"/>
                <a:gd name="T51" fmla="*/ 126 h 138"/>
                <a:gd name="T52" fmla="*/ 81 w 123"/>
                <a:gd name="T53" fmla="*/ 135 h 138"/>
                <a:gd name="T54" fmla="*/ 62 w 123"/>
                <a:gd name="T55" fmla="*/ 138 h 138"/>
                <a:gd name="T56" fmla="*/ 42 w 123"/>
                <a:gd name="T57" fmla="*/ 135 h 138"/>
                <a:gd name="T58" fmla="*/ 26 w 123"/>
                <a:gd name="T59" fmla="*/ 126 h 138"/>
                <a:gd name="T60" fmla="*/ 12 w 123"/>
                <a:gd name="T61" fmla="*/ 111 h 138"/>
                <a:gd name="T62" fmla="*/ 5 w 123"/>
                <a:gd name="T63" fmla="*/ 92 h 138"/>
                <a:gd name="T64" fmla="*/ 0 w 123"/>
                <a:gd name="T65" fmla="*/ 69 h 138"/>
                <a:gd name="T66" fmla="*/ 5 w 123"/>
                <a:gd name="T67" fmla="*/ 48 h 138"/>
                <a:gd name="T68" fmla="*/ 12 w 123"/>
                <a:gd name="T69" fmla="*/ 29 h 138"/>
                <a:gd name="T70" fmla="*/ 26 w 123"/>
                <a:gd name="T71" fmla="*/ 14 h 138"/>
                <a:gd name="T72" fmla="*/ 42 w 123"/>
                <a:gd name="T73" fmla="*/ 5 h 138"/>
                <a:gd name="T74" fmla="*/ 62 w 123"/>
                <a:gd name="T7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38">
                  <a:moveTo>
                    <a:pt x="62" y="27"/>
                  </a:moveTo>
                  <a:lnTo>
                    <a:pt x="48" y="30"/>
                  </a:lnTo>
                  <a:lnTo>
                    <a:pt x="38" y="39"/>
                  </a:lnTo>
                  <a:lnTo>
                    <a:pt x="29" y="53"/>
                  </a:lnTo>
                  <a:lnTo>
                    <a:pt x="27" y="69"/>
                  </a:lnTo>
                  <a:lnTo>
                    <a:pt x="29" y="87"/>
                  </a:lnTo>
                  <a:lnTo>
                    <a:pt x="38" y="101"/>
                  </a:lnTo>
                  <a:lnTo>
                    <a:pt x="48" y="110"/>
                  </a:lnTo>
                  <a:lnTo>
                    <a:pt x="62" y="113"/>
                  </a:lnTo>
                  <a:lnTo>
                    <a:pt x="77" y="110"/>
                  </a:lnTo>
                  <a:lnTo>
                    <a:pt x="87" y="101"/>
                  </a:lnTo>
                  <a:lnTo>
                    <a:pt x="95" y="87"/>
                  </a:lnTo>
                  <a:lnTo>
                    <a:pt x="98" y="69"/>
                  </a:lnTo>
                  <a:lnTo>
                    <a:pt x="95" y="53"/>
                  </a:lnTo>
                  <a:lnTo>
                    <a:pt x="87" y="39"/>
                  </a:lnTo>
                  <a:lnTo>
                    <a:pt x="77" y="30"/>
                  </a:lnTo>
                  <a:lnTo>
                    <a:pt x="62" y="27"/>
                  </a:lnTo>
                  <a:close/>
                  <a:moveTo>
                    <a:pt x="62" y="0"/>
                  </a:moveTo>
                  <a:lnTo>
                    <a:pt x="81" y="5"/>
                  </a:lnTo>
                  <a:lnTo>
                    <a:pt x="99" y="14"/>
                  </a:lnTo>
                  <a:lnTo>
                    <a:pt x="113" y="29"/>
                  </a:lnTo>
                  <a:lnTo>
                    <a:pt x="120" y="48"/>
                  </a:lnTo>
                  <a:lnTo>
                    <a:pt x="123" y="69"/>
                  </a:lnTo>
                  <a:lnTo>
                    <a:pt x="120" y="92"/>
                  </a:lnTo>
                  <a:lnTo>
                    <a:pt x="113" y="111"/>
                  </a:lnTo>
                  <a:lnTo>
                    <a:pt x="99" y="126"/>
                  </a:lnTo>
                  <a:lnTo>
                    <a:pt x="81" y="135"/>
                  </a:lnTo>
                  <a:lnTo>
                    <a:pt x="62" y="138"/>
                  </a:lnTo>
                  <a:lnTo>
                    <a:pt x="42" y="135"/>
                  </a:lnTo>
                  <a:lnTo>
                    <a:pt x="26" y="126"/>
                  </a:lnTo>
                  <a:lnTo>
                    <a:pt x="12" y="111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8"/>
                  </a:lnTo>
                  <a:lnTo>
                    <a:pt x="12" y="29"/>
                  </a:lnTo>
                  <a:lnTo>
                    <a:pt x="26" y="14"/>
                  </a:lnTo>
                  <a:lnTo>
                    <a:pt x="42" y="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914400">
                <a:defRPr/>
              </a:pPr>
              <a:endParaRPr lang="pt-BR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6183"/>
            <p:cNvSpPr>
              <a:spLocks noEditPoints="1"/>
            </p:cNvSpPr>
            <p:nvPr/>
          </p:nvSpPr>
          <p:spPr bwMode="auto">
            <a:xfrm>
              <a:off x="697564" y="1687067"/>
              <a:ext cx="177824" cy="207461"/>
            </a:xfrm>
            <a:custGeom>
              <a:avLst/>
              <a:gdLst>
                <a:gd name="T0" fmla="*/ 80 w 120"/>
                <a:gd name="T1" fmla="*/ 27 h 140"/>
                <a:gd name="T2" fmla="*/ 47 w 120"/>
                <a:gd name="T3" fmla="*/ 36 h 140"/>
                <a:gd name="T4" fmla="*/ 35 w 120"/>
                <a:gd name="T5" fmla="*/ 44 h 140"/>
                <a:gd name="T6" fmla="*/ 27 w 120"/>
                <a:gd name="T7" fmla="*/ 54 h 140"/>
                <a:gd name="T8" fmla="*/ 26 w 120"/>
                <a:gd name="T9" fmla="*/ 66 h 140"/>
                <a:gd name="T10" fmla="*/ 29 w 120"/>
                <a:gd name="T11" fmla="*/ 114 h 140"/>
                <a:gd name="T12" fmla="*/ 93 w 120"/>
                <a:gd name="T13" fmla="*/ 114 h 140"/>
                <a:gd name="T14" fmla="*/ 80 w 120"/>
                <a:gd name="T15" fmla="*/ 27 h 140"/>
                <a:gd name="T16" fmla="*/ 90 w 120"/>
                <a:gd name="T17" fmla="*/ 0 h 140"/>
                <a:gd name="T18" fmla="*/ 95 w 120"/>
                <a:gd name="T19" fmla="*/ 0 h 140"/>
                <a:gd name="T20" fmla="*/ 99 w 120"/>
                <a:gd name="T21" fmla="*/ 3 h 140"/>
                <a:gd name="T22" fmla="*/ 102 w 120"/>
                <a:gd name="T23" fmla="*/ 6 h 140"/>
                <a:gd name="T24" fmla="*/ 104 w 120"/>
                <a:gd name="T25" fmla="*/ 11 h 140"/>
                <a:gd name="T26" fmla="*/ 120 w 120"/>
                <a:gd name="T27" fmla="*/ 125 h 140"/>
                <a:gd name="T28" fmla="*/ 120 w 120"/>
                <a:gd name="T29" fmla="*/ 129 h 140"/>
                <a:gd name="T30" fmla="*/ 119 w 120"/>
                <a:gd name="T31" fmla="*/ 132 h 140"/>
                <a:gd name="T32" fmla="*/ 117 w 120"/>
                <a:gd name="T33" fmla="*/ 135 h 140"/>
                <a:gd name="T34" fmla="*/ 114 w 120"/>
                <a:gd name="T35" fmla="*/ 138 h 140"/>
                <a:gd name="T36" fmla="*/ 111 w 120"/>
                <a:gd name="T37" fmla="*/ 140 h 140"/>
                <a:gd name="T38" fmla="*/ 108 w 120"/>
                <a:gd name="T39" fmla="*/ 140 h 140"/>
                <a:gd name="T40" fmla="*/ 17 w 120"/>
                <a:gd name="T41" fmla="*/ 140 h 140"/>
                <a:gd name="T42" fmla="*/ 12 w 120"/>
                <a:gd name="T43" fmla="*/ 140 h 140"/>
                <a:gd name="T44" fmla="*/ 8 w 120"/>
                <a:gd name="T45" fmla="*/ 137 h 140"/>
                <a:gd name="T46" fmla="*/ 5 w 120"/>
                <a:gd name="T47" fmla="*/ 132 h 140"/>
                <a:gd name="T48" fmla="*/ 3 w 120"/>
                <a:gd name="T49" fmla="*/ 128 h 140"/>
                <a:gd name="T50" fmla="*/ 0 w 120"/>
                <a:gd name="T51" fmla="*/ 68 h 140"/>
                <a:gd name="T52" fmla="*/ 2 w 120"/>
                <a:gd name="T53" fmla="*/ 51 h 140"/>
                <a:gd name="T54" fmla="*/ 9 w 120"/>
                <a:gd name="T55" fmla="*/ 35 h 140"/>
                <a:gd name="T56" fmla="*/ 23 w 120"/>
                <a:gd name="T57" fmla="*/ 21 h 140"/>
                <a:gd name="T58" fmla="*/ 38 w 120"/>
                <a:gd name="T59" fmla="*/ 12 h 140"/>
                <a:gd name="T60" fmla="*/ 63 w 120"/>
                <a:gd name="T61" fmla="*/ 5 h 140"/>
                <a:gd name="T62" fmla="*/ 90 w 120"/>
                <a:gd name="T6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40">
                  <a:moveTo>
                    <a:pt x="80" y="27"/>
                  </a:moveTo>
                  <a:lnTo>
                    <a:pt x="47" y="36"/>
                  </a:lnTo>
                  <a:lnTo>
                    <a:pt x="35" y="44"/>
                  </a:lnTo>
                  <a:lnTo>
                    <a:pt x="27" y="54"/>
                  </a:lnTo>
                  <a:lnTo>
                    <a:pt x="26" y="66"/>
                  </a:lnTo>
                  <a:lnTo>
                    <a:pt x="29" y="114"/>
                  </a:lnTo>
                  <a:lnTo>
                    <a:pt x="93" y="114"/>
                  </a:lnTo>
                  <a:lnTo>
                    <a:pt x="80" y="27"/>
                  </a:lnTo>
                  <a:close/>
                  <a:moveTo>
                    <a:pt x="90" y="0"/>
                  </a:moveTo>
                  <a:lnTo>
                    <a:pt x="95" y="0"/>
                  </a:lnTo>
                  <a:lnTo>
                    <a:pt x="99" y="3"/>
                  </a:lnTo>
                  <a:lnTo>
                    <a:pt x="102" y="6"/>
                  </a:lnTo>
                  <a:lnTo>
                    <a:pt x="104" y="11"/>
                  </a:lnTo>
                  <a:lnTo>
                    <a:pt x="120" y="125"/>
                  </a:lnTo>
                  <a:lnTo>
                    <a:pt x="120" y="129"/>
                  </a:lnTo>
                  <a:lnTo>
                    <a:pt x="119" y="132"/>
                  </a:lnTo>
                  <a:lnTo>
                    <a:pt x="117" y="135"/>
                  </a:lnTo>
                  <a:lnTo>
                    <a:pt x="114" y="138"/>
                  </a:lnTo>
                  <a:lnTo>
                    <a:pt x="111" y="140"/>
                  </a:lnTo>
                  <a:lnTo>
                    <a:pt x="108" y="140"/>
                  </a:lnTo>
                  <a:lnTo>
                    <a:pt x="17" y="140"/>
                  </a:lnTo>
                  <a:lnTo>
                    <a:pt x="12" y="140"/>
                  </a:lnTo>
                  <a:lnTo>
                    <a:pt x="8" y="137"/>
                  </a:lnTo>
                  <a:lnTo>
                    <a:pt x="5" y="132"/>
                  </a:lnTo>
                  <a:lnTo>
                    <a:pt x="3" y="128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5"/>
                  </a:lnTo>
                  <a:lnTo>
                    <a:pt x="23" y="21"/>
                  </a:lnTo>
                  <a:lnTo>
                    <a:pt x="38" y="12"/>
                  </a:lnTo>
                  <a:lnTo>
                    <a:pt x="63" y="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914400">
                <a:defRPr/>
              </a:pPr>
              <a:endParaRPr lang="pt-BR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6184"/>
            <p:cNvSpPr>
              <a:spLocks noEditPoints="1"/>
            </p:cNvSpPr>
            <p:nvPr/>
          </p:nvSpPr>
          <p:spPr bwMode="auto">
            <a:xfrm>
              <a:off x="847232" y="1687067"/>
              <a:ext cx="177824" cy="207461"/>
            </a:xfrm>
            <a:custGeom>
              <a:avLst/>
              <a:gdLst>
                <a:gd name="T0" fmla="*/ 39 w 120"/>
                <a:gd name="T1" fmla="*/ 27 h 140"/>
                <a:gd name="T2" fmla="*/ 27 w 120"/>
                <a:gd name="T3" fmla="*/ 114 h 140"/>
                <a:gd name="T4" fmla="*/ 91 w 120"/>
                <a:gd name="T5" fmla="*/ 114 h 140"/>
                <a:gd name="T6" fmla="*/ 94 w 120"/>
                <a:gd name="T7" fmla="*/ 66 h 140"/>
                <a:gd name="T8" fmla="*/ 93 w 120"/>
                <a:gd name="T9" fmla="*/ 54 h 140"/>
                <a:gd name="T10" fmla="*/ 85 w 120"/>
                <a:gd name="T11" fmla="*/ 44 h 140"/>
                <a:gd name="T12" fmla="*/ 73 w 120"/>
                <a:gd name="T13" fmla="*/ 36 h 140"/>
                <a:gd name="T14" fmla="*/ 39 w 120"/>
                <a:gd name="T15" fmla="*/ 27 h 140"/>
                <a:gd name="T16" fmla="*/ 30 w 120"/>
                <a:gd name="T17" fmla="*/ 0 h 140"/>
                <a:gd name="T18" fmla="*/ 57 w 120"/>
                <a:gd name="T19" fmla="*/ 5 h 140"/>
                <a:gd name="T20" fmla="*/ 82 w 120"/>
                <a:gd name="T21" fmla="*/ 12 h 140"/>
                <a:gd name="T22" fmla="*/ 97 w 120"/>
                <a:gd name="T23" fmla="*/ 21 h 140"/>
                <a:gd name="T24" fmla="*/ 111 w 120"/>
                <a:gd name="T25" fmla="*/ 35 h 140"/>
                <a:gd name="T26" fmla="*/ 118 w 120"/>
                <a:gd name="T27" fmla="*/ 51 h 140"/>
                <a:gd name="T28" fmla="*/ 120 w 120"/>
                <a:gd name="T29" fmla="*/ 68 h 140"/>
                <a:gd name="T30" fmla="*/ 115 w 120"/>
                <a:gd name="T31" fmla="*/ 128 h 140"/>
                <a:gd name="T32" fmla="*/ 115 w 120"/>
                <a:gd name="T33" fmla="*/ 132 h 140"/>
                <a:gd name="T34" fmla="*/ 112 w 120"/>
                <a:gd name="T35" fmla="*/ 137 h 140"/>
                <a:gd name="T36" fmla="*/ 108 w 120"/>
                <a:gd name="T37" fmla="*/ 140 h 140"/>
                <a:gd name="T38" fmla="*/ 103 w 120"/>
                <a:gd name="T39" fmla="*/ 140 h 140"/>
                <a:gd name="T40" fmla="*/ 12 w 120"/>
                <a:gd name="T41" fmla="*/ 140 h 140"/>
                <a:gd name="T42" fmla="*/ 9 w 120"/>
                <a:gd name="T43" fmla="*/ 140 h 140"/>
                <a:gd name="T44" fmla="*/ 6 w 120"/>
                <a:gd name="T45" fmla="*/ 138 h 140"/>
                <a:gd name="T46" fmla="*/ 3 w 120"/>
                <a:gd name="T47" fmla="*/ 135 h 140"/>
                <a:gd name="T48" fmla="*/ 1 w 120"/>
                <a:gd name="T49" fmla="*/ 132 h 140"/>
                <a:gd name="T50" fmla="*/ 0 w 120"/>
                <a:gd name="T51" fmla="*/ 129 h 140"/>
                <a:gd name="T52" fmla="*/ 0 w 120"/>
                <a:gd name="T53" fmla="*/ 125 h 140"/>
                <a:gd name="T54" fmla="*/ 16 w 120"/>
                <a:gd name="T55" fmla="*/ 11 h 140"/>
                <a:gd name="T56" fmla="*/ 18 w 120"/>
                <a:gd name="T57" fmla="*/ 6 h 140"/>
                <a:gd name="T58" fmla="*/ 21 w 120"/>
                <a:gd name="T59" fmla="*/ 3 h 140"/>
                <a:gd name="T60" fmla="*/ 25 w 120"/>
                <a:gd name="T61" fmla="*/ 0 h 140"/>
                <a:gd name="T62" fmla="*/ 30 w 120"/>
                <a:gd name="T6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40">
                  <a:moveTo>
                    <a:pt x="39" y="27"/>
                  </a:moveTo>
                  <a:lnTo>
                    <a:pt x="27" y="114"/>
                  </a:lnTo>
                  <a:lnTo>
                    <a:pt x="91" y="114"/>
                  </a:lnTo>
                  <a:lnTo>
                    <a:pt x="94" y="66"/>
                  </a:lnTo>
                  <a:lnTo>
                    <a:pt x="93" y="54"/>
                  </a:lnTo>
                  <a:lnTo>
                    <a:pt x="85" y="44"/>
                  </a:lnTo>
                  <a:lnTo>
                    <a:pt x="73" y="36"/>
                  </a:lnTo>
                  <a:lnTo>
                    <a:pt x="39" y="27"/>
                  </a:lnTo>
                  <a:close/>
                  <a:moveTo>
                    <a:pt x="30" y="0"/>
                  </a:moveTo>
                  <a:lnTo>
                    <a:pt x="57" y="5"/>
                  </a:lnTo>
                  <a:lnTo>
                    <a:pt x="82" y="12"/>
                  </a:lnTo>
                  <a:lnTo>
                    <a:pt x="97" y="21"/>
                  </a:lnTo>
                  <a:lnTo>
                    <a:pt x="111" y="35"/>
                  </a:lnTo>
                  <a:lnTo>
                    <a:pt x="118" y="51"/>
                  </a:lnTo>
                  <a:lnTo>
                    <a:pt x="120" y="68"/>
                  </a:lnTo>
                  <a:lnTo>
                    <a:pt x="115" y="128"/>
                  </a:lnTo>
                  <a:lnTo>
                    <a:pt x="115" y="132"/>
                  </a:lnTo>
                  <a:lnTo>
                    <a:pt x="112" y="137"/>
                  </a:lnTo>
                  <a:lnTo>
                    <a:pt x="108" y="140"/>
                  </a:lnTo>
                  <a:lnTo>
                    <a:pt x="103" y="140"/>
                  </a:lnTo>
                  <a:lnTo>
                    <a:pt x="12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3" y="135"/>
                  </a:lnTo>
                  <a:lnTo>
                    <a:pt x="1" y="132"/>
                  </a:lnTo>
                  <a:lnTo>
                    <a:pt x="0" y="129"/>
                  </a:lnTo>
                  <a:lnTo>
                    <a:pt x="0" y="125"/>
                  </a:lnTo>
                  <a:lnTo>
                    <a:pt x="16" y="11"/>
                  </a:lnTo>
                  <a:lnTo>
                    <a:pt x="18" y="6"/>
                  </a:lnTo>
                  <a:lnTo>
                    <a:pt x="21" y="3"/>
                  </a:lnTo>
                  <a:lnTo>
                    <a:pt x="25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914400">
                <a:defRPr/>
              </a:pPr>
              <a:endParaRPr lang="pt-BR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6185"/>
            <p:cNvSpPr>
              <a:spLocks/>
            </p:cNvSpPr>
            <p:nvPr/>
          </p:nvSpPr>
          <p:spPr bwMode="auto">
            <a:xfrm>
              <a:off x="905025" y="1707813"/>
              <a:ext cx="50383" cy="173379"/>
            </a:xfrm>
            <a:custGeom>
              <a:avLst/>
              <a:gdLst>
                <a:gd name="T0" fmla="*/ 19 w 34"/>
                <a:gd name="T1" fmla="*/ 0 h 117"/>
                <a:gd name="T2" fmla="*/ 22 w 34"/>
                <a:gd name="T3" fmla="*/ 0 h 117"/>
                <a:gd name="T4" fmla="*/ 25 w 34"/>
                <a:gd name="T5" fmla="*/ 1 h 117"/>
                <a:gd name="T6" fmla="*/ 27 w 34"/>
                <a:gd name="T7" fmla="*/ 4 h 117"/>
                <a:gd name="T8" fmla="*/ 34 w 34"/>
                <a:gd name="T9" fmla="*/ 39 h 117"/>
                <a:gd name="T10" fmla="*/ 34 w 34"/>
                <a:gd name="T11" fmla="*/ 42 h 117"/>
                <a:gd name="T12" fmla="*/ 33 w 34"/>
                <a:gd name="T13" fmla="*/ 45 h 117"/>
                <a:gd name="T14" fmla="*/ 31 w 34"/>
                <a:gd name="T15" fmla="*/ 46 h 117"/>
                <a:gd name="T16" fmla="*/ 18 w 34"/>
                <a:gd name="T17" fmla="*/ 51 h 117"/>
                <a:gd name="T18" fmla="*/ 28 w 34"/>
                <a:gd name="T19" fmla="*/ 64 h 117"/>
                <a:gd name="T20" fmla="*/ 28 w 34"/>
                <a:gd name="T21" fmla="*/ 67 h 117"/>
                <a:gd name="T22" fmla="*/ 28 w 34"/>
                <a:gd name="T23" fmla="*/ 70 h 117"/>
                <a:gd name="T24" fmla="*/ 12 w 34"/>
                <a:gd name="T25" fmla="*/ 114 h 117"/>
                <a:gd name="T26" fmla="*/ 10 w 34"/>
                <a:gd name="T27" fmla="*/ 115 h 117"/>
                <a:gd name="T28" fmla="*/ 9 w 34"/>
                <a:gd name="T29" fmla="*/ 117 h 117"/>
                <a:gd name="T30" fmla="*/ 6 w 34"/>
                <a:gd name="T31" fmla="*/ 117 h 117"/>
                <a:gd name="T32" fmla="*/ 4 w 34"/>
                <a:gd name="T33" fmla="*/ 117 h 117"/>
                <a:gd name="T34" fmla="*/ 1 w 34"/>
                <a:gd name="T35" fmla="*/ 115 h 117"/>
                <a:gd name="T36" fmla="*/ 0 w 34"/>
                <a:gd name="T37" fmla="*/ 112 h 117"/>
                <a:gd name="T38" fmla="*/ 0 w 34"/>
                <a:gd name="T39" fmla="*/ 109 h 117"/>
                <a:gd name="T40" fmla="*/ 15 w 34"/>
                <a:gd name="T41" fmla="*/ 69 h 117"/>
                <a:gd name="T42" fmla="*/ 3 w 34"/>
                <a:gd name="T43" fmla="*/ 51 h 117"/>
                <a:gd name="T44" fmla="*/ 1 w 34"/>
                <a:gd name="T45" fmla="*/ 48 h 117"/>
                <a:gd name="T46" fmla="*/ 3 w 34"/>
                <a:gd name="T47" fmla="*/ 45 h 117"/>
                <a:gd name="T48" fmla="*/ 4 w 34"/>
                <a:gd name="T49" fmla="*/ 42 h 117"/>
                <a:gd name="T50" fmla="*/ 6 w 34"/>
                <a:gd name="T51" fmla="*/ 40 h 117"/>
                <a:gd name="T52" fmla="*/ 21 w 34"/>
                <a:gd name="T53" fmla="*/ 36 h 117"/>
                <a:gd name="T54" fmla="*/ 13 w 34"/>
                <a:gd name="T55" fmla="*/ 7 h 117"/>
                <a:gd name="T56" fmla="*/ 13 w 34"/>
                <a:gd name="T57" fmla="*/ 3 h 117"/>
                <a:gd name="T58" fmla="*/ 16 w 34"/>
                <a:gd name="T59" fmla="*/ 1 h 117"/>
                <a:gd name="T60" fmla="*/ 19 w 34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17">
                  <a:moveTo>
                    <a:pt x="19" y="0"/>
                  </a:moveTo>
                  <a:lnTo>
                    <a:pt x="22" y="0"/>
                  </a:lnTo>
                  <a:lnTo>
                    <a:pt x="25" y="1"/>
                  </a:lnTo>
                  <a:lnTo>
                    <a:pt x="27" y="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3" y="45"/>
                  </a:lnTo>
                  <a:lnTo>
                    <a:pt x="31" y="46"/>
                  </a:lnTo>
                  <a:lnTo>
                    <a:pt x="18" y="51"/>
                  </a:lnTo>
                  <a:lnTo>
                    <a:pt x="28" y="64"/>
                  </a:lnTo>
                  <a:lnTo>
                    <a:pt x="28" y="67"/>
                  </a:lnTo>
                  <a:lnTo>
                    <a:pt x="28" y="70"/>
                  </a:lnTo>
                  <a:lnTo>
                    <a:pt x="12" y="114"/>
                  </a:lnTo>
                  <a:lnTo>
                    <a:pt x="10" y="115"/>
                  </a:lnTo>
                  <a:lnTo>
                    <a:pt x="9" y="117"/>
                  </a:lnTo>
                  <a:lnTo>
                    <a:pt x="6" y="117"/>
                  </a:lnTo>
                  <a:lnTo>
                    <a:pt x="4" y="117"/>
                  </a:lnTo>
                  <a:lnTo>
                    <a:pt x="1" y="115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15" y="69"/>
                  </a:lnTo>
                  <a:lnTo>
                    <a:pt x="3" y="51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21" y="36"/>
                  </a:lnTo>
                  <a:lnTo>
                    <a:pt x="13" y="7"/>
                  </a:lnTo>
                  <a:lnTo>
                    <a:pt x="13" y="3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914400">
                <a:defRPr/>
              </a:pPr>
              <a:endParaRPr lang="pt-BR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6186"/>
            <p:cNvSpPr>
              <a:spLocks/>
            </p:cNvSpPr>
            <p:nvPr/>
          </p:nvSpPr>
          <p:spPr bwMode="auto">
            <a:xfrm>
              <a:off x="764248" y="1707813"/>
              <a:ext cx="53347" cy="173379"/>
            </a:xfrm>
            <a:custGeom>
              <a:avLst/>
              <a:gdLst>
                <a:gd name="T0" fmla="*/ 17 w 36"/>
                <a:gd name="T1" fmla="*/ 0 h 117"/>
                <a:gd name="T2" fmla="*/ 20 w 36"/>
                <a:gd name="T3" fmla="*/ 1 h 117"/>
                <a:gd name="T4" fmla="*/ 21 w 36"/>
                <a:gd name="T5" fmla="*/ 3 h 117"/>
                <a:gd name="T6" fmla="*/ 21 w 36"/>
                <a:gd name="T7" fmla="*/ 7 h 117"/>
                <a:gd name="T8" fmla="*/ 15 w 36"/>
                <a:gd name="T9" fmla="*/ 36 h 117"/>
                <a:gd name="T10" fmla="*/ 29 w 36"/>
                <a:gd name="T11" fmla="*/ 40 h 117"/>
                <a:gd name="T12" fmla="*/ 32 w 36"/>
                <a:gd name="T13" fmla="*/ 42 h 117"/>
                <a:gd name="T14" fmla="*/ 33 w 36"/>
                <a:gd name="T15" fmla="*/ 45 h 117"/>
                <a:gd name="T16" fmla="*/ 33 w 36"/>
                <a:gd name="T17" fmla="*/ 48 h 117"/>
                <a:gd name="T18" fmla="*/ 33 w 36"/>
                <a:gd name="T19" fmla="*/ 51 h 117"/>
                <a:gd name="T20" fmla="*/ 21 w 36"/>
                <a:gd name="T21" fmla="*/ 69 h 117"/>
                <a:gd name="T22" fmla="*/ 36 w 36"/>
                <a:gd name="T23" fmla="*/ 109 h 117"/>
                <a:gd name="T24" fmla="*/ 36 w 36"/>
                <a:gd name="T25" fmla="*/ 112 h 117"/>
                <a:gd name="T26" fmla="*/ 35 w 36"/>
                <a:gd name="T27" fmla="*/ 115 h 117"/>
                <a:gd name="T28" fmla="*/ 32 w 36"/>
                <a:gd name="T29" fmla="*/ 117 h 117"/>
                <a:gd name="T30" fmla="*/ 30 w 36"/>
                <a:gd name="T31" fmla="*/ 117 h 117"/>
                <a:gd name="T32" fmla="*/ 27 w 36"/>
                <a:gd name="T33" fmla="*/ 117 h 117"/>
                <a:gd name="T34" fmla="*/ 26 w 36"/>
                <a:gd name="T35" fmla="*/ 115 h 117"/>
                <a:gd name="T36" fmla="*/ 24 w 36"/>
                <a:gd name="T37" fmla="*/ 114 h 117"/>
                <a:gd name="T38" fmla="*/ 8 w 36"/>
                <a:gd name="T39" fmla="*/ 70 h 117"/>
                <a:gd name="T40" fmla="*/ 8 w 36"/>
                <a:gd name="T41" fmla="*/ 67 h 117"/>
                <a:gd name="T42" fmla="*/ 8 w 36"/>
                <a:gd name="T43" fmla="*/ 64 h 117"/>
                <a:gd name="T44" fmla="*/ 18 w 36"/>
                <a:gd name="T45" fmla="*/ 51 h 117"/>
                <a:gd name="T46" fmla="*/ 5 w 36"/>
                <a:gd name="T47" fmla="*/ 46 h 117"/>
                <a:gd name="T48" fmla="*/ 3 w 36"/>
                <a:gd name="T49" fmla="*/ 45 h 117"/>
                <a:gd name="T50" fmla="*/ 2 w 36"/>
                <a:gd name="T51" fmla="*/ 42 h 117"/>
                <a:gd name="T52" fmla="*/ 0 w 36"/>
                <a:gd name="T53" fmla="*/ 39 h 117"/>
                <a:gd name="T54" fmla="*/ 9 w 36"/>
                <a:gd name="T55" fmla="*/ 4 h 117"/>
                <a:gd name="T56" fmla="*/ 11 w 36"/>
                <a:gd name="T57" fmla="*/ 1 h 117"/>
                <a:gd name="T58" fmla="*/ 14 w 36"/>
                <a:gd name="T59" fmla="*/ 0 h 117"/>
                <a:gd name="T60" fmla="*/ 17 w 36"/>
                <a:gd name="T6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117">
                  <a:moveTo>
                    <a:pt x="17" y="0"/>
                  </a:moveTo>
                  <a:lnTo>
                    <a:pt x="20" y="1"/>
                  </a:lnTo>
                  <a:lnTo>
                    <a:pt x="21" y="3"/>
                  </a:lnTo>
                  <a:lnTo>
                    <a:pt x="21" y="7"/>
                  </a:lnTo>
                  <a:lnTo>
                    <a:pt x="15" y="36"/>
                  </a:lnTo>
                  <a:lnTo>
                    <a:pt x="29" y="40"/>
                  </a:lnTo>
                  <a:lnTo>
                    <a:pt x="32" y="42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51"/>
                  </a:lnTo>
                  <a:lnTo>
                    <a:pt x="21" y="69"/>
                  </a:lnTo>
                  <a:lnTo>
                    <a:pt x="36" y="109"/>
                  </a:lnTo>
                  <a:lnTo>
                    <a:pt x="36" y="112"/>
                  </a:lnTo>
                  <a:lnTo>
                    <a:pt x="35" y="115"/>
                  </a:lnTo>
                  <a:lnTo>
                    <a:pt x="32" y="117"/>
                  </a:lnTo>
                  <a:lnTo>
                    <a:pt x="30" y="117"/>
                  </a:lnTo>
                  <a:lnTo>
                    <a:pt x="27" y="117"/>
                  </a:lnTo>
                  <a:lnTo>
                    <a:pt x="26" y="115"/>
                  </a:lnTo>
                  <a:lnTo>
                    <a:pt x="24" y="114"/>
                  </a:lnTo>
                  <a:lnTo>
                    <a:pt x="8" y="70"/>
                  </a:lnTo>
                  <a:lnTo>
                    <a:pt x="8" y="67"/>
                  </a:lnTo>
                  <a:lnTo>
                    <a:pt x="8" y="64"/>
                  </a:lnTo>
                  <a:lnTo>
                    <a:pt x="18" y="51"/>
                  </a:lnTo>
                  <a:lnTo>
                    <a:pt x="5" y="46"/>
                  </a:lnTo>
                  <a:lnTo>
                    <a:pt x="3" y="45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9" y="4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defTabSz="914400">
                <a:defRPr/>
              </a:pPr>
              <a:endParaRPr lang="pt-BR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0" name="Group 793"/>
          <p:cNvGrpSpPr/>
          <p:nvPr/>
        </p:nvGrpSpPr>
        <p:grpSpPr>
          <a:xfrm>
            <a:off x="4062840" y="3340661"/>
            <a:ext cx="482815" cy="482808"/>
            <a:chOff x="5943478" y="3584925"/>
            <a:chExt cx="564899" cy="564891"/>
          </a:xfrm>
          <a:solidFill>
            <a:schemeClr val="tx1"/>
          </a:solidFill>
        </p:grpSpPr>
        <p:sp>
          <p:nvSpPr>
            <p:cNvPr id="111" name="Freeform 6977"/>
            <p:cNvSpPr>
              <a:spLocks noEditPoints="1"/>
            </p:cNvSpPr>
            <p:nvPr/>
          </p:nvSpPr>
          <p:spPr bwMode="auto">
            <a:xfrm rot="20350508">
              <a:off x="5943478" y="3584925"/>
              <a:ext cx="447523" cy="447523"/>
            </a:xfrm>
            <a:custGeom>
              <a:avLst/>
              <a:gdLst>
                <a:gd name="T0" fmla="*/ 120 w 302"/>
                <a:gd name="T1" fmla="*/ 150 h 302"/>
                <a:gd name="T2" fmla="*/ 165 w 302"/>
                <a:gd name="T3" fmla="*/ 177 h 302"/>
                <a:gd name="T4" fmla="*/ 165 w 302"/>
                <a:gd name="T5" fmla="*/ 125 h 302"/>
                <a:gd name="T6" fmla="*/ 191 w 302"/>
                <a:gd name="T7" fmla="*/ 111 h 302"/>
                <a:gd name="T8" fmla="*/ 191 w 302"/>
                <a:gd name="T9" fmla="*/ 191 h 302"/>
                <a:gd name="T10" fmla="*/ 111 w 302"/>
                <a:gd name="T11" fmla="*/ 191 h 302"/>
                <a:gd name="T12" fmla="*/ 111 w 302"/>
                <a:gd name="T13" fmla="*/ 111 h 302"/>
                <a:gd name="T14" fmla="*/ 138 w 302"/>
                <a:gd name="T15" fmla="*/ 43 h 302"/>
                <a:gd name="T16" fmla="*/ 126 w 302"/>
                <a:gd name="T17" fmla="*/ 65 h 302"/>
                <a:gd name="T18" fmla="*/ 102 w 302"/>
                <a:gd name="T19" fmla="*/ 74 h 302"/>
                <a:gd name="T20" fmla="*/ 71 w 302"/>
                <a:gd name="T21" fmla="*/ 53 h 302"/>
                <a:gd name="T22" fmla="*/ 72 w 302"/>
                <a:gd name="T23" fmla="*/ 102 h 302"/>
                <a:gd name="T24" fmla="*/ 60 w 302"/>
                <a:gd name="T25" fmla="*/ 131 h 302"/>
                <a:gd name="T26" fmla="*/ 26 w 302"/>
                <a:gd name="T27" fmla="*/ 138 h 302"/>
                <a:gd name="T28" fmla="*/ 62 w 302"/>
                <a:gd name="T29" fmla="*/ 171 h 302"/>
                <a:gd name="T30" fmla="*/ 71 w 302"/>
                <a:gd name="T31" fmla="*/ 209 h 302"/>
                <a:gd name="T32" fmla="*/ 83 w 302"/>
                <a:gd name="T33" fmla="*/ 236 h 302"/>
                <a:gd name="T34" fmla="*/ 122 w 302"/>
                <a:gd name="T35" fmla="*/ 234 h 302"/>
                <a:gd name="T36" fmla="*/ 137 w 302"/>
                <a:gd name="T37" fmla="*/ 252 h 302"/>
                <a:gd name="T38" fmla="*/ 164 w 302"/>
                <a:gd name="T39" fmla="*/ 258 h 302"/>
                <a:gd name="T40" fmla="*/ 174 w 302"/>
                <a:gd name="T41" fmla="*/ 237 h 302"/>
                <a:gd name="T42" fmla="*/ 200 w 302"/>
                <a:gd name="T43" fmla="*/ 228 h 302"/>
                <a:gd name="T44" fmla="*/ 230 w 302"/>
                <a:gd name="T45" fmla="*/ 248 h 302"/>
                <a:gd name="T46" fmla="*/ 228 w 302"/>
                <a:gd name="T47" fmla="*/ 198 h 302"/>
                <a:gd name="T48" fmla="*/ 240 w 302"/>
                <a:gd name="T49" fmla="*/ 170 h 302"/>
                <a:gd name="T50" fmla="*/ 275 w 302"/>
                <a:gd name="T51" fmla="*/ 164 h 302"/>
                <a:gd name="T52" fmla="*/ 239 w 302"/>
                <a:gd name="T53" fmla="*/ 129 h 302"/>
                <a:gd name="T54" fmla="*/ 230 w 302"/>
                <a:gd name="T55" fmla="*/ 92 h 302"/>
                <a:gd name="T56" fmla="*/ 218 w 302"/>
                <a:gd name="T57" fmla="*/ 66 h 302"/>
                <a:gd name="T58" fmla="*/ 180 w 302"/>
                <a:gd name="T59" fmla="*/ 66 h 302"/>
                <a:gd name="T60" fmla="*/ 164 w 302"/>
                <a:gd name="T61" fmla="*/ 50 h 302"/>
                <a:gd name="T62" fmla="*/ 134 w 302"/>
                <a:gd name="T63" fmla="*/ 0 h 302"/>
                <a:gd name="T64" fmla="*/ 185 w 302"/>
                <a:gd name="T65" fmla="*/ 9 h 302"/>
                <a:gd name="T66" fmla="*/ 200 w 302"/>
                <a:gd name="T67" fmla="*/ 47 h 302"/>
                <a:gd name="T68" fmla="*/ 230 w 302"/>
                <a:gd name="T69" fmla="*/ 25 h 302"/>
                <a:gd name="T70" fmla="*/ 269 w 302"/>
                <a:gd name="T71" fmla="*/ 56 h 302"/>
                <a:gd name="T72" fmla="*/ 275 w 302"/>
                <a:gd name="T73" fmla="*/ 77 h 302"/>
                <a:gd name="T74" fmla="*/ 258 w 302"/>
                <a:gd name="T75" fmla="*/ 111 h 302"/>
                <a:gd name="T76" fmla="*/ 297 w 302"/>
                <a:gd name="T77" fmla="*/ 122 h 302"/>
                <a:gd name="T78" fmla="*/ 300 w 302"/>
                <a:gd name="T79" fmla="*/ 174 h 302"/>
                <a:gd name="T80" fmla="*/ 279 w 302"/>
                <a:gd name="T81" fmla="*/ 189 h 302"/>
                <a:gd name="T82" fmla="*/ 272 w 302"/>
                <a:gd name="T83" fmla="*/ 219 h 302"/>
                <a:gd name="T84" fmla="*/ 272 w 302"/>
                <a:gd name="T85" fmla="*/ 242 h 302"/>
                <a:gd name="T86" fmla="*/ 224 w 302"/>
                <a:gd name="T87" fmla="*/ 275 h 302"/>
                <a:gd name="T88" fmla="*/ 189 w 302"/>
                <a:gd name="T89" fmla="*/ 279 h 302"/>
                <a:gd name="T90" fmla="*/ 174 w 302"/>
                <a:gd name="T91" fmla="*/ 300 h 302"/>
                <a:gd name="T92" fmla="*/ 122 w 302"/>
                <a:gd name="T93" fmla="*/ 297 h 302"/>
                <a:gd name="T94" fmla="*/ 113 w 302"/>
                <a:gd name="T95" fmla="*/ 258 h 302"/>
                <a:gd name="T96" fmla="*/ 65 w 302"/>
                <a:gd name="T97" fmla="*/ 275 h 302"/>
                <a:gd name="T98" fmla="*/ 27 w 302"/>
                <a:gd name="T99" fmla="*/ 236 h 302"/>
                <a:gd name="T100" fmla="*/ 32 w 302"/>
                <a:gd name="T101" fmla="*/ 215 h 302"/>
                <a:gd name="T102" fmla="*/ 15 w 302"/>
                <a:gd name="T103" fmla="*/ 188 h 302"/>
                <a:gd name="T104" fmla="*/ 0 w 302"/>
                <a:gd name="T105" fmla="*/ 167 h 302"/>
                <a:gd name="T106" fmla="*/ 9 w 302"/>
                <a:gd name="T107" fmla="*/ 117 h 302"/>
                <a:gd name="T108" fmla="*/ 47 w 302"/>
                <a:gd name="T109" fmla="*/ 102 h 302"/>
                <a:gd name="T110" fmla="*/ 26 w 302"/>
                <a:gd name="T111" fmla="*/ 71 h 302"/>
                <a:gd name="T112" fmla="*/ 56 w 302"/>
                <a:gd name="T113" fmla="*/ 33 h 302"/>
                <a:gd name="T114" fmla="*/ 102 w 302"/>
                <a:gd name="T115" fmla="*/ 48 h 302"/>
                <a:gd name="T116" fmla="*/ 116 w 302"/>
                <a:gd name="T117" fmla="*/ 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2" h="302">
                  <a:moveTo>
                    <a:pt x="150" y="120"/>
                  </a:moveTo>
                  <a:lnTo>
                    <a:pt x="135" y="125"/>
                  </a:lnTo>
                  <a:lnTo>
                    <a:pt x="125" y="135"/>
                  </a:lnTo>
                  <a:lnTo>
                    <a:pt x="120" y="150"/>
                  </a:lnTo>
                  <a:lnTo>
                    <a:pt x="125" y="167"/>
                  </a:lnTo>
                  <a:lnTo>
                    <a:pt x="135" y="177"/>
                  </a:lnTo>
                  <a:lnTo>
                    <a:pt x="150" y="182"/>
                  </a:lnTo>
                  <a:lnTo>
                    <a:pt x="165" y="177"/>
                  </a:lnTo>
                  <a:lnTo>
                    <a:pt x="177" y="167"/>
                  </a:lnTo>
                  <a:lnTo>
                    <a:pt x="182" y="150"/>
                  </a:lnTo>
                  <a:lnTo>
                    <a:pt x="177" y="135"/>
                  </a:lnTo>
                  <a:lnTo>
                    <a:pt x="165" y="125"/>
                  </a:lnTo>
                  <a:lnTo>
                    <a:pt x="150" y="120"/>
                  </a:lnTo>
                  <a:close/>
                  <a:moveTo>
                    <a:pt x="150" y="95"/>
                  </a:moveTo>
                  <a:lnTo>
                    <a:pt x="173" y="99"/>
                  </a:lnTo>
                  <a:lnTo>
                    <a:pt x="191" y="111"/>
                  </a:lnTo>
                  <a:lnTo>
                    <a:pt x="203" y="129"/>
                  </a:lnTo>
                  <a:lnTo>
                    <a:pt x="207" y="150"/>
                  </a:lnTo>
                  <a:lnTo>
                    <a:pt x="203" y="173"/>
                  </a:lnTo>
                  <a:lnTo>
                    <a:pt x="191" y="191"/>
                  </a:lnTo>
                  <a:lnTo>
                    <a:pt x="173" y="203"/>
                  </a:lnTo>
                  <a:lnTo>
                    <a:pt x="150" y="207"/>
                  </a:lnTo>
                  <a:lnTo>
                    <a:pt x="129" y="203"/>
                  </a:lnTo>
                  <a:lnTo>
                    <a:pt x="111" y="191"/>
                  </a:lnTo>
                  <a:lnTo>
                    <a:pt x="99" y="173"/>
                  </a:lnTo>
                  <a:lnTo>
                    <a:pt x="95" y="150"/>
                  </a:lnTo>
                  <a:lnTo>
                    <a:pt x="99" y="129"/>
                  </a:lnTo>
                  <a:lnTo>
                    <a:pt x="111" y="111"/>
                  </a:lnTo>
                  <a:lnTo>
                    <a:pt x="129" y="99"/>
                  </a:lnTo>
                  <a:lnTo>
                    <a:pt x="150" y="95"/>
                  </a:lnTo>
                  <a:close/>
                  <a:moveTo>
                    <a:pt x="138" y="25"/>
                  </a:moveTo>
                  <a:lnTo>
                    <a:pt x="138" y="43"/>
                  </a:lnTo>
                  <a:lnTo>
                    <a:pt x="137" y="50"/>
                  </a:lnTo>
                  <a:lnTo>
                    <a:pt x="135" y="56"/>
                  </a:lnTo>
                  <a:lnTo>
                    <a:pt x="131" y="60"/>
                  </a:lnTo>
                  <a:lnTo>
                    <a:pt x="126" y="65"/>
                  </a:lnTo>
                  <a:lnTo>
                    <a:pt x="120" y="68"/>
                  </a:lnTo>
                  <a:lnTo>
                    <a:pt x="111" y="71"/>
                  </a:lnTo>
                  <a:lnTo>
                    <a:pt x="107" y="72"/>
                  </a:lnTo>
                  <a:lnTo>
                    <a:pt x="102" y="74"/>
                  </a:lnTo>
                  <a:lnTo>
                    <a:pt x="95" y="72"/>
                  </a:lnTo>
                  <a:lnTo>
                    <a:pt x="89" y="69"/>
                  </a:lnTo>
                  <a:lnTo>
                    <a:pt x="83" y="66"/>
                  </a:lnTo>
                  <a:lnTo>
                    <a:pt x="71" y="53"/>
                  </a:lnTo>
                  <a:lnTo>
                    <a:pt x="53" y="71"/>
                  </a:lnTo>
                  <a:lnTo>
                    <a:pt x="66" y="84"/>
                  </a:lnTo>
                  <a:lnTo>
                    <a:pt x="71" y="92"/>
                  </a:lnTo>
                  <a:lnTo>
                    <a:pt x="72" y="102"/>
                  </a:lnTo>
                  <a:lnTo>
                    <a:pt x="71" y="113"/>
                  </a:lnTo>
                  <a:lnTo>
                    <a:pt x="66" y="122"/>
                  </a:lnTo>
                  <a:lnTo>
                    <a:pt x="65" y="126"/>
                  </a:lnTo>
                  <a:lnTo>
                    <a:pt x="60" y="131"/>
                  </a:lnTo>
                  <a:lnTo>
                    <a:pt x="54" y="135"/>
                  </a:lnTo>
                  <a:lnTo>
                    <a:pt x="50" y="137"/>
                  </a:lnTo>
                  <a:lnTo>
                    <a:pt x="44" y="138"/>
                  </a:lnTo>
                  <a:lnTo>
                    <a:pt x="26" y="138"/>
                  </a:lnTo>
                  <a:lnTo>
                    <a:pt x="26" y="164"/>
                  </a:lnTo>
                  <a:lnTo>
                    <a:pt x="44" y="164"/>
                  </a:lnTo>
                  <a:lnTo>
                    <a:pt x="53" y="165"/>
                  </a:lnTo>
                  <a:lnTo>
                    <a:pt x="62" y="171"/>
                  </a:lnTo>
                  <a:lnTo>
                    <a:pt x="68" y="180"/>
                  </a:lnTo>
                  <a:lnTo>
                    <a:pt x="71" y="189"/>
                  </a:lnTo>
                  <a:lnTo>
                    <a:pt x="72" y="198"/>
                  </a:lnTo>
                  <a:lnTo>
                    <a:pt x="71" y="209"/>
                  </a:lnTo>
                  <a:lnTo>
                    <a:pt x="66" y="218"/>
                  </a:lnTo>
                  <a:lnTo>
                    <a:pt x="53" y="230"/>
                  </a:lnTo>
                  <a:lnTo>
                    <a:pt x="71" y="248"/>
                  </a:lnTo>
                  <a:lnTo>
                    <a:pt x="83" y="236"/>
                  </a:lnTo>
                  <a:lnTo>
                    <a:pt x="92" y="230"/>
                  </a:lnTo>
                  <a:lnTo>
                    <a:pt x="102" y="228"/>
                  </a:lnTo>
                  <a:lnTo>
                    <a:pt x="113" y="231"/>
                  </a:lnTo>
                  <a:lnTo>
                    <a:pt x="122" y="234"/>
                  </a:lnTo>
                  <a:lnTo>
                    <a:pt x="126" y="237"/>
                  </a:lnTo>
                  <a:lnTo>
                    <a:pt x="131" y="242"/>
                  </a:lnTo>
                  <a:lnTo>
                    <a:pt x="135" y="246"/>
                  </a:lnTo>
                  <a:lnTo>
                    <a:pt x="137" y="252"/>
                  </a:lnTo>
                  <a:lnTo>
                    <a:pt x="138" y="258"/>
                  </a:lnTo>
                  <a:lnTo>
                    <a:pt x="138" y="276"/>
                  </a:lnTo>
                  <a:lnTo>
                    <a:pt x="164" y="276"/>
                  </a:lnTo>
                  <a:lnTo>
                    <a:pt x="164" y="258"/>
                  </a:lnTo>
                  <a:lnTo>
                    <a:pt x="164" y="252"/>
                  </a:lnTo>
                  <a:lnTo>
                    <a:pt x="167" y="246"/>
                  </a:lnTo>
                  <a:lnTo>
                    <a:pt x="170" y="242"/>
                  </a:lnTo>
                  <a:lnTo>
                    <a:pt x="174" y="237"/>
                  </a:lnTo>
                  <a:lnTo>
                    <a:pt x="180" y="234"/>
                  </a:lnTo>
                  <a:lnTo>
                    <a:pt x="189" y="231"/>
                  </a:lnTo>
                  <a:lnTo>
                    <a:pt x="194" y="230"/>
                  </a:lnTo>
                  <a:lnTo>
                    <a:pt x="200" y="228"/>
                  </a:lnTo>
                  <a:lnTo>
                    <a:pt x="206" y="230"/>
                  </a:lnTo>
                  <a:lnTo>
                    <a:pt x="212" y="231"/>
                  </a:lnTo>
                  <a:lnTo>
                    <a:pt x="218" y="236"/>
                  </a:lnTo>
                  <a:lnTo>
                    <a:pt x="230" y="248"/>
                  </a:lnTo>
                  <a:lnTo>
                    <a:pt x="248" y="230"/>
                  </a:lnTo>
                  <a:lnTo>
                    <a:pt x="236" y="218"/>
                  </a:lnTo>
                  <a:lnTo>
                    <a:pt x="230" y="209"/>
                  </a:lnTo>
                  <a:lnTo>
                    <a:pt x="228" y="198"/>
                  </a:lnTo>
                  <a:lnTo>
                    <a:pt x="231" y="189"/>
                  </a:lnTo>
                  <a:lnTo>
                    <a:pt x="234" y="180"/>
                  </a:lnTo>
                  <a:lnTo>
                    <a:pt x="237" y="174"/>
                  </a:lnTo>
                  <a:lnTo>
                    <a:pt x="240" y="170"/>
                  </a:lnTo>
                  <a:lnTo>
                    <a:pt x="246" y="167"/>
                  </a:lnTo>
                  <a:lnTo>
                    <a:pt x="252" y="164"/>
                  </a:lnTo>
                  <a:lnTo>
                    <a:pt x="258" y="164"/>
                  </a:lnTo>
                  <a:lnTo>
                    <a:pt x="275" y="164"/>
                  </a:lnTo>
                  <a:lnTo>
                    <a:pt x="275" y="138"/>
                  </a:lnTo>
                  <a:lnTo>
                    <a:pt x="258" y="138"/>
                  </a:lnTo>
                  <a:lnTo>
                    <a:pt x="248" y="135"/>
                  </a:lnTo>
                  <a:lnTo>
                    <a:pt x="239" y="129"/>
                  </a:lnTo>
                  <a:lnTo>
                    <a:pt x="234" y="120"/>
                  </a:lnTo>
                  <a:lnTo>
                    <a:pt x="230" y="113"/>
                  </a:lnTo>
                  <a:lnTo>
                    <a:pt x="228" y="102"/>
                  </a:lnTo>
                  <a:lnTo>
                    <a:pt x="230" y="92"/>
                  </a:lnTo>
                  <a:lnTo>
                    <a:pt x="236" y="84"/>
                  </a:lnTo>
                  <a:lnTo>
                    <a:pt x="248" y="71"/>
                  </a:lnTo>
                  <a:lnTo>
                    <a:pt x="230" y="53"/>
                  </a:lnTo>
                  <a:lnTo>
                    <a:pt x="218" y="66"/>
                  </a:lnTo>
                  <a:lnTo>
                    <a:pt x="209" y="71"/>
                  </a:lnTo>
                  <a:lnTo>
                    <a:pt x="198" y="72"/>
                  </a:lnTo>
                  <a:lnTo>
                    <a:pt x="188" y="71"/>
                  </a:lnTo>
                  <a:lnTo>
                    <a:pt x="180" y="66"/>
                  </a:lnTo>
                  <a:lnTo>
                    <a:pt x="174" y="65"/>
                  </a:lnTo>
                  <a:lnTo>
                    <a:pt x="170" y="60"/>
                  </a:lnTo>
                  <a:lnTo>
                    <a:pt x="167" y="56"/>
                  </a:lnTo>
                  <a:lnTo>
                    <a:pt x="164" y="50"/>
                  </a:lnTo>
                  <a:lnTo>
                    <a:pt x="164" y="43"/>
                  </a:lnTo>
                  <a:lnTo>
                    <a:pt x="164" y="25"/>
                  </a:lnTo>
                  <a:lnTo>
                    <a:pt x="138" y="25"/>
                  </a:lnTo>
                  <a:close/>
                  <a:moveTo>
                    <a:pt x="134" y="0"/>
                  </a:moveTo>
                  <a:lnTo>
                    <a:pt x="167" y="0"/>
                  </a:lnTo>
                  <a:lnTo>
                    <a:pt x="174" y="1"/>
                  </a:lnTo>
                  <a:lnTo>
                    <a:pt x="180" y="4"/>
                  </a:lnTo>
                  <a:lnTo>
                    <a:pt x="185" y="9"/>
                  </a:lnTo>
                  <a:lnTo>
                    <a:pt x="188" y="15"/>
                  </a:lnTo>
                  <a:lnTo>
                    <a:pt x="189" y="21"/>
                  </a:lnTo>
                  <a:lnTo>
                    <a:pt x="189" y="43"/>
                  </a:lnTo>
                  <a:lnTo>
                    <a:pt x="200" y="47"/>
                  </a:lnTo>
                  <a:lnTo>
                    <a:pt x="215" y="33"/>
                  </a:lnTo>
                  <a:lnTo>
                    <a:pt x="219" y="28"/>
                  </a:lnTo>
                  <a:lnTo>
                    <a:pt x="224" y="27"/>
                  </a:lnTo>
                  <a:lnTo>
                    <a:pt x="230" y="25"/>
                  </a:lnTo>
                  <a:lnTo>
                    <a:pt x="236" y="27"/>
                  </a:lnTo>
                  <a:lnTo>
                    <a:pt x="240" y="28"/>
                  </a:lnTo>
                  <a:lnTo>
                    <a:pt x="245" y="33"/>
                  </a:lnTo>
                  <a:lnTo>
                    <a:pt x="269" y="56"/>
                  </a:lnTo>
                  <a:lnTo>
                    <a:pt x="272" y="60"/>
                  </a:lnTo>
                  <a:lnTo>
                    <a:pt x="275" y="66"/>
                  </a:lnTo>
                  <a:lnTo>
                    <a:pt x="275" y="71"/>
                  </a:lnTo>
                  <a:lnTo>
                    <a:pt x="275" y="77"/>
                  </a:lnTo>
                  <a:lnTo>
                    <a:pt x="272" y="83"/>
                  </a:lnTo>
                  <a:lnTo>
                    <a:pt x="269" y="87"/>
                  </a:lnTo>
                  <a:lnTo>
                    <a:pt x="254" y="102"/>
                  </a:lnTo>
                  <a:lnTo>
                    <a:pt x="258" y="111"/>
                  </a:lnTo>
                  <a:lnTo>
                    <a:pt x="279" y="113"/>
                  </a:lnTo>
                  <a:lnTo>
                    <a:pt x="287" y="114"/>
                  </a:lnTo>
                  <a:lnTo>
                    <a:pt x="293" y="117"/>
                  </a:lnTo>
                  <a:lnTo>
                    <a:pt x="297" y="122"/>
                  </a:lnTo>
                  <a:lnTo>
                    <a:pt x="300" y="128"/>
                  </a:lnTo>
                  <a:lnTo>
                    <a:pt x="302" y="134"/>
                  </a:lnTo>
                  <a:lnTo>
                    <a:pt x="302" y="167"/>
                  </a:lnTo>
                  <a:lnTo>
                    <a:pt x="300" y="174"/>
                  </a:lnTo>
                  <a:lnTo>
                    <a:pt x="297" y="180"/>
                  </a:lnTo>
                  <a:lnTo>
                    <a:pt x="293" y="185"/>
                  </a:lnTo>
                  <a:lnTo>
                    <a:pt x="287" y="188"/>
                  </a:lnTo>
                  <a:lnTo>
                    <a:pt x="279" y="189"/>
                  </a:lnTo>
                  <a:lnTo>
                    <a:pt x="258" y="189"/>
                  </a:lnTo>
                  <a:lnTo>
                    <a:pt x="254" y="200"/>
                  </a:lnTo>
                  <a:lnTo>
                    <a:pt x="269" y="215"/>
                  </a:lnTo>
                  <a:lnTo>
                    <a:pt x="272" y="219"/>
                  </a:lnTo>
                  <a:lnTo>
                    <a:pt x="275" y="224"/>
                  </a:lnTo>
                  <a:lnTo>
                    <a:pt x="275" y="230"/>
                  </a:lnTo>
                  <a:lnTo>
                    <a:pt x="275" y="236"/>
                  </a:lnTo>
                  <a:lnTo>
                    <a:pt x="272" y="242"/>
                  </a:lnTo>
                  <a:lnTo>
                    <a:pt x="269" y="246"/>
                  </a:lnTo>
                  <a:lnTo>
                    <a:pt x="245" y="269"/>
                  </a:lnTo>
                  <a:lnTo>
                    <a:pt x="236" y="275"/>
                  </a:lnTo>
                  <a:lnTo>
                    <a:pt x="224" y="275"/>
                  </a:lnTo>
                  <a:lnTo>
                    <a:pt x="215" y="269"/>
                  </a:lnTo>
                  <a:lnTo>
                    <a:pt x="200" y="254"/>
                  </a:lnTo>
                  <a:lnTo>
                    <a:pt x="189" y="258"/>
                  </a:lnTo>
                  <a:lnTo>
                    <a:pt x="189" y="279"/>
                  </a:lnTo>
                  <a:lnTo>
                    <a:pt x="188" y="287"/>
                  </a:lnTo>
                  <a:lnTo>
                    <a:pt x="185" y="293"/>
                  </a:lnTo>
                  <a:lnTo>
                    <a:pt x="180" y="297"/>
                  </a:lnTo>
                  <a:lnTo>
                    <a:pt x="174" y="300"/>
                  </a:lnTo>
                  <a:lnTo>
                    <a:pt x="167" y="302"/>
                  </a:lnTo>
                  <a:lnTo>
                    <a:pt x="134" y="302"/>
                  </a:lnTo>
                  <a:lnTo>
                    <a:pt x="128" y="300"/>
                  </a:lnTo>
                  <a:lnTo>
                    <a:pt x="122" y="297"/>
                  </a:lnTo>
                  <a:lnTo>
                    <a:pt x="116" y="293"/>
                  </a:lnTo>
                  <a:lnTo>
                    <a:pt x="113" y="287"/>
                  </a:lnTo>
                  <a:lnTo>
                    <a:pt x="113" y="279"/>
                  </a:lnTo>
                  <a:lnTo>
                    <a:pt x="113" y="258"/>
                  </a:lnTo>
                  <a:lnTo>
                    <a:pt x="102" y="254"/>
                  </a:lnTo>
                  <a:lnTo>
                    <a:pt x="87" y="269"/>
                  </a:lnTo>
                  <a:lnTo>
                    <a:pt x="77" y="275"/>
                  </a:lnTo>
                  <a:lnTo>
                    <a:pt x="65" y="275"/>
                  </a:lnTo>
                  <a:lnTo>
                    <a:pt x="56" y="269"/>
                  </a:lnTo>
                  <a:lnTo>
                    <a:pt x="32" y="246"/>
                  </a:lnTo>
                  <a:lnTo>
                    <a:pt x="29" y="242"/>
                  </a:lnTo>
                  <a:lnTo>
                    <a:pt x="27" y="236"/>
                  </a:lnTo>
                  <a:lnTo>
                    <a:pt x="26" y="230"/>
                  </a:lnTo>
                  <a:lnTo>
                    <a:pt x="27" y="224"/>
                  </a:lnTo>
                  <a:lnTo>
                    <a:pt x="29" y="219"/>
                  </a:lnTo>
                  <a:lnTo>
                    <a:pt x="32" y="215"/>
                  </a:lnTo>
                  <a:lnTo>
                    <a:pt x="47" y="200"/>
                  </a:lnTo>
                  <a:lnTo>
                    <a:pt x="44" y="189"/>
                  </a:lnTo>
                  <a:lnTo>
                    <a:pt x="21" y="189"/>
                  </a:lnTo>
                  <a:lnTo>
                    <a:pt x="15" y="188"/>
                  </a:lnTo>
                  <a:lnTo>
                    <a:pt x="9" y="185"/>
                  </a:lnTo>
                  <a:lnTo>
                    <a:pt x="5" y="180"/>
                  </a:lnTo>
                  <a:lnTo>
                    <a:pt x="0" y="174"/>
                  </a:lnTo>
                  <a:lnTo>
                    <a:pt x="0" y="167"/>
                  </a:lnTo>
                  <a:lnTo>
                    <a:pt x="0" y="134"/>
                  </a:lnTo>
                  <a:lnTo>
                    <a:pt x="0" y="128"/>
                  </a:lnTo>
                  <a:lnTo>
                    <a:pt x="5" y="122"/>
                  </a:lnTo>
                  <a:lnTo>
                    <a:pt x="9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44" y="113"/>
                  </a:lnTo>
                  <a:lnTo>
                    <a:pt x="47" y="102"/>
                  </a:lnTo>
                  <a:lnTo>
                    <a:pt x="32" y="87"/>
                  </a:lnTo>
                  <a:lnTo>
                    <a:pt x="29" y="83"/>
                  </a:lnTo>
                  <a:lnTo>
                    <a:pt x="27" y="77"/>
                  </a:lnTo>
                  <a:lnTo>
                    <a:pt x="26" y="71"/>
                  </a:lnTo>
                  <a:lnTo>
                    <a:pt x="27" y="66"/>
                  </a:lnTo>
                  <a:lnTo>
                    <a:pt x="29" y="60"/>
                  </a:lnTo>
                  <a:lnTo>
                    <a:pt x="32" y="56"/>
                  </a:lnTo>
                  <a:lnTo>
                    <a:pt x="56" y="33"/>
                  </a:lnTo>
                  <a:lnTo>
                    <a:pt x="65" y="27"/>
                  </a:lnTo>
                  <a:lnTo>
                    <a:pt x="77" y="27"/>
                  </a:lnTo>
                  <a:lnTo>
                    <a:pt x="87" y="33"/>
                  </a:lnTo>
                  <a:lnTo>
                    <a:pt x="102" y="48"/>
                  </a:lnTo>
                  <a:lnTo>
                    <a:pt x="111" y="43"/>
                  </a:lnTo>
                  <a:lnTo>
                    <a:pt x="113" y="21"/>
                  </a:lnTo>
                  <a:lnTo>
                    <a:pt x="113" y="15"/>
                  </a:lnTo>
                  <a:lnTo>
                    <a:pt x="116" y="9"/>
                  </a:lnTo>
                  <a:lnTo>
                    <a:pt x="122" y="4"/>
                  </a:lnTo>
                  <a:lnTo>
                    <a:pt x="128" y="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112" name="Freeform 6977"/>
            <p:cNvSpPr>
              <a:spLocks noEditPoints="1"/>
            </p:cNvSpPr>
            <p:nvPr/>
          </p:nvSpPr>
          <p:spPr bwMode="auto">
            <a:xfrm>
              <a:off x="6281149" y="3922588"/>
              <a:ext cx="227228" cy="227228"/>
            </a:xfrm>
            <a:custGeom>
              <a:avLst/>
              <a:gdLst>
                <a:gd name="T0" fmla="*/ 120 w 302"/>
                <a:gd name="T1" fmla="*/ 150 h 302"/>
                <a:gd name="T2" fmla="*/ 165 w 302"/>
                <a:gd name="T3" fmla="*/ 177 h 302"/>
                <a:gd name="T4" fmla="*/ 165 w 302"/>
                <a:gd name="T5" fmla="*/ 125 h 302"/>
                <a:gd name="T6" fmla="*/ 191 w 302"/>
                <a:gd name="T7" fmla="*/ 111 h 302"/>
                <a:gd name="T8" fmla="*/ 191 w 302"/>
                <a:gd name="T9" fmla="*/ 191 h 302"/>
                <a:gd name="T10" fmla="*/ 111 w 302"/>
                <a:gd name="T11" fmla="*/ 191 h 302"/>
                <a:gd name="T12" fmla="*/ 111 w 302"/>
                <a:gd name="T13" fmla="*/ 111 h 302"/>
                <a:gd name="T14" fmla="*/ 138 w 302"/>
                <a:gd name="T15" fmla="*/ 43 h 302"/>
                <a:gd name="T16" fmla="*/ 126 w 302"/>
                <a:gd name="T17" fmla="*/ 65 h 302"/>
                <a:gd name="T18" fmla="*/ 102 w 302"/>
                <a:gd name="T19" fmla="*/ 74 h 302"/>
                <a:gd name="T20" fmla="*/ 71 w 302"/>
                <a:gd name="T21" fmla="*/ 53 h 302"/>
                <a:gd name="T22" fmla="*/ 72 w 302"/>
                <a:gd name="T23" fmla="*/ 102 h 302"/>
                <a:gd name="T24" fmla="*/ 60 w 302"/>
                <a:gd name="T25" fmla="*/ 131 h 302"/>
                <a:gd name="T26" fmla="*/ 26 w 302"/>
                <a:gd name="T27" fmla="*/ 138 h 302"/>
                <a:gd name="T28" fmla="*/ 62 w 302"/>
                <a:gd name="T29" fmla="*/ 171 h 302"/>
                <a:gd name="T30" fmla="*/ 71 w 302"/>
                <a:gd name="T31" fmla="*/ 209 h 302"/>
                <a:gd name="T32" fmla="*/ 83 w 302"/>
                <a:gd name="T33" fmla="*/ 236 h 302"/>
                <a:gd name="T34" fmla="*/ 122 w 302"/>
                <a:gd name="T35" fmla="*/ 234 h 302"/>
                <a:gd name="T36" fmla="*/ 137 w 302"/>
                <a:gd name="T37" fmla="*/ 252 h 302"/>
                <a:gd name="T38" fmla="*/ 164 w 302"/>
                <a:gd name="T39" fmla="*/ 258 h 302"/>
                <a:gd name="T40" fmla="*/ 174 w 302"/>
                <a:gd name="T41" fmla="*/ 237 h 302"/>
                <a:gd name="T42" fmla="*/ 200 w 302"/>
                <a:gd name="T43" fmla="*/ 228 h 302"/>
                <a:gd name="T44" fmla="*/ 230 w 302"/>
                <a:gd name="T45" fmla="*/ 248 h 302"/>
                <a:gd name="T46" fmla="*/ 228 w 302"/>
                <a:gd name="T47" fmla="*/ 198 h 302"/>
                <a:gd name="T48" fmla="*/ 240 w 302"/>
                <a:gd name="T49" fmla="*/ 170 h 302"/>
                <a:gd name="T50" fmla="*/ 275 w 302"/>
                <a:gd name="T51" fmla="*/ 164 h 302"/>
                <a:gd name="T52" fmla="*/ 239 w 302"/>
                <a:gd name="T53" fmla="*/ 129 h 302"/>
                <a:gd name="T54" fmla="*/ 230 w 302"/>
                <a:gd name="T55" fmla="*/ 92 h 302"/>
                <a:gd name="T56" fmla="*/ 218 w 302"/>
                <a:gd name="T57" fmla="*/ 66 h 302"/>
                <a:gd name="T58" fmla="*/ 180 w 302"/>
                <a:gd name="T59" fmla="*/ 66 h 302"/>
                <a:gd name="T60" fmla="*/ 164 w 302"/>
                <a:gd name="T61" fmla="*/ 50 h 302"/>
                <a:gd name="T62" fmla="*/ 134 w 302"/>
                <a:gd name="T63" fmla="*/ 0 h 302"/>
                <a:gd name="T64" fmla="*/ 185 w 302"/>
                <a:gd name="T65" fmla="*/ 9 h 302"/>
                <a:gd name="T66" fmla="*/ 200 w 302"/>
                <a:gd name="T67" fmla="*/ 47 h 302"/>
                <a:gd name="T68" fmla="*/ 230 w 302"/>
                <a:gd name="T69" fmla="*/ 25 h 302"/>
                <a:gd name="T70" fmla="*/ 269 w 302"/>
                <a:gd name="T71" fmla="*/ 56 h 302"/>
                <a:gd name="T72" fmla="*/ 275 w 302"/>
                <a:gd name="T73" fmla="*/ 77 h 302"/>
                <a:gd name="T74" fmla="*/ 258 w 302"/>
                <a:gd name="T75" fmla="*/ 111 h 302"/>
                <a:gd name="T76" fmla="*/ 297 w 302"/>
                <a:gd name="T77" fmla="*/ 122 h 302"/>
                <a:gd name="T78" fmla="*/ 300 w 302"/>
                <a:gd name="T79" fmla="*/ 174 h 302"/>
                <a:gd name="T80" fmla="*/ 279 w 302"/>
                <a:gd name="T81" fmla="*/ 189 h 302"/>
                <a:gd name="T82" fmla="*/ 272 w 302"/>
                <a:gd name="T83" fmla="*/ 219 h 302"/>
                <a:gd name="T84" fmla="*/ 272 w 302"/>
                <a:gd name="T85" fmla="*/ 242 h 302"/>
                <a:gd name="T86" fmla="*/ 224 w 302"/>
                <a:gd name="T87" fmla="*/ 275 h 302"/>
                <a:gd name="T88" fmla="*/ 189 w 302"/>
                <a:gd name="T89" fmla="*/ 279 h 302"/>
                <a:gd name="T90" fmla="*/ 174 w 302"/>
                <a:gd name="T91" fmla="*/ 300 h 302"/>
                <a:gd name="T92" fmla="*/ 122 w 302"/>
                <a:gd name="T93" fmla="*/ 297 h 302"/>
                <a:gd name="T94" fmla="*/ 113 w 302"/>
                <a:gd name="T95" fmla="*/ 258 h 302"/>
                <a:gd name="T96" fmla="*/ 65 w 302"/>
                <a:gd name="T97" fmla="*/ 275 h 302"/>
                <a:gd name="T98" fmla="*/ 27 w 302"/>
                <a:gd name="T99" fmla="*/ 236 h 302"/>
                <a:gd name="T100" fmla="*/ 32 w 302"/>
                <a:gd name="T101" fmla="*/ 215 h 302"/>
                <a:gd name="T102" fmla="*/ 15 w 302"/>
                <a:gd name="T103" fmla="*/ 188 h 302"/>
                <a:gd name="T104" fmla="*/ 0 w 302"/>
                <a:gd name="T105" fmla="*/ 167 h 302"/>
                <a:gd name="T106" fmla="*/ 9 w 302"/>
                <a:gd name="T107" fmla="*/ 117 h 302"/>
                <a:gd name="T108" fmla="*/ 47 w 302"/>
                <a:gd name="T109" fmla="*/ 102 h 302"/>
                <a:gd name="T110" fmla="*/ 26 w 302"/>
                <a:gd name="T111" fmla="*/ 71 h 302"/>
                <a:gd name="T112" fmla="*/ 56 w 302"/>
                <a:gd name="T113" fmla="*/ 33 h 302"/>
                <a:gd name="T114" fmla="*/ 102 w 302"/>
                <a:gd name="T115" fmla="*/ 48 h 302"/>
                <a:gd name="T116" fmla="*/ 116 w 302"/>
                <a:gd name="T117" fmla="*/ 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2" h="302">
                  <a:moveTo>
                    <a:pt x="150" y="120"/>
                  </a:moveTo>
                  <a:lnTo>
                    <a:pt x="135" y="125"/>
                  </a:lnTo>
                  <a:lnTo>
                    <a:pt x="125" y="135"/>
                  </a:lnTo>
                  <a:lnTo>
                    <a:pt x="120" y="150"/>
                  </a:lnTo>
                  <a:lnTo>
                    <a:pt x="125" y="167"/>
                  </a:lnTo>
                  <a:lnTo>
                    <a:pt x="135" y="177"/>
                  </a:lnTo>
                  <a:lnTo>
                    <a:pt x="150" y="182"/>
                  </a:lnTo>
                  <a:lnTo>
                    <a:pt x="165" y="177"/>
                  </a:lnTo>
                  <a:lnTo>
                    <a:pt x="177" y="167"/>
                  </a:lnTo>
                  <a:lnTo>
                    <a:pt x="182" y="150"/>
                  </a:lnTo>
                  <a:lnTo>
                    <a:pt x="177" y="135"/>
                  </a:lnTo>
                  <a:lnTo>
                    <a:pt x="165" y="125"/>
                  </a:lnTo>
                  <a:lnTo>
                    <a:pt x="150" y="120"/>
                  </a:lnTo>
                  <a:close/>
                  <a:moveTo>
                    <a:pt x="150" y="95"/>
                  </a:moveTo>
                  <a:lnTo>
                    <a:pt x="173" y="99"/>
                  </a:lnTo>
                  <a:lnTo>
                    <a:pt x="191" y="111"/>
                  </a:lnTo>
                  <a:lnTo>
                    <a:pt x="203" y="129"/>
                  </a:lnTo>
                  <a:lnTo>
                    <a:pt x="207" y="150"/>
                  </a:lnTo>
                  <a:lnTo>
                    <a:pt x="203" y="173"/>
                  </a:lnTo>
                  <a:lnTo>
                    <a:pt x="191" y="191"/>
                  </a:lnTo>
                  <a:lnTo>
                    <a:pt x="173" y="203"/>
                  </a:lnTo>
                  <a:lnTo>
                    <a:pt x="150" y="207"/>
                  </a:lnTo>
                  <a:lnTo>
                    <a:pt x="129" y="203"/>
                  </a:lnTo>
                  <a:lnTo>
                    <a:pt x="111" y="191"/>
                  </a:lnTo>
                  <a:lnTo>
                    <a:pt x="99" y="173"/>
                  </a:lnTo>
                  <a:lnTo>
                    <a:pt x="95" y="150"/>
                  </a:lnTo>
                  <a:lnTo>
                    <a:pt x="99" y="129"/>
                  </a:lnTo>
                  <a:lnTo>
                    <a:pt x="111" y="111"/>
                  </a:lnTo>
                  <a:lnTo>
                    <a:pt x="129" y="99"/>
                  </a:lnTo>
                  <a:lnTo>
                    <a:pt x="150" y="95"/>
                  </a:lnTo>
                  <a:close/>
                  <a:moveTo>
                    <a:pt x="138" y="25"/>
                  </a:moveTo>
                  <a:lnTo>
                    <a:pt x="138" y="43"/>
                  </a:lnTo>
                  <a:lnTo>
                    <a:pt x="137" y="50"/>
                  </a:lnTo>
                  <a:lnTo>
                    <a:pt x="135" y="56"/>
                  </a:lnTo>
                  <a:lnTo>
                    <a:pt x="131" y="60"/>
                  </a:lnTo>
                  <a:lnTo>
                    <a:pt x="126" y="65"/>
                  </a:lnTo>
                  <a:lnTo>
                    <a:pt x="120" y="68"/>
                  </a:lnTo>
                  <a:lnTo>
                    <a:pt x="111" y="71"/>
                  </a:lnTo>
                  <a:lnTo>
                    <a:pt x="107" y="72"/>
                  </a:lnTo>
                  <a:lnTo>
                    <a:pt x="102" y="74"/>
                  </a:lnTo>
                  <a:lnTo>
                    <a:pt x="95" y="72"/>
                  </a:lnTo>
                  <a:lnTo>
                    <a:pt x="89" y="69"/>
                  </a:lnTo>
                  <a:lnTo>
                    <a:pt x="83" y="66"/>
                  </a:lnTo>
                  <a:lnTo>
                    <a:pt x="71" y="53"/>
                  </a:lnTo>
                  <a:lnTo>
                    <a:pt x="53" y="71"/>
                  </a:lnTo>
                  <a:lnTo>
                    <a:pt x="66" y="84"/>
                  </a:lnTo>
                  <a:lnTo>
                    <a:pt x="71" y="92"/>
                  </a:lnTo>
                  <a:lnTo>
                    <a:pt x="72" y="102"/>
                  </a:lnTo>
                  <a:lnTo>
                    <a:pt x="71" y="113"/>
                  </a:lnTo>
                  <a:lnTo>
                    <a:pt x="66" y="122"/>
                  </a:lnTo>
                  <a:lnTo>
                    <a:pt x="65" y="126"/>
                  </a:lnTo>
                  <a:lnTo>
                    <a:pt x="60" y="131"/>
                  </a:lnTo>
                  <a:lnTo>
                    <a:pt x="54" y="135"/>
                  </a:lnTo>
                  <a:lnTo>
                    <a:pt x="50" y="137"/>
                  </a:lnTo>
                  <a:lnTo>
                    <a:pt x="44" y="138"/>
                  </a:lnTo>
                  <a:lnTo>
                    <a:pt x="26" y="138"/>
                  </a:lnTo>
                  <a:lnTo>
                    <a:pt x="26" y="164"/>
                  </a:lnTo>
                  <a:lnTo>
                    <a:pt x="44" y="164"/>
                  </a:lnTo>
                  <a:lnTo>
                    <a:pt x="53" y="165"/>
                  </a:lnTo>
                  <a:lnTo>
                    <a:pt x="62" y="171"/>
                  </a:lnTo>
                  <a:lnTo>
                    <a:pt x="68" y="180"/>
                  </a:lnTo>
                  <a:lnTo>
                    <a:pt x="71" y="189"/>
                  </a:lnTo>
                  <a:lnTo>
                    <a:pt x="72" y="198"/>
                  </a:lnTo>
                  <a:lnTo>
                    <a:pt x="71" y="209"/>
                  </a:lnTo>
                  <a:lnTo>
                    <a:pt x="66" y="218"/>
                  </a:lnTo>
                  <a:lnTo>
                    <a:pt x="53" y="230"/>
                  </a:lnTo>
                  <a:lnTo>
                    <a:pt x="71" y="248"/>
                  </a:lnTo>
                  <a:lnTo>
                    <a:pt x="83" y="236"/>
                  </a:lnTo>
                  <a:lnTo>
                    <a:pt x="92" y="230"/>
                  </a:lnTo>
                  <a:lnTo>
                    <a:pt x="102" y="228"/>
                  </a:lnTo>
                  <a:lnTo>
                    <a:pt x="113" y="231"/>
                  </a:lnTo>
                  <a:lnTo>
                    <a:pt x="122" y="234"/>
                  </a:lnTo>
                  <a:lnTo>
                    <a:pt x="126" y="237"/>
                  </a:lnTo>
                  <a:lnTo>
                    <a:pt x="131" y="242"/>
                  </a:lnTo>
                  <a:lnTo>
                    <a:pt x="135" y="246"/>
                  </a:lnTo>
                  <a:lnTo>
                    <a:pt x="137" y="252"/>
                  </a:lnTo>
                  <a:lnTo>
                    <a:pt x="138" y="258"/>
                  </a:lnTo>
                  <a:lnTo>
                    <a:pt x="138" y="276"/>
                  </a:lnTo>
                  <a:lnTo>
                    <a:pt x="164" y="276"/>
                  </a:lnTo>
                  <a:lnTo>
                    <a:pt x="164" y="258"/>
                  </a:lnTo>
                  <a:lnTo>
                    <a:pt x="164" y="252"/>
                  </a:lnTo>
                  <a:lnTo>
                    <a:pt x="167" y="246"/>
                  </a:lnTo>
                  <a:lnTo>
                    <a:pt x="170" y="242"/>
                  </a:lnTo>
                  <a:lnTo>
                    <a:pt x="174" y="237"/>
                  </a:lnTo>
                  <a:lnTo>
                    <a:pt x="180" y="234"/>
                  </a:lnTo>
                  <a:lnTo>
                    <a:pt x="189" y="231"/>
                  </a:lnTo>
                  <a:lnTo>
                    <a:pt x="194" y="230"/>
                  </a:lnTo>
                  <a:lnTo>
                    <a:pt x="200" y="228"/>
                  </a:lnTo>
                  <a:lnTo>
                    <a:pt x="206" y="230"/>
                  </a:lnTo>
                  <a:lnTo>
                    <a:pt x="212" y="231"/>
                  </a:lnTo>
                  <a:lnTo>
                    <a:pt x="218" y="236"/>
                  </a:lnTo>
                  <a:lnTo>
                    <a:pt x="230" y="248"/>
                  </a:lnTo>
                  <a:lnTo>
                    <a:pt x="248" y="230"/>
                  </a:lnTo>
                  <a:lnTo>
                    <a:pt x="236" y="218"/>
                  </a:lnTo>
                  <a:lnTo>
                    <a:pt x="230" y="209"/>
                  </a:lnTo>
                  <a:lnTo>
                    <a:pt x="228" y="198"/>
                  </a:lnTo>
                  <a:lnTo>
                    <a:pt x="231" y="189"/>
                  </a:lnTo>
                  <a:lnTo>
                    <a:pt x="234" y="180"/>
                  </a:lnTo>
                  <a:lnTo>
                    <a:pt x="237" y="174"/>
                  </a:lnTo>
                  <a:lnTo>
                    <a:pt x="240" y="170"/>
                  </a:lnTo>
                  <a:lnTo>
                    <a:pt x="246" y="167"/>
                  </a:lnTo>
                  <a:lnTo>
                    <a:pt x="252" y="164"/>
                  </a:lnTo>
                  <a:lnTo>
                    <a:pt x="258" y="164"/>
                  </a:lnTo>
                  <a:lnTo>
                    <a:pt x="275" y="164"/>
                  </a:lnTo>
                  <a:lnTo>
                    <a:pt x="275" y="138"/>
                  </a:lnTo>
                  <a:lnTo>
                    <a:pt x="258" y="138"/>
                  </a:lnTo>
                  <a:lnTo>
                    <a:pt x="248" y="135"/>
                  </a:lnTo>
                  <a:lnTo>
                    <a:pt x="239" y="129"/>
                  </a:lnTo>
                  <a:lnTo>
                    <a:pt x="234" y="120"/>
                  </a:lnTo>
                  <a:lnTo>
                    <a:pt x="230" y="113"/>
                  </a:lnTo>
                  <a:lnTo>
                    <a:pt x="228" y="102"/>
                  </a:lnTo>
                  <a:lnTo>
                    <a:pt x="230" y="92"/>
                  </a:lnTo>
                  <a:lnTo>
                    <a:pt x="236" y="84"/>
                  </a:lnTo>
                  <a:lnTo>
                    <a:pt x="248" y="71"/>
                  </a:lnTo>
                  <a:lnTo>
                    <a:pt x="230" y="53"/>
                  </a:lnTo>
                  <a:lnTo>
                    <a:pt x="218" y="66"/>
                  </a:lnTo>
                  <a:lnTo>
                    <a:pt x="209" y="71"/>
                  </a:lnTo>
                  <a:lnTo>
                    <a:pt x="198" y="72"/>
                  </a:lnTo>
                  <a:lnTo>
                    <a:pt x="188" y="71"/>
                  </a:lnTo>
                  <a:lnTo>
                    <a:pt x="180" y="66"/>
                  </a:lnTo>
                  <a:lnTo>
                    <a:pt x="174" y="65"/>
                  </a:lnTo>
                  <a:lnTo>
                    <a:pt x="170" y="60"/>
                  </a:lnTo>
                  <a:lnTo>
                    <a:pt x="167" y="56"/>
                  </a:lnTo>
                  <a:lnTo>
                    <a:pt x="164" y="50"/>
                  </a:lnTo>
                  <a:lnTo>
                    <a:pt x="164" y="43"/>
                  </a:lnTo>
                  <a:lnTo>
                    <a:pt x="164" y="25"/>
                  </a:lnTo>
                  <a:lnTo>
                    <a:pt x="138" y="25"/>
                  </a:lnTo>
                  <a:close/>
                  <a:moveTo>
                    <a:pt x="134" y="0"/>
                  </a:moveTo>
                  <a:lnTo>
                    <a:pt x="167" y="0"/>
                  </a:lnTo>
                  <a:lnTo>
                    <a:pt x="174" y="1"/>
                  </a:lnTo>
                  <a:lnTo>
                    <a:pt x="180" y="4"/>
                  </a:lnTo>
                  <a:lnTo>
                    <a:pt x="185" y="9"/>
                  </a:lnTo>
                  <a:lnTo>
                    <a:pt x="188" y="15"/>
                  </a:lnTo>
                  <a:lnTo>
                    <a:pt x="189" y="21"/>
                  </a:lnTo>
                  <a:lnTo>
                    <a:pt x="189" y="43"/>
                  </a:lnTo>
                  <a:lnTo>
                    <a:pt x="200" y="47"/>
                  </a:lnTo>
                  <a:lnTo>
                    <a:pt x="215" y="33"/>
                  </a:lnTo>
                  <a:lnTo>
                    <a:pt x="219" y="28"/>
                  </a:lnTo>
                  <a:lnTo>
                    <a:pt x="224" y="27"/>
                  </a:lnTo>
                  <a:lnTo>
                    <a:pt x="230" y="25"/>
                  </a:lnTo>
                  <a:lnTo>
                    <a:pt x="236" y="27"/>
                  </a:lnTo>
                  <a:lnTo>
                    <a:pt x="240" y="28"/>
                  </a:lnTo>
                  <a:lnTo>
                    <a:pt x="245" y="33"/>
                  </a:lnTo>
                  <a:lnTo>
                    <a:pt x="269" y="56"/>
                  </a:lnTo>
                  <a:lnTo>
                    <a:pt x="272" y="60"/>
                  </a:lnTo>
                  <a:lnTo>
                    <a:pt x="275" y="66"/>
                  </a:lnTo>
                  <a:lnTo>
                    <a:pt x="275" y="71"/>
                  </a:lnTo>
                  <a:lnTo>
                    <a:pt x="275" y="77"/>
                  </a:lnTo>
                  <a:lnTo>
                    <a:pt x="272" y="83"/>
                  </a:lnTo>
                  <a:lnTo>
                    <a:pt x="269" y="87"/>
                  </a:lnTo>
                  <a:lnTo>
                    <a:pt x="254" y="102"/>
                  </a:lnTo>
                  <a:lnTo>
                    <a:pt x="258" y="111"/>
                  </a:lnTo>
                  <a:lnTo>
                    <a:pt x="279" y="113"/>
                  </a:lnTo>
                  <a:lnTo>
                    <a:pt x="287" y="114"/>
                  </a:lnTo>
                  <a:lnTo>
                    <a:pt x="293" y="117"/>
                  </a:lnTo>
                  <a:lnTo>
                    <a:pt x="297" y="122"/>
                  </a:lnTo>
                  <a:lnTo>
                    <a:pt x="300" y="128"/>
                  </a:lnTo>
                  <a:lnTo>
                    <a:pt x="302" y="134"/>
                  </a:lnTo>
                  <a:lnTo>
                    <a:pt x="302" y="167"/>
                  </a:lnTo>
                  <a:lnTo>
                    <a:pt x="300" y="174"/>
                  </a:lnTo>
                  <a:lnTo>
                    <a:pt x="297" y="180"/>
                  </a:lnTo>
                  <a:lnTo>
                    <a:pt x="293" y="185"/>
                  </a:lnTo>
                  <a:lnTo>
                    <a:pt x="287" y="188"/>
                  </a:lnTo>
                  <a:lnTo>
                    <a:pt x="279" y="189"/>
                  </a:lnTo>
                  <a:lnTo>
                    <a:pt x="258" y="189"/>
                  </a:lnTo>
                  <a:lnTo>
                    <a:pt x="254" y="200"/>
                  </a:lnTo>
                  <a:lnTo>
                    <a:pt x="269" y="215"/>
                  </a:lnTo>
                  <a:lnTo>
                    <a:pt x="272" y="219"/>
                  </a:lnTo>
                  <a:lnTo>
                    <a:pt x="275" y="224"/>
                  </a:lnTo>
                  <a:lnTo>
                    <a:pt x="275" y="230"/>
                  </a:lnTo>
                  <a:lnTo>
                    <a:pt x="275" y="236"/>
                  </a:lnTo>
                  <a:lnTo>
                    <a:pt x="272" y="242"/>
                  </a:lnTo>
                  <a:lnTo>
                    <a:pt x="269" y="246"/>
                  </a:lnTo>
                  <a:lnTo>
                    <a:pt x="245" y="269"/>
                  </a:lnTo>
                  <a:lnTo>
                    <a:pt x="236" y="275"/>
                  </a:lnTo>
                  <a:lnTo>
                    <a:pt x="224" y="275"/>
                  </a:lnTo>
                  <a:lnTo>
                    <a:pt x="215" y="269"/>
                  </a:lnTo>
                  <a:lnTo>
                    <a:pt x="200" y="254"/>
                  </a:lnTo>
                  <a:lnTo>
                    <a:pt x="189" y="258"/>
                  </a:lnTo>
                  <a:lnTo>
                    <a:pt x="189" y="279"/>
                  </a:lnTo>
                  <a:lnTo>
                    <a:pt x="188" y="287"/>
                  </a:lnTo>
                  <a:lnTo>
                    <a:pt x="185" y="293"/>
                  </a:lnTo>
                  <a:lnTo>
                    <a:pt x="180" y="297"/>
                  </a:lnTo>
                  <a:lnTo>
                    <a:pt x="174" y="300"/>
                  </a:lnTo>
                  <a:lnTo>
                    <a:pt x="167" y="302"/>
                  </a:lnTo>
                  <a:lnTo>
                    <a:pt x="134" y="302"/>
                  </a:lnTo>
                  <a:lnTo>
                    <a:pt x="128" y="300"/>
                  </a:lnTo>
                  <a:lnTo>
                    <a:pt x="122" y="297"/>
                  </a:lnTo>
                  <a:lnTo>
                    <a:pt x="116" y="293"/>
                  </a:lnTo>
                  <a:lnTo>
                    <a:pt x="113" y="287"/>
                  </a:lnTo>
                  <a:lnTo>
                    <a:pt x="113" y="279"/>
                  </a:lnTo>
                  <a:lnTo>
                    <a:pt x="113" y="258"/>
                  </a:lnTo>
                  <a:lnTo>
                    <a:pt x="102" y="254"/>
                  </a:lnTo>
                  <a:lnTo>
                    <a:pt x="87" y="269"/>
                  </a:lnTo>
                  <a:lnTo>
                    <a:pt x="77" y="275"/>
                  </a:lnTo>
                  <a:lnTo>
                    <a:pt x="65" y="275"/>
                  </a:lnTo>
                  <a:lnTo>
                    <a:pt x="56" y="269"/>
                  </a:lnTo>
                  <a:lnTo>
                    <a:pt x="32" y="246"/>
                  </a:lnTo>
                  <a:lnTo>
                    <a:pt x="29" y="242"/>
                  </a:lnTo>
                  <a:lnTo>
                    <a:pt x="27" y="236"/>
                  </a:lnTo>
                  <a:lnTo>
                    <a:pt x="26" y="230"/>
                  </a:lnTo>
                  <a:lnTo>
                    <a:pt x="27" y="224"/>
                  </a:lnTo>
                  <a:lnTo>
                    <a:pt x="29" y="219"/>
                  </a:lnTo>
                  <a:lnTo>
                    <a:pt x="32" y="215"/>
                  </a:lnTo>
                  <a:lnTo>
                    <a:pt x="47" y="200"/>
                  </a:lnTo>
                  <a:lnTo>
                    <a:pt x="44" y="189"/>
                  </a:lnTo>
                  <a:lnTo>
                    <a:pt x="21" y="189"/>
                  </a:lnTo>
                  <a:lnTo>
                    <a:pt x="15" y="188"/>
                  </a:lnTo>
                  <a:lnTo>
                    <a:pt x="9" y="185"/>
                  </a:lnTo>
                  <a:lnTo>
                    <a:pt x="5" y="180"/>
                  </a:lnTo>
                  <a:lnTo>
                    <a:pt x="0" y="174"/>
                  </a:lnTo>
                  <a:lnTo>
                    <a:pt x="0" y="167"/>
                  </a:lnTo>
                  <a:lnTo>
                    <a:pt x="0" y="134"/>
                  </a:lnTo>
                  <a:lnTo>
                    <a:pt x="0" y="128"/>
                  </a:lnTo>
                  <a:lnTo>
                    <a:pt x="5" y="122"/>
                  </a:lnTo>
                  <a:lnTo>
                    <a:pt x="9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44" y="113"/>
                  </a:lnTo>
                  <a:lnTo>
                    <a:pt x="47" y="102"/>
                  </a:lnTo>
                  <a:lnTo>
                    <a:pt x="32" y="87"/>
                  </a:lnTo>
                  <a:lnTo>
                    <a:pt x="29" y="83"/>
                  </a:lnTo>
                  <a:lnTo>
                    <a:pt x="27" y="77"/>
                  </a:lnTo>
                  <a:lnTo>
                    <a:pt x="26" y="71"/>
                  </a:lnTo>
                  <a:lnTo>
                    <a:pt x="27" y="66"/>
                  </a:lnTo>
                  <a:lnTo>
                    <a:pt x="29" y="60"/>
                  </a:lnTo>
                  <a:lnTo>
                    <a:pt x="32" y="56"/>
                  </a:lnTo>
                  <a:lnTo>
                    <a:pt x="56" y="33"/>
                  </a:lnTo>
                  <a:lnTo>
                    <a:pt x="65" y="27"/>
                  </a:lnTo>
                  <a:lnTo>
                    <a:pt x="77" y="27"/>
                  </a:lnTo>
                  <a:lnTo>
                    <a:pt x="87" y="33"/>
                  </a:lnTo>
                  <a:lnTo>
                    <a:pt x="102" y="48"/>
                  </a:lnTo>
                  <a:lnTo>
                    <a:pt x="111" y="43"/>
                  </a:lnTo>
                  <a:lnTo>
                    <a:pt x="113" y="21"/>
                  </a:lnTo>
                  <a:lnTo>
                    <a:pt x="113" y="15"/>
                  </a:lnTo>
                  <a:lnTo>
                    <a:pt x="116" y="9"/>
                  </a:lnTo>
                  <a:lnTo>
                    <a:pt x="122" y="4"/>
                  </a:lnTo>
                  <a:lnTo>
                    <a:pt x="128" y="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</p:grpSp>
      <p:sp>
        <p:nvSpPr>
          <p:cNvPr id="121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33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12909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SOLUCIÓN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786228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Arquitectura del sistema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6" y="1720355"/>
            <a:ext cx="8952367" cy="4832768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69314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SOLUCIÓN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786228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Arquitectura del Bot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14" y="1720355"/>
            <a:ext cx="8906403" cy="4931265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50954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934BA8-C59A-44E2-A80B-C754B1BAA1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9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7141312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A476474E-6BFD-4D81-AA38-BC982A686F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BF68C2B-DC42-465E-A315-B5673F10D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FC0D744-9199-4483-80BF-FDE68FC5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A6ABD92-9D9E-45BA-A9AF-E675B2B66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3E4472C-1C2A-4B1D-83E2-769D6FB6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2410B0A-DE25-4A6C-9918-8AE624D8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6006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8C27B686-940E-4197-AFFC-737BAB016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9" t="10500" r="30224" b="10173"/>
          <a:stretch/>
        </p:blipFill>
        <p:spPr bwMode="auto">
          <a:xfrm>
            <a:off x="3294154" y="1792986"/>
            <a:ext cx="1482824" cy="14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n relacionada">
            <a:extLst>
              <a:ext uri="{FF2B5EF4-FFF2-40B4-BE49-F238E27FC236}">
                <a16:creationId xmlns:a16="http://schemas.microsoft.com/office/drawing/2014/main" id="{61B59B68-A30E-45DC-A8E0-27D99FA17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5" t="14851" r="30210" b="11864"/>
          <a:stretch/>
        </p:blipFill>
        <p:spPr bwMode="auto">
          <a:xfrm>
            <a:off x="2972449" y="3586062"/>
            <a:ext cx="2126234" cy="11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rasa nlu">
            <a:extLst>
              <a:ext uri="{FF2B5EF4-FFF2-40B4-BE49-F238E27FC236}">
                <a16:creationId xmlns:a16="http://schemas.microsoft.com/office/drawing/2014/main" id="{708EC50D-CB6B-4786-97AB-A20AE647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49" y="5030412"/>
            <a:ext cx="2153775" cy="11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37</a:t>
            </a:fld>
            <a:endParaRPr lang="es-ES"/>
          </a:p>
        </p:txBody>
      </p:sp>
      <p:sp>
        <p:nvSpPr>
          <p:cNvPr id="110" name="Text Placeholder 1"/>
          <p:cNvSpPr txBox="1">
            <a:spLocks/>
          </p:cNvSpPr>
          <p:nvPr/>
        </p:nvSpPr>
        <p:spPr>
          <a:xfrm>
            <a:off x="4776978" y="910613"/>
            <a:ext cx="3445530" cy="4292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Índice de contenidos</a:t>
            </a:r>
          </a:p>
        </p:txBody>
      </p:sp>
      <p:sp>
        <p:nvSpPr>
          <p:cNvPr id="111" name="Text Placeholder 2"/>
          <p:cNvSpPr txBox="1">
            <a:spLocks/>
          </p:cNvSpPr>
          <p:nvPr/>
        </p:nvSpPr>
        <p:spPr>
          <a:xfrm>
            <a:off x="7506781" y="2246201"/>
            <a:ext cx="1809751" cy="643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NER</a:t>
            </a:r>
            <a:endParaRPr lang="es-ES_tradnl" sz="18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 Placeholder 8"/>
          <p:cNvSpPr txBox="1">
            <a:spLocks/>
          </p:cNvSpPr>
          <p:nvPr/>
        </p:nvSpPr>
        <p:spPr>
          <a:xfrm>
            <a:off x="7506781" y="3837650"/>
            <a:ext cx="1809751" cy="643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</a:t>
            </a:r>
            <a:endParaRPr lang="es-ES_tradnl" sz="18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Text Placeholder 9"/>
          <p:cNvSpPr txBox="1">
            <a:spLocks/>
          </p:cNvSpPr>
          <p:nvPr/>
        </p:nvSpPr>
        <p:spPr>
          <a:xfrm>
            <a:off x="7506781" y="5274142"/>
            <a:ext cx="1809751" cy="643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RASA</a:t>
            </a:r>
            <a:endParaRPr lang="es-ES_tradnl" sz="18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4" name="Straight Connector 54"/>
          <p:cNvCxnSpPr/>
          <p:nvPr/>
        </p:nvCxnSpPr>
        <p:spPr>
          <a:xfrm>
            <a:off x="5869483" y="1538272"/>
            <a:ext cx="63026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D07CD911-618D-4C5D-BE06-A42F59E403F8}"/>
              </a:ext>
            </a:extLst>
          </p:cNvPr>
          <p:cNvCxnSpPr>
            <a:cxnSpLocks/>
          </p:cNvCxnSpPr>
          <p:nvPr/>
        </p:nvCxnSpPr>
        <p:spPr>
          <a:xfrm>
            <a:off x="6309575" y="1877347"/>
            <a:ext cx="13855" cy="4283797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52395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NER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7B353EF1-14AD-411B-9ECE-ECE5CBD1A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9" t="10500" r="30224" b="10173"/>
          <a:stretch/>
        </p:blipFill>
        <p:spPr bwMode="auto">
          <a:xfrm>
            <a:off x="11055927" y="776334"/>
            <a:ext cx="632170" cy="6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5DD76C1-BF18-4752-9629-B82198C9A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64656"/>
              </p:ext>
            </p:extLst>
          </p:nvPr>
        </p:nvGraphicFramePr>
        <p:xfrm>
          <a:off x="592637" y="1782115"/>
          <a:ext cx="2687072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3536">
                  <a:extLst>
                    <a:ext uri="{9D8B030D-6E8A-4147-A177-3AD203B41FA5}">
                      <a16:colId xmlns:a16="http://schemas.microsoft.com/office/drawing/2014/main" val="1810560518"/>
                    </a:ext>
                  </a:extLst>
                </a:gridCol>
                <a:gridCol w="1343536">
                  <a:extLst>
                    <a:ext uri="{9D8B030D-6E8A-4147-A177-3AD203B41FA5}">
                      <a16:colId xmlns:a16="http://schemas.microsoft.com/office/drawing/2014/main" val="3057864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Palabras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Entidades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0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quiero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O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7015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ver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O</a:t>
                      </a:r>
                      <a:endParaRPr lang="es-ES" b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4853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la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O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5170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película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TCONTENIDO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867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Thor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TITULO</a:t>
                      </a:r>
                      <a:endParaRPr lang="es-ES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09073100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743B322-E56C-43E2-807E-CA8349655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81897"/>
              </p:ext>
            </p:extLst>
          </p:nvPr>
        </p:nvGraphicFramePr>
        <p:xfrm>
          <a:off x="3715148" y="3783934"/>
          <a:ext cx="7884215" cy="22250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09183">
                  <a:extLst>
                    <a:ext uri="{9D8B030D-6E8A-4147-A177-3AD203B41FA5}">
                      <a16:colId xmlns:a16="http://schemas.microsoft.com/office/drawing/2014/main" val="2591292719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102791202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1926794962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4245852057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721631224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4264875651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3013812642"/>
                    </a:ext>
                  </a:extLst>
                </a:gridCol>
              </a:tblGrid>
              <a:tr h="445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</a:rPr>
                        <a:t>Entidad</a:t>
                      </a:r>
                      <a:endParaRPr lang="es-E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P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R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F1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PR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FP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FN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6664158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b="1" dirty="0">
                          <a:effectLst/>
                          <a:latin typeface="+mj-lt"/>
                        </a:rPr>
                        <a:t>TCONTENIDO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18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0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0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9199227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9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0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0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3175703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b="1" dirty="0">
                          <a:effectLst/>
                          <a:latin typeface="+mj-lt"/>
                        </a:rPr>
                        <a:t>TITULO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17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0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0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5646127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effectLst/>
                          <a:latin typeface="+mj-lt"/>
                        </a:rPr>
                        <a:t>Total</a:t>
                      </a:r>
                      <a:endParaRPr lang="es-ES" sz="18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44</a:t>
                      </a:r>
                      <a:endParaRPr lang="es-E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0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0</a:t>
                      </a:r>
                      <a:endParaRPr lang="es-E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9995062"/>
                  </a:ext>
                </a:extLst>
              </a:tr>
            </a:tbl>
          </a:graphicData>
        </a:graphic>
      </p:graphicFrame>
      <p:grpSp>
        <p:nvGrpSpPr>
          <p:cNvPr id="25" name="Group 249">
            <a:extLst>
              <a:ext uri="{FF2B5EF4-FFF2-40B4-BE49-F238E27FC236}">
                <a16:creationId xmlns:a16="http://schemas.microsoft.com/office/drawing/2014/main" id="{CCD63112-F191-4249-B8A0-3A800ECCB1B0}"/>
              </a:ext>
            </a:extLst>
          </p:cNvPr>
          <p:cNvGrpSpPr/>
          <p:nvPr/>
        </p:nvGrpSpPr>
        <p:grpSpPr>
          <a:xfrm>
            <a:off x="9137977" y="1660589"/>
            <a:ext cx="1935625" cy="1935624"/>
            <a:chOff x="-1" y="40118"/>
            <a:chExt cx="3871248" cy="3871247"/>
          </a:xfrm>
        </p:grpSpPr>
        <p:graphicFrame>
          <p:nvGraphicFramePr>
            <p:cNvPr id="26" name="Chart 247">
              <a:extLst>
                <a:ext uri="{FF2B5EF4-FFF2-40B4-BE49-F238E27FC236}">
                  <a16:creationId xmlns:a16="http://schemas.microsoft.com/office/drawing/2014/main" id="{09341467-0DE0-4C36-B12F-05E3B85F2E9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8754649"/>
                </p:ext>
              </p:extLst>
            </p:nvPr>
          </p:nvGraphicFramePr>
          <p:xfrm>
            <a:off x="-1" y="40118"/>
            <a:ext cx="3871248" cy="3871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" name="Shape 248">
              <a:extLst>
                <a:ext uri="{FF2B5EF4-FFF2-40B4-BE49-F238E27FC236}">
                  <a16:creationId xmlns:a16="http://schemas.microsoft.com/office/drawing/2014/main" id="{1871F7DD-8831-4ECA-89E3-D87C48D08F79}"/>
                </a:ext>
              </a:extLst>
            </p:cNvPr>
            <p:cNvSpPr/>
            <p:nvPr/>
          </p:nvSpPr>
          <p:spPr>
            <a:xfrm>
              <a:off x="551743" y="551743"/>
              <a:ext cx="2767760" cy="2767760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 algn="ctr" defTabSz="412750" hangingPunct="0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00" kern="0">
                <a:solidFill>
                  <a:schemeClr val="bg2">
                    <a:lumMod val="75000"/>
                  </a:schemeClr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9" name="Shape 258">
            <a:extLst>
              <a:ext uri="{FF2B5EF4-FFF2-40B4-BE49-F238E27FC236}">
                <a16:creationId xmlns:a16="http://schemas.microsoft.com/office/drawing/2014/main" id="{53345245-0B56-4B70-8FED-51A8D9D5263E}"/>
              </a:ext>
            </a:extLst>
          </p:cNvPr>
          <p:cNvSpPr/>
          <p:nvPr/>
        </p:nvSpPr>
        <p:spPr>
          <a:xfrm>
            <a:off x="9413849" y="2449349"/>
            <a:ext cx="1398020" cy="574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noAutofit/>
          </a:bodyPr>
          <a:lstStyle>
            <a:lvl1pPr algn="ctr">
              <a:lnSpc>
                <a:spcPct val="80000"/>
              </a:lnSpc>
              <a:defRPr sz="45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defTabSz="412750" hangingPunct="0">
              <a:defRPr/>
            </a:pPr>
            <a:r>
              <a:rPr lang="es-ES" sz="2250" kern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100%</a:t>
            </a:r>
            <a:endParaRPr sz="2250" kern="0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1200FC-DF6A-4938-86EE-CD4DACBEFCEE}"/>
              </a:ext>
            </a:extLst>
          </p:cNvPr>
          <p:cNvSpPr/>
          <p:nvPr/>
        </p:nvSpPr>
        <p:spPr>
          <a:xfrm>
            <a:off x="4005970" y="2449349"/>
            <a:ext cx="4405746" cy="3539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2000" b="1" i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Quiero ver la TCONTENIDO TITULO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9445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LUIS &amp; 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6" name="Chart Placeholder 170">
            <a:extLst>
              <a:ext uri="{FF2B5EF4-FFF2-40B4-BE49-F238E27FC236}">
                <a16:creationId xmlns:a16="http://schemas.microsoft.com/office/drawing/2014/main" id="{A88B3979-87FE-4E08-98A2-1DBB2345E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578913"/>
              </p:ext>
            </p:extLst>
          </p:nvPr>
        </p:nvGraphicFramePr>
        <p:xfrm>
          <a:off x="6348831" y="1860265"/>
          <a:ext cx="2333625" cy="1836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Placeholder 164">
            <a:extLst>
              <a:ext uri="{FF2B5EF4-FFF2-40B4-BE49-F238E27FC236}">
                <a16:creationId xmlns:a16="http://schemas.microsoft.com/office/drawing/2014/main" id="{771E66AD-45C2-4A2F-BF89-E909244B6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649735"/>
              </p:ext>
            </p:extLst>
          </p:nvPr>
        </p:nvGraphicFramePr>
        <p:xfrm>
          <a:off x="3294954" y="1899406"/>
          <a:ext cx="2333625" cy="1836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4621952-1F1D-4837-9F95-4F35A136F19C}"/>
              </a:ext>
            </a:extLst>
          </p:cNvPr>
          <p:cNvSpPr txBox="1">
            <a:spLocks/>
          </p:cNvSpPr>
          <p:nvPr/>
        </p:nvSpPr>
        <p:spPr>
          <a:xfrm>
            <a:off x="3324302" y="3754631"/>
            <a:ext cx="2342119" cy="318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 NER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8F6DB198-E58A-4FE9-BDF9-F6967079E271}"/>
              </a:ext>
            </a:extLst>
          </p:cNvPr>
          <p:cNvSpPr txBox="1">
            <a:spLocks/>
          </p:cNvSpPr>
          <p:nvPr/>
        </p:nvSpPr>
        <p:spPr>
          <a:xfrm>
            <a:off x="6340570" y="3754631"/>
            <a:ext cx="2342119" cy="318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NER</a:t>
            </a:r>
          </a:p>
        </p:txBody>
      </p:sp>
      <p:cxnSp>
        <p:nvCxnSpPr>
          <p:cNvPr id="33" name="Straight Connector 178">
            <a:extLst>
              <a:ext uri="{FF2B5EF4-FFF2-40B4-BE49-F238E27FC236}">
                <a16:creationId xmlns:a16="http://schemas.microsoft.com/office/drawing/2014/main" id="{D39F5E93-1583-4972-B14A-E608386A567A}"/>
              </a:ext>
            </a:extLst>
          </p:cNvPr>
          <p:cNvCxnSpPr>
            <a:cxnSpLocks/>
          </p:cNvCxnSpPr>
          <p:nvPr/>
        </p:nvCxnSpPr>
        <p:spPr>
          <a:xfrm>
            <a:off x="6095363" y="2040397"/>
            <a:ext cx="0" cy="354055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A1F6B1C-066C-4837-97E1-2E748696F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14449"/>
              </p:ext>
            </p:extLst>
          </p:nvPr>
        </p:nvGraphicFramePr>
        <p:xfrm>
          <a:off x="645855" y="4451118"/>
          <a:ext cx="4085831" cy="14699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18098">
                  <a:extLst>
                    <a:ext uri="{9D8B030D-6E8A-4147-A177-3AD203B41FA5}">
                      <a16:colId xmlns:a16="http://schemas.microsoft.com/office/drawing/2014/main" val="1023087836"/>
                    </a:ext>
                  </a:extLst>
                </a:gridCol>
                <a:gridCol w="822578">
                  <a:extLst>
                    <a:ext uri="{9D8B030D-6E8A-4147-A177-3AD203B41FA5}">
                      <a16:colId xmlns:a16="http://schemas.microsoft.com/office/drawing/2014/main" val="733639938"/>
                    </a:ext>
                  </a:extLst>
                </a:gridCol>
                <a:gridCol w="618254">
                  <a:extLst>
                    <a:ext uri="{9D8B030D-6E8A-4147-A177-3AD203B41FA5}">
                      <a16:colId xmlns:a16="http://schemas.microsoft.com/office/drawing/2014/main" val="2805944266"/>
                    </a:ext>
                  </a:extLst>
                </a:gridCol>
                <a:gridCol w="1026901">
                  <a:extLst>
                    <a:ext uri="{9D8B030D-6E8A-4147-A177-3AD203B41FA5}">
                      <a16:colId xmlns:a16="http://schemas.microsoft.com/office/drawing/2014/main" val="1238265628"/>
                    </a:ext>
                  </a:extLst>
                </a:gridCol>
              </a:tblGrid>
              <a:tr h="268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Intención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PR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FP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puntuación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287531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despedida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15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0942229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búsqueda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10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9266986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recomendación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16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0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4686242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saludo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22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9259990"/>
                  </a:ext>
                </a:extLst>
              </a:tr>
            </a:tbl>
          </a:graphicData>
        </a:graphic>
      </p:graphicFrame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8DA94F09-16C8-4B0B-8D8B-D1A9D9EA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74022"/>
              </p:ext>
            </p:extLst>
          </p:nvPr>
        </p:nvGraphicFramePr>
        <p:xfrm>
          <a:off x="7459041" y="4451118"/>
          <a:ext cx="4085831" cy="14699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18098">
                  <a:extLst>
                    <a:ext uri="{9D8B030D-6E8A-4147-A177-3AD203B41FA5}">
                      <a16:colId xmlns:a16="http://schemas.microsoft.com/office/drawing/2014/main" val="1023087836"/>
                    </a:ext>
                  </a:extLst>
                </a:gridCol>
                <a:gridCol w="822578">
                  <a:extLst>
                    <a:ext uri="{9D8B030D-6E8A-4147-A177-3AD203B41FA5}">
                      <a16:colId xmlns:a16="http://schemas.microsoft.com/office/drawing/2014/main" val="733639938"/>
                    </a:ext>
                  </a:extLst>
                </a:gridCol>
                <a:gridCol w="618254">
                  <a:extLst>
                    <a:ext uri="{9D8B030D-6E8A-4147-A177-3AD203B41FA5}">
                      <a16:colId xmlns:a16="http://schemas.microsoft.com/office/drawing/2014/main" val="2805944266"/>
                    </a:ext>
                  </a:extLst>
                </a:gridCol>
                <a:gridCol w="1026901">
                  <a:extLst>
                    <a:ext uri="{9D8B030D-6E8A-4147-A177-3AD203B41FA5}">
                      <a16:colId xmlns:a16="http://schemas.microsoft.com/office/drawing/2014/main" val="1238265628"/>
                    </a:ext>
                  </a:extLst>
                </a:gridCol>
              </a:tblGrid>
              <a:tr h="268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Intención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PR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FP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puntuación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287531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despedida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15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0942229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búsqueda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10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9266986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recomendación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17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4686242"/>
                  </a:ext>
                </a:extLst>
              </a:tr>
              <a:tr h="245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saludo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21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E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1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9259990"/>
                  </a:ext>
                </a:extLst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5155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INTRODUCCIÓN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EC11F70C-F54C-4871-8DFF-A1B7237D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53" y="1492823"/>
            <a:ext cx="2667362" cy="150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>
            <a:extLst>
              <a:ext uri="{FF2B5EF4-FFF2-40B4-BE49-F238E27FC236}">
                <a16:creationId xmlns:a16="http://schemas.microsoft.com/office/drawing/2014/main" id="{4306DCB6-29A9-448D-AAEA-A15BBE0D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896" y="1597069"/>
            <a:ext cx="2409432" cy="12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E9026FA-2300-4E30-841A-94A9C5EDF05A}"/>
              </a:ext>
            </a:extLst>
          </p:cNvPr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8" name="Rectangle: Rounded Corners 13">
              <a:extLst>
                <a:ext uri="{FF2B5EF4-FFF2-40B4-BE49-F238E27FC236}">
                  <a16:creationId xmlns:a16="http://schemas.microsoft.com/office/drawing/2014/main" id="{C7FEB4BF-7771-4AB9-A0F8-B04A23CD840D}"/>
                </a:ext>
              </a:extLst>
            </p:cNvPr>
            <p:cNvSpPr/>
            <p:nvPr/>
          </p:nvSpPr>
          <p:spPr>
            <a:xfrm>
              <a:off x="393700" y="1022265"/>
              <a:ext cx="2687703" cy="450603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Contexto y motivación</a:t>
              </a:r>
            </a:p>
          </p:txBody>
        </p:sp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2898C8C2-BD47-4F5C-9EA9-0275C7EA25D9}"/>
                </a:ext>
              </a:extLst>
            </p:cNvPr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C517357-97A2-49E0-A005-635F2491F479}"/>
              </a:ext>
            </a:extLst>
          </p:cNvPr>
          <p:cNvSpPr/>
          <p:nvPr/>
        </p:nvSpPr>
        <p:spPr>
          <a:xfrm>
            <a:off x="3098105" y="2144589"/>
            <a:ext cx="427243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Pon un temporizador de 3 minutos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B93DB3-1556-4B42-A48F-E2EE4E7AB933}"/>
              </a:ext>
            </a:extLst>
          </p:cNvPr>
          <p:cNvSpPr/>
          <p:nvPr/>
        </p:nvSpPr>
        <p:spPr>
          <a:xfrm>
            <a:off x="733917" y="1684288"/>
            <a:ext cx="3079113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¿Qué tiempo va a hacer hoy?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6D7CCD-43D4-42ED-B25A-37429ABF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99" y="3061507"/>
            <a:ext cx="7102258" cy="2876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76358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RASA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36" name="Chart Placeholder 23">
            <a:extLst>
              <a:ext uri="{FF2B5EF4-FFF2-40B4-BE49-F238E27FC236}">
                <a16:creationId xmlns:a16="http://schemas.microsoft.com/office/drawing/2014/main" id="{E4EC95CB-47E0-4941-9622-0E67DE8B1D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612185"/>
              </p:ext>
            </p:extLst>
          </p:nvPr>
        </p:nvGraphicFramePr>
        <p:xfrm>
          <a:off x="292100" y="1616653"/>
          <a:ext cx="3144839" cy="202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7" name="Chart Placeholder 26">
            <a:extLst>
              <a:ext uri="{FF2B5EF4-FFF2-40B4-BE49-F238E27FC236}">
                <a16:creationId xmlns:a16="http://schemas.microsoft.com/office/drawing/2014/main" id="{7BFA4DA2-07C1-43FF-A54D-FEE0C2963C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380518"/>
              </p:ext>
            </p:extLst>
          </p:nvPr>
        </p:nvGraphicFramePr>
        <p:xfrm>
          <a:off x="6230937" y="1616653"/>
          <a:ext cx="3144837" cy="202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Placeholder 29">
            <a:extLst>
              <a:ext uri="{FF2B5EF4-FFF2-40B4-BE49-F238E27FC236}">
                <a16:creationId xmlns:a16="http://schemas.microsoft.com/office/drawing/2014/main" id="{4BECC227-5952-4979-A09A-E4474E7184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472268"/>
              </p:ext>
            </p:extLst>
          </p:nvPr>
        </p:nvGraphicFramePr>
        <p:xfrm>
          <a:off x="292100" y="4404304"/>
          <a:ext cx="3144839" cy="202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Chart Placeholder 32">
            <a:extLst>
              <a:ext uri="{FF2B5EF4-FFF2-40B4-BE49-F238E27FC236}">
                <a16:creationId xmlns:a16="http://schemas.microsoft.com/office/drawing/2014/main" id="{B1235DD9-0BA0-494F-853B-44EB1A223A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29298"/>
              </p:ext>
            </p:extLst>
          </p:nvPr>
        </p:nvGraphicFramePr>
        <p:xfrm>
          <a:off x="6230937" y="4404304"/>
          <a:ext cx="3144837" cy="202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38D08462-0BFE-4C2B-B590-1F0059A40B11}"/>
              </a:ext>
            </a:extLst>
          </p:cNvPr>
          <p:cNvSpPr txBox="1">
            <a:spLocks/>
          </p:cNvSpPr>
          <p:nvPr/>
        </p:nvSpPr>
        <p:spPr>
          <a:xfrm>
            <a:off x="3138169" y="2344833"/>
            <a:ext cx="2843569" cy="28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en </a:t>
            </a:r>
            <a:r>
              <a:rPr lang="es-ES_tradnl" sz="1400" u="sng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Intención</a:t>
            </a:r>
            <a:r>
              <a:rPr lang="es-ES_tradnl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NER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6DC8D34-28BA-4180-B5D1-4CE7A103F82A}"/>
              </a:ext>
            </a:extLst>
          </p:cNvPr>
          <p:cNvSpPr txBox="1">
            <a:spLocks/>
          </p:cNvSpPr>
          <p:nvPr/>
        </p:nvSpPr>
        <p:spPr>
          <a:xfrm>
            <a:off x="9074512" y="2438593"/>
            <a:ext cx="2723151" cy="28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en </a:t>
            </a:r>
            <a:r>
              <a:rPr lang="es-ES_tradnl" sz="1400" u="sng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Intención</a:t>
            </a:r>
            <a:r>
              <a:rPr lang="es-ES_tradnl" sz="14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sin NER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9407E4B2-5D69-462B-90C0-8ABC8C9013B6}"/>
              </a:ext>
            </a:extLst>
          </p:cNvPr>
          <p:cNvSpPr txBox="1">
            <a:spLocks/>
          </p:cNvSpPr>
          <p:nvPr/>
        </p:nvSpPr>
        <p:spPr>
          <a:xfrm>
            <a:off x="3138169" y="4990607"/>
            <a:ext cx="2700469" cy="28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en </a:t>
            </a:r>
            <a:r>
              <a:rPr lang="es-ES_tradnl" sz="1400" u="sng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Entidad </a:t>
            </a:r>
            <a:r>
              <a:rPr lang="es-ES_tradnl" sz="1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NER</a:t>
            </a:r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2D48E4AA-DF46-43CA-819B-F7547DB539CB}"/>
              </a:ext>
            </a:extLst>
          </p:cNvPr>
          <p:cNvSpPr txBox="1">
            <a:spLocks/>
          </p:cNvSpPr>
          <p:nvPr/>
        </p:nvSpPr>
        <p:spPr>
          <a:xfrm>
            <a:off x="9187997" y="4990607"/>
            <a:ext cx="2609666" cy="286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en </a:t>
            </a:r>
            <a:r>
              <a:rPr lang="es-ES" sz="1400" u="sng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Entidad</a:t>
            </a:r>
            <a:r>
              <a:rPr lang="es-ES" sz="1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sin NER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83C24C30-A94B-4755-9713-28C60FDBB988}"/>
              </a:ext>
            </a:extLst>
          </p:cNvPr>
          <p:cNvCxnSpPr/>
          <p:nvPr/>
        </p:nvCxnSpPr>
        <p:spPr>
          <a:xfrm>
            <a:off x="393697" y="4024882"/>
            <a:ext cx="11404600" cy="0"/>
          </a:xfrm>
          <a:prstGeom prst="line">
            <a:avLst/>
          </a:prstGeom>
          <a:ln w="19050" cmpd="sng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3E5710A-45C1-478B-AD39-99D94D996951}"/>
              </a:ext>
            </a:extLst>
          </p:cNvPr>
          <p:cNvCxnSpPr/>
          <p:nvPr/>
        </p:nvCxnSpPr>
        <p:spPr>
          <a:xfrm>
            <a:off x="6106337" y="1503031"/>
            <a:ext cx="0" cy="5072929"/>
          </a:xfrm>
          <a:prstGeom prst="line">
            <a:avLst/>
          </a:prstGeom>
          <a:ln w="19050" cmpd="sng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53581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EXPERIMENTOS, RESULTADOS Y CONCLUSIONES</a:t>
            </a:r>
          </a:p>
          <a:p>
            <a:endParaRPr lang="es-ES_trad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GRAMATICAS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3E5710A-45C1-478B-AD39-99D94D996951}"/>
              </a:ext>
            </a:extLst>
          </p:cNvPr>
          <p:cNvCxnSpPr/>
          <p:nvPr/>
        </p:nvCxnSpPr>
        <p:spPr>
          <a:xfrm>
            <a:off x="6106337" y="1503031"/>
            <a:ext cx="0" cy="5072929"/>
          </a:xfrm>
          <a:prstGeom prst="line">
            <a:avLst/>
          </a:prstGeom>
          <a:ln w="19050" cmpd="sng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EA264822-BE7D-4F10-9CAB-9930920D91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7" y="2830769"/>
            <a:ext cx="5400040" cy="241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3ED8B09-5AB6-47DA-A6BC-B79D88021E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86" y="1726979"/>
            <a:ext cx="4742093" cy="4625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58709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934BA8-C59A-44E2-A80B-C754B1BAA1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960479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88027A50-FBA8-42D4-BBC2-23D863C812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1FF92FF-452A-47E9-96B2-4452B81B8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72FE889-DEDE-421E-8080-36054491B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5E6752A-AC2A-4A3E-B8FA-DD9557D83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B07C553-C955-4B52-95EA-F5474C809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EDF2582-8F98-40F0-9E80-9F1751D2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99905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  <a:endParaRPr lang="es-ES_tradnl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9AAB8C0-34D1-41C5-8E5A-D11FCF605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16" y="1029468"/>
            <a:ext cx="8604168" cy="525166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0211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93700" y="3938661"/>
            <a:ext cx="236988" cy="130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80" y="21600"/>
                </a:moveTo>
                <a:cubicBezTo>
                  <a:pt x="2683" y="21600"/>
                  <a:pt x="0" y="16783"/>
                  <a:pt x="0" y="10800"/>
                </a:cubicBezTo>
                <a:cubicBezTo>
                  <a:pt x="0" y="4817"/>
                  <a:pt x="2683" y="0"/>
                  <a:pt x="5980" y="0"/>
                </a:cubicBezTo>
                <a:lnTo>
                  <a:pt x="17269" y="0"/>
                </a:lnTo>
                <a:cubicBezTo>
                  <a:pt x="19532" y="0"/>
                  <a:pt x="21600" y="3499"/>
                  <a:pt x="21600" y="7808"/>
                </a:cubicBezTo>
                <a:cubicBezTo>
                  <a:pt x="21600" y="12118"/>
                  <a:pt x="19532" y="15668"/>
                  <a:pt x="17269" y="15668"/>
                </a:cubicBezTo>
                <a:lnTo>
                  <a:pt x="8020" y="15668"/>
                </a:lnTo>
                <a:cubicBezTo>
                  <a:pt x="6595" y="15668"/>
                  <a:pt x="5365" y="13386"/>
                  <a:pt x="5365" y="10800"/>
                </a:cubicBezTo>
                <a:cubicBezTo>
                  <a:pt x="5365" y="8163"/>
                  <a:pt x="6595" y="5932"/>
                  <a:pt x="8020" y="5932"/>
                </a:cubicBezTo>
                <a:lnTo>
                  <a:pt x="16235" y="5932"/>
                </a:lnTo>
                <a:lnTo>
                  <a:pt x="16235" y="8924"/>
                </a:lnTo>
                <a:lnTo>
                  <a:pt x="8020" y="8924"/>
                </a:lnTo>
                <a:cubicBezTo>
                  <a:pt x="7405" y="8924"/>
                  <a:pt x="6986" y="9685"/>
                  <a:pt x="6986" y="10800"/>
                </a:cubicBezTo>
                <a:cubicBezTo>
                  <a:pt x="6986" y="11915"/>
                  <a:pt x="7405" y="12676"/>
                  <a:pt x="8020" y="12676"/>
                </a:cubicBezTo>
                <a:lnTo>
                  <a:pt x="17269" y="12676"/>
                </a:lnTo>
                <a:cubicBezTo>
                  <a:pt x="18722" y="12676"/>
                  <a:pt x="19951" y="10597"/>
                  <a:pt x="19951" y="7808"/>
                </a:cubicBezTo>
                <a:cubicBezTo>
                  <a:pt x="19951" y="5020"/>
                  <a:pt x="18722" y="2941"/>
                  <a:pt x="17269" y="2941"/>
                </a:cubicBezTo>
                <a:lnTo>
                  <a:pt x="5980" y="2941"/>
                </a:lnTo>
                <a:cubicBezTo>
                  <a:pt x="3493" y="2941"/>
                  <a:pt x="1649" y="6490"/>
                  <a:pt x="1649" y="10800"/>
                </a:cubicBezTo>
                <a:cubicBezTo>
                  <a:pt x="1649" y="15059"/>
                  <a:pt x="3493" y="18608"/>
                  <a:pt x="5980" y="18608"/>
                </a:cubicBezTo>
                <a:lnTo>
                  <a:pt x="16235" y="18608"/>
                </a:lnTo>
                <a:lnTo>
                  <a:pt x="16235" y="21600"/>
                </a:lnTo>
                <a:lnTo>
                  <a:pt x="5980" y="21600"/>
                </a:ln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2303721" y="3895420"/>
            <a:ext cx="280286" cy="187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30" y="8219"/>
                </a:moveTo>
                <a:cubicBezTo>
                  <a:pt x="16806" y="3593"/>
                  <a:pt x="14051" y="0"/>
                  <a:pt x="10800" y="0"/>
                </a:cubicBezTo>
                <a:cubicBezTo>
                  <a:pt x="8238" y="0"/>
                  <a:pt x="6006" y="2313"/>
                  <a:pt x="4794" y="5410"/>
                </a:cubicBezTo>
                <a:cubicBezTo>
                  <a:pt x="2066" y="5906"/>
                  <a:pt x="0" y="9251"/>
                  <a:pt x="0" y="13629"/>
                </a:cubicBezTo>
                <a:cubicBezTo>
                  <a:pt x="0" y="18007"/>
                  <a:pt x="2397" y="21600"/>
                  <a:pt x="5317" y="21600"/>
                </a:cubicBezTo>
                <a:lnTo>
                  <a:pt x="16971" y="21600"/>
                </a:lnTo>
                <a:cubicBezTo>
                  <a:pt x="19561" y="21600"/>
                  <a:pt x="21600" y="18750"/>
                  <a:pt x="21600" y="14909"/>
                </a:cubicBezTo>
                <a:cubicBezTo>
                  <a:pt x="21600" y="11316"/>
                  <a:pt x="19727" y="8467"/>
                  <a:pt x="17330" y="8219"/>
                </a:cubicBez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4882395" y="4504015"/>
            <a:ext cx="208176" cy="208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89" extrusionOk="0">
                <a:moveTo>
                  <a:pt x="0" y="17132"/>
                </a:moveTo>
                <a:lnTo>
                  <a:pt x="0" y="21489"/>
                </a:lnTo>
                <a:lnTo>
                  <a:pt x="4608" y="21489"/>
                </a:lnTo>
                <a:lnTo>
                  <a:pt x="17693" y="8160"/>
                </a:lnTo>
                <a:lnTo>
                  <a:pt x="13085" y="3581"/>
                </a:lnTo>
                <a:lnTo>
                  <a:pt x="0" y="17132"/>
                </a:lnTo>
                <a:close/>
                <a:moveTo>
                  <a:pt x="21121" y="4726"/>
                </a:moveTo>
                <a:cubicBezTo>
                  <a:pt x="21600" y="4246"/>
                  <a:pt x="21600" y="3581"/>
                  <a:pt x="21121" y="3101"/>
                </a:cubicBezTo>
                <a:lnTo>
                  <a:pt x="18393" y="332"/>
                </a:lnTo>
                <a:cubicBezTo>
                  <a:pt x="17914" y="-111"/>
                  <a:pt x="17214" y="-111"/>
                  <a:pt x="16771" y="332"/>
                </a:cubicBezTo>
                <a:lnTo>
                  <a:pt x="14707" y="2400"/>
                </a:lnTo>
                <a:lnTo>
                  <a:pt x="19057" y="7015"/>
                </a:lnTo>
                <a:lnTo>
                  <a:pt x="21121" y="4726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5240319" y="3891100"/>
            <a:ext cx="193004" cy="193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42" y="10394"/>
                </a:moveTo>
                <a:lnTo>
                  <a:pt x="17459" y="10394"/>
                </a:lnTo>
                <a:lnTo>
                  <a:pt x="17459" y="6293"/>
                </a:lnTo>
                <a:cubicBezTo>
                  <a:pt x="17459" y="5116"/>
                  <a:pt x="16484" y="4101"/>
                  <a:pt x="15510" y="4101"/>
                </a:cubicBezTo>
                <a:lnTo>
                  <a:pt x="11368" y="4101"/>
                </a:lnTo>
                <a:lnTo>
                  <a:pt x="11368" y="2761"/>
                </a:lnTo>
                <a:cubicBezTo>
                  <a:pt x="11368" y="1177"/>
                  <a:pt x="10313" y="0"/>
                  <a:pt x="8851" y="0"/>
                </a:cubicBezTo>
                <a:cubicBezTo>
                  <a:pt x="7349" y="0"/>
                  <a:pt x="6090" y="1177"/>
                  <a:pt x="6090" y="2761"/>
                </a:cubicBezTo>
                <a:lnTo>
                  <a:pt x="6090" y="4101"/>
                </a:lnTo>
                <a:lnTo>
                  <a:pt x="2152" y="4101"/>
                </a:lnTo>
                <a:cubicBezTo>
                  <a:pt x="974" y="4101"/>
                  <a:pt x="0" y="5116"/>
                  <a:pt x="0" y="6293"/>
                </a:cubicBezTo>
                <a:lnTo>
                  <a:pt x="0" y="10191"/>
                </a:lnTo>
                <a:lnTo>
                  <a:pt x="1583" y="10191"/>
                </a:lnTo>
                <a:cubicBezTo>
                  <a:pt x="3126" y="10191"/>
                  <a:pt x="4304" y="11368"/>
                  <a:pt x="4304" y="12952"/>
                </a:cubicBezTo>
                <a:cubicBezTo>
                  <a:pt x="4304" y="14535"/>
                  <a:pt x="3126" y="15713"/>
                  <a:pt x="1583" y="15713"/>
                </a:cubicBezTo>
                <a:lnTo>
                  <a:pt x="0" y="15713"/>
                </a:lnTo>
                <a:lnTo>
                  <a:pt x="0" y="19611"/>
                </a:lnTo>
                <a:cubicBezTo>
                  <a:pt x="0" y="20788"/>
                  <a:pt x="974" y="21600"/>
                  <a:pt x="2152" y="21600"/>
                </a:cubicBezTo>
                <a:lnTo>
                  <a:pt x="5887" y="21600"/>
                </a:lnTo>
                <a:lnTo>
                  <a:pt x="5887" y="20017"/>
                </a:lnTo>
                <a:cubicBezTo>
                  <a:pt x="5887" y="18636"/>
                  <a:pt x="7349" y="17256"/>
                  <a:pt x="8851" y="17256"/>
                </a:cubicBezTo>
                <a:cubicBezTo>
                  <a:pt x="10313" y="17256"/>
                  <a:pt x="11571" y="18636"/>
                  <a:pt x="11571" y="20017"/>
                </a:cubicBezTo>
                <a:lnTo>
                  <a:pt x="11571" y="21600"/>
                </a:lnTo>
                <a:lnTo>
                  <a:pt x="15510" y="21600"/>
                </a:lnTo>
                <a:cubicBezTo>
                  <a:pt x="16484" y="21600"/>
                  <a:pt x="17459" y="20788"/>
                  <a:pt x="17459" y="19611"/>
                </a:cubicBezTo>
                <a:lnTo>
                  <a:pt x="17459" y="15510"/>
                </a:lnTo>
                <a:lnTo>
                  <a:pt x="19042" y="15510"/>
                </a:lnTo>
                <a:cubicBezTo>
                  <a:pt x="20423" y="15510"/>
                  <a:pt x="21600" y="14332"/>
                  <a:pt x="21600" y="12952"/>
                </a:cubicBezTo>
                <a:cubicBezTo>
                  <a:pt x="21600" y="11571"/>
                  <a:pt x="20423" y="10394"/>
                  <a:pt x="19042" y="10394"/>
                </a:cubicBez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6195072" y="3340036"/>
            <a:ext cx="183417" cy="167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5" y="21600"/>
                </a:moveTo>
                <a:lnTo>
                  <a:pt x="9269" y="20017"/>
                </a:lnTo>
                <a:cubicBezTo>
                  <a:pt x="3699" y="14617"/>
                  <a:pt x="0" y="10800"/>
                  <a:pt x="0" y="6284"/>
                </a:cubicBezTo>
                <a:cubicBezTo>
                  <a:pt x="0" y="2700"/>
                  <a:pt x="2679" y="0"/>
                  <a:pt x="5953" y="0"/>
                </a:cubicBezTo>
                <a:cubicBezTo>
                  <a:pt x="7824" y="0"/>
                  <a:pt x="9652" y="884"/>
                  <a:pt x="10885" y="2467"/>
                </a:cubicBezTo>
                <a:cubicBezTo>
                  <a:pt x="12118" y="884"/>
                  <a:pt x="13776" y="0"/>
                  <a:pt x="15647" y="0"/>
                </a:cubicBezTo>
                <a:cubicBezTo>
                  <a:pt x="19134" y="0"/>
                  <a:pt x="21600" y="2700"/>
                  <a:pt x="21600" y="6284"/>
                </a:cubicBezTo>
                <a:cubicBezTo>
                  <a:pt x="21600" y="10800"/>
                  <a:pt x="17901" y="14617"/>
                  <a:pt x="12331" y="20017"/>
                </a:cubicBezTo>
                <a:lnTo>
                  <a:pt x="10885" y="21600"/>
                </a:ln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7169717" y="3900394"/>
            <a:ext cx="172448" cy="194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80" y="2662"/>
                </a:moveTo>
                <a:lnTo>
                  <a:pt x="12869" y="0"/>
                </a:lnTo>
                <a:lnTo>
                  <a:pt x="0" y="0"/>
                </a:lnTo>
                <a:lnTo>
                  <a:pt x="0" y="21600"/>
                </a:lnTo>
                <a:lnTo>
                  <a:pt x="3005" y="21600"/>
                </a:lnTo>
                <a:lnTo>
                  <a:pt x="3005" y="12659"/>
                </a:lnTo>
                <a:lnTo>
                  <a:pt x="10942" y="12659"/>
                </a:lnTo>
                <a:lnTo>
                  <a:pt x="11509" y="15321"/>
                </a:lnTo>
                <a:lnTo>
                  <a:pt x="21600" y="15321"/>
                </a:lnTo>
                <a:lnTo>
                  <a:pt x="21600" y="2662"/>
                </a:lnTo>
                <a:lnTo>
                  <a:pt x="13380" y="2662"/>
                </a:ln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cxnSp>
        <p:nvCxnSpPr>
          <p:cNvPr id="152" name="Straight Connector 4">
            <a:extLst>
              <a:ext uri="{FF2B5EF4-FFF2-40B4-BE49-F238E27FC236}">
                <a16:creationId xmlns:a16="http://schemas.microsoft.com/office/drawing/2014/main" id="{CF6FF5F0-D5EB-4EB8-87B5-83F6929E7C8E}"/>
              </a:ext>
            </a:extLst>
          </p:cNvPr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Placeholder 1">
            <a:extLst>
              <a:ext uri="{FF2B5EF4-FFF2-40B4-BE49-F238E27FC236}">
                <a16:creationId xmlns:a16="http://schemas.microsoft.com/office/drawing/2014/main" id="{96063C4F-3AFB-4B7B-8134-8C14004F4A60}"/>
              </a:ext>
            </a:extLst>
          </p:cNvPr>
          <p:cNvSpPr txBox="1">
            <a:spLocks/>
          </p:cNvSpPr>
          <p:nvPr/>
        </p:nvSpPr>
        <p:spPr>
          <a:xfrm>
            <a:off x="292100" y="332267"/>
            <a:ext cx="11607800" cy="26163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  <a:endParaRPr lang="pt-PT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609950" y="3429000"/>
            <a:ext cx="8242083" cy="529254"/>
            <a:chOff x="426299" y="4563215"/>
            <a:chExt cx="8242083" cy="529254"/>
          </a:xfrm>
          <a:effectLst/>
        </p:grpSpPr>
        <p:sp>
          <p:nvSpPr>
            <p:cNvPr id="3" name="Elipse 2"/>
            <p:cNvSpPr/>
            <p:nvPr/>
          </p:nvSpPr>
          <p:spPr>
            <a:xfrm>
              <a:off x="446435" y="4563432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Elipse 156"/>
            <p:cNvSpPr/>
            <p:nvPr/>
          </p:nvSpPr>
          <p:spPr>
            <a:xfrm>
              <a:off x="1243559" y="4563429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Elipse 157"/>
            <p:cNvSpPr/>
            <p:nvPr/>
          </p:nvSpPr>
          <p:spPr>
            <a:xfrm>
              <a:off x="1943546" y="4563220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Elipse 158"/>
            <p:cNvSpPr/>
            <p:nvPr/>
          </p:nvSpPr>
          <p:spPr>
            <a:xfrm>
              <a:off x="2734533" y="4563222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Elipse 159"/>
            <p:cNvSpPr/>
            <p:nvPr/>
          </p:nvSpPr>
          <p:spPr>
            <a:xfrm>
              <a:off x="3478677" y="4563221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Elipse 160"/>
            <p:cNvSpPr/>
            <p:nvPr/>
          </p:nvSpPr>
          <p:spPr>
            <a:xfrm>
              <a:off x="4226081" y="4563219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Elipse 161"/>
            <p:cNvSpPr/>
            <p:nvPr/>
          </p:nvSpPr>
          <p:spPr>
            <a:xfrm>
              <a:off x="5044713" y="4563215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3" name="Elipse 162"/>
            <p:cNvSpPr/>
            <p:nvPr/>
          </p:nvSpPr>
          <p:spPr>
            <a:xfrm>
              <a:off x="5788857" y="4563217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4" name="Elipse 163"/>
            <p:cNvSpPr/>
            <p:nvPr/>
          </p:nvSpPr>
          <p:spPr>
            <a:xfrm>
              <a:off x="6522642" y="4563217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Elipse 164"/>
            <p:cNvSpPr/>
            <p:nvPr/>
          </p:nvSpPr>
          <p:spPr>
            <a:xfrm>
              <a:off x="7341994" y="4563217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Elipse 165"/>
            <p:cNvSpPr/>
            <p:nvPr/>
          </p:nvSpPr>
          <p:spPr>
            <a:xfrm>
              <a:off x="8119207" y="4563216"/>
              <a:ext cx="529038" cy="5290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426299" y="4674062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ENE</a:t>
              </a: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1223423" y="4674059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FEB</a:t>
              </a:r>
            </a:p>
          </p:txBody>
        </p:sp>
        <p:sp>
          <p:nvSpPr>
            <p:cNvPr id="172" name="CuadroTexto 171"/>
            <p:cNvSpPr txBox="1"/>
            <p:nvPr/>
          </p:nvSpPr>
          <p:spPr>
            <a:xfrm>
              <a:off x="1923410" y="4673850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MAR</a:t>
              </a:r>
            </a:p>
          </p:txBody>
        </p:sp>
        <p:sp>
          <p:nvSpPr>
            <p:cNvPr id="173" name="CuadroTexto 172"/>
            <p:cNvSpPr txBox="1"/>
            <p:nvPr/>
          </p:nvSpPr>
          <p:spPr>
            <a:xfrm>
              <a:off x="2714397" y="4673852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ABR</a:t>
              </a: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3458541" y="4673851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MAY</a:t>
              </a:r>
            </a:p>
          </p:txBody>
        </p:sp>
        <p:sp>
          <p:nvSpPr>
            <p:cNvPr id="175" name="CuadroTexto 174"/>
            <p:cNvSpPr txBox="1"/>
            <p:nvPr/>
          </p:nvSpPr>
          <p:spPr>
            <a:xfrm>
              <a:off x="4205945" y="4673849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JUN</a:t>
              </a:r>
              <a:endParaRPr lang="es-ES_tradnl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6" name="CuadroTexto 175"/>
            <p:cNvSpPr txBox="1"/>
            <p:nvPr/>
          </p:nvSpPr>
          <p:spPr>
            <a:xfrm>
              <a:off x="5024577" y="4673845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JUL</a:t>
              </a:r>
            </a:p>
          </p:txBody>
        </p:sp>
        <p:sp>
          <p:nvSpPr>
            <p:cNvPr id="177" name="CuadroTexto 176"/>
            <p:cNvSpPr txBox="1"/>
            <p:nvPr/>
          </p:nvSpPr>
          <p:spPr>
            <a:xfrm>
              <a:off x="5768721" y="4673847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JUL</a:t>
              </a:r>
            </a:p>
          </p:txBody>
        </p:sp>
        <p:sp>
          <p:nvSpPr>
            <p:cNvPr id="179" name="CuadroTexto 178"/>
            <p:cNvSpPr txBox="1"/>
            <p:nvPr/>
          </p:nvSpPr>
          <p:spPr>
            <a:xfrm>
              <a:off x="6502506" y="4673847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AGO</a:t>
              </a:r>
            </a:p>
          </p:txBody>
        </p:sp>
        <p:sp>
          <p:nvSpPr>
            <p:cNvPr id="180" name="CuadroTexto 179"/>
            <p:cNvSpPr txBox="1"/>
            <p:nvPr/>
          </p:nvSpPr>
          <p:spPr>
            <a:xfrm>
              <a:off x="7321858" y="4673847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SEP</a:t>
              </a:r>
            </a:p>
          </p:txBody>
        </p:sp>
        <p:sp>
          <p:nvSpPr>
            <p:cNvPr id="181" name="CuadroTexto 180"/>
            <p:cNvSpPr txBox="1"/>
            <p:nvPr/>
          </p:nvSpPr>
          <p:spPr>
            <a:xfrm>
              <a:off x="8099071" y="4673846"/>
              <a:ext cx="569311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_tradnl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OCT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3B5D37A2-8D35-46ED-8B02-56AB7EADA111}"/>
              </a:ext>
            </a:extLst>
          </p:cNvPr>
          <p:cNvGrpSpPr/>
          <p:nvPr/>
        </p:nvGrpSpPr>
        <p:grpSpPr>
          <a:xfrm>
            <a:off x="1646213" y="1766631"/>
            <a:ext cx="1132820" cy="1592993"/>
            <a:chOff x="2560465" y="1596000"/>
            <a:chExt cx="1132820" cy="1592993"/>
          </a:xfrm>
        </p:grpSpPr>
        <p:sp>
          <p:nvSpPr>
            <p:cNvPr id="209" name="Shape 398"/>
            <p:cNvSpPr/>
            <p:nvPr/>
          </p:nvSpPr>
          <p:spPr>
            <a:xfrm flipV="1">
              <a:off x="3663645" y="1884782"/>
              <a:ext cx="0" cy="1304211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solid"/>
              <a:miter lim="400000"/>
              <a:headEnd type="none"/>
              <a:tailEnd type="oval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cxnSp>
          <p:nvCxnSpPr>
            <p:cNvPr id="211" name="Conector recto 210"/>
            <p:cNvCxnSpPr/>
            <p:nvPr/>
          </p:nvCxnSpPr>
          <p:spPr>
            <a:xfrm flipV="1">
              <a:off x="2723222" y="1883372"/>
              <a:ext cx="863348" cy="2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CuadroTexto 211"/>
            <p:cNvSpPr txBox="1"/>
            <p:nvPr/>
          </p:nvSpPr>
          <p:spPr>
            <a:xfrm>
              <a:off x="2560465" y="1596000"/>
              <a:ext cx="1132820" cy="3077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es-ES_tradnl" sz="12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Planificación</a:t>
              </a:r>
            </a:p>
          </p:txBody>
        </p:sp>
      </p:grpSp>
      <p:sp>
        <p:nvSpPr>
          <p:cNvPr id="218" name="Shape 396"/>
          <p:cNvSpPr/>
          <p:nvPr/>
        </p:nvSpPr>
        <p:spPr>
          <a:xfrm flipV="1">
            <a:off x="4236969" y="4052026"/>
            <a:ext cx="0" cy="81236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  <a:miter lim="400000"/>
            <a:headEnd type="oval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cxnSp>
        <p:nvCxnSpPr>
          <p:cNvPr id="220" name="Conector recto 219"/>
          <p:cNvCxnSpPr/>
          <p:nvPr/>
        </p:nvCxnSpPr>
        <p:spPr>
          <a:xfrm flipV="1">
            <a:off x="4347325" y="4870250"/>
            <a:ext cx="863348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uadroTexto 220"/>
          <p:cNvSpPr txBox="1"/>
          <p:nvPr/>
        </p:nvSpPr>
        <p:spPr>
          <a:xfrm>
            <a:off x="4271652" y="4582878"/>
            <a:ext cx="113282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ES_tradnl" sz="1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Diseño</a:t>
            </a:r>
          </a:p>
        </p:txBody>
      </p:sp>
      <p:sp>
        <p:nvSpPr>
          <p:cNvPr id="222" name="Shape 398"/>
          <p:cNvSpPr/>
          <p:nvPr/>
        </p:nvSpPr>
        <p:spPr>
          <a:xfrm flipV="1">
            <a:off x="5021364" y="2410138"/>
            <a:ext cx="0" cy="83044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  <a:miter lim="400000"/>
            <a:headEnd type="none"/>
            <a:tailEnd type="oval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cxnSp>
        <p:nvCxnSpPr>
          <p:cNvPr id="224" name="Conector recto 223"/>
          <p:cNvCxnSpPr/>
          <p:nvPr/>
        </p:nvCxnSpPr>
        <p:spPr>
          <a:xfrm flipV="1">
            <a:off x="4080941" y="2399405"/>
            <a:ext cx="863348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uadroTexto 224"/>
          <p:cNvSpPr txBox="1"/>
          <p:nvPr/>
        </p:nvSpPr>
        <p:spPr>
          <a:xfrm>
            <a:off x="3889986" y="1748406"/>
            <a:ext cx="113282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s-ES_tradnl" sz="1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Procesado de la información</a:t>
            </a:r>
          </a:p>
        </p:txBody>
      </p:sp>
      <p:sp>
        <p:nvSpPr>
          <p:cNvPr id="234" name="Shape 398"/>
          <p:cNvSpPr/>
          <p:nvPr/>
        </p:nvSpPr>
        <p:spPr>
          <a:xfrm flipV="1">
            <a:off x="7897633" y="2014159"/>
            <a:ext cx="0" cy="130421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  <a:miter lim="400000"/>
            <a:headEnd type="none"/>
            <a:tailEnd type="oval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cxnSp>
        <p:nvCxnSpPr>
          <p:cNvPr id="236" name="Conector recto 235"/>
          <p:cNvCxnSpPr/>
          <p:nvPr/>
        </p:nvCxnSpPr>
        <p:spPr>
          <a:xfrm flipV="1">
            <a:off x="6957210" y="2012749"/>
            <a:ext cx="863348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uadroTexto 236"/>
          <p:cNvSpPr txBox="1"/>
          <p:nvPr/>
        </p:nvSpPr>
        <p:spPr>
          <a:xfrm>
            <a:off x="6547988" y="1725377"/>
            <a:ext cx="1379285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s-ES_tradnl" sz="1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Implementación</a:t>
            </a:r>
          </a:p>
        </p:txBody>
      </p:sp>
      <p:cxnSp>
        <p:nvCxnSpPr>
          <p:cNvPr id="250" name="Conector recto 249"/>
          <p:cNvCxnSpPr/>
          <p:nvPr/>
        </p:nvCxnSpPr>
        <p:spPr>
          <a:xfrm flipV="1">
            <a:off x="8327191" y="5383972"/>
            <a:ext cx="863348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uadroTexto 250"/>
          <p:cNvSpPr txBox="1"/>
          <p:nvPr/>
        </p:nvSpPr>
        <p:spPr>
          <a:xfrm>
            <a:off x="8251518" y="5096600"/>
            <a:ext cx="113282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ES_tradnl" sz="1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Pruebas</a:t>
            </a:r>
          </a:p>
        </p:txBody>
      </p:sp>
      <p:sp>
        <p:nvSpPr>
          <p:cNvPr id="252" name="Shape 398"/>
          <p:cNvSpPr/>
          <p:nvPr/>
        </p:nvSpPr>
        <p:spPr>
          <a:xfrm flipV="1">
            <a:off x="8233015" y="4065013"/>
            <a:ext cx="0" cy="130421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  <a:miter lim="400000"/>
            <a:headEnd type="oval"/>
            <a:tailEnd type="none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253" name="Shape 398"/>
          <p:cNvSpPr/>
          <p:nvPr/>
        </p:nvSpPr>
        <p:spPr>
          <a:xfrm flipV="1">
            <a:off x="9366777" y="1573141"/>
            <a:ext cx="1" cy="176589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  <a:prstDash val="solid"/>
            <a:miter lim="400000"/>
            <a:headEnd type="none"/>
            <a:tailEnd type="oval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cxnSp>
        <p:nvCxnSpPr>
          <p:cNvPr id="255" name="Conector recto 254"/>
          <p:cNvCxnSpPr/>
          <p:nvPr/>
        </p:nvCxnSpPr>
        <p:spPr>
          <a:xfrm flipV="1">
            <a:off x="8426355" y="1571732"/>
            <a:ext cx="863348" cy="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uadroTexto 255"/>
          <p:cNvSpPr txBox="1"/>
          <p:nvPr/>
        </p:nvSpPr>
        <p:spPr>
          <a:xfrm>
            <a:off x="7363816" y="1284360"/>
            <a:ext cx="2032602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s-ES_tradnl" sz="1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Memoria y presentación </a:t>
            </a:r>
          </a:p>
        </p:txBody>
      </p:sp>
    </p:spTree>
    <p:extLst>
      <p:ext uri="{BB962C8B-B14F-4D97-AF65-F5344CB8AC3E}">
        <p14:creationId xmlns:p14="http://schemas.microsoft.com/office/powerpoint/2010/main" val="358145388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93700" y="3938661"/>
            <a:ext cx="236988" cy="130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80" y="21600"/>
                </a:moveTo>
                <a:cubicBezTo>
                  <a:pt x="2683" y="21600"/>
                  <a:pt x="0" y="16783"/>
                  <a:pt x="0" y="10800"/>
                </a:cubicBezTo>
                <a:cubicBezTo>
                  <a:pt x="0" y="4817"/>
                  <a:pt x="2683" y="0"/>
                  <a:pt x="5980" y="0"/>
                </a:cubicBezTo>
                <a:lnTo>
                  <a:pt x="17269" y="0"/>
                </a:lnTo>
                <a:cubicBezTo>
                  <a:pt x="19532" y="0"/>
                  <a:pt x="21600" y="3499"/>
                  <a:pt x="21600" y="7808"/>
                </a:cubicBezTo>
                <a:cubicBezTo>
                  <a:pt x="21600" y="12118"/>
                  <a:pt x="19532" y="15668"/>
                  <a:pt x="17269" y="15668"/>
                </a:cubicBezTo>
                <a:lnTo>
                  <a:pt x="8020" y="15668"/>
                </a:lnTo>
                <a:cubicBezTo>
                  <a:pt x="6595" y="15668"/>
                  <a:pt x="5365" y="13386"/>
                  <a:pt x="5365" y="10800"/>
                </a:cubicBezTo>
                <a:cubicBezTo>
                  <a:pt x="5365" y="8163"/>
                  <a:pt x="6595" y="5932"/>
                  <a:pt x="8020" y="5932"/>
                </a:cubicBezTo>
                <a:lnTo>
                  <a:pt x="16235" y="5932"/>
                </a:lnTo>
                <a:lnTo>
                  <a:pt x="16235" y="8924"/>
                </a:lnTo>
                <a:lnTo>
                  <a:pt x="8020" y="8924"/>
                </a:lnTo>
                <a:cubicBezTo>
                  <a:pt x="7405" y="8924"/>
                  <a:pt x="6986" y="9685"/>
                  <a:pt x="6986" y="10800"/>
                </a:cubicBezTo>
                <a:cubicBezTo>
                  <a:pt x="6986" y="11915"/>
                  <a:pt x="7405" y="12676"/>
                  <a:pt x="8020" y="12676"/>
                </a:cubicBezTo>
                <a:lnTo>
                  <a:pt x="17269" y="12676"/>
                </a:lnTo>
                <a:cubicBezTo>
                  <a:pt x="18722" y="12676"/>
                  <a:pt x="19951" y="10597"/>
                  <a:pt x="19951" y="7808"/>
                </a:cubicBezTo>
                <a:cubicBezTo>
                  <a:pt x="19951" y="5020"/>
                  <a:pt x="18722" y="2941"/>
                  <a:pt x="17269" y="2941"/>
                </a:cubicBezTo>
                <a:lnTo>
                  <a:pt x="5980" y="2941"/>
                </a:lnTo>
                <a:cubicBezTo>
                  <a:pt x="3493" y="2941"/>
                  <a:pt x="1649" y="6490"/>
                  <a:pt x="1649" y="10800"/>
                </a:cubicBezTo>
                <a:cubicBezTo>
                  <a:pt x="1649" y="15059"/>
                  <a:pt x="3493" y="18608"/>
                  <a:pt x="5980" y="18608"/>
                </a:cubicBezTo>
                <a:lnTo>
                  <a:pt x="16235" y="18608"/>
                </a:lnTo>
                <a:lnTo>
                  <a:pt x="16235" y="21600"/>
                </a:lnTo>
                <a:lnTo>
                  <a:pt x="5980" y="21600"/>
                </a:ln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cxnSp>
        <p:nvCxnSpPr>
          <p:cNvPr id="152" name="Straight Connector 4">
            <a:extLst>
              <a:ext uri="{FF2B5EF4-FFF2-40B4-BE49-F238E27FC236}">
                <a16:creationId xmlns:a16="http://schemas.microsoft.com/office/drawing/2014/main" id="{CF6FF5F0-D5EB-4EB8-87B5-83F6929E7C8E}"/>
              </a:ext>
            </a:extLst>
          </p:cNvPr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Placeholder 1">
            <a:extLst>
              <a:ext uri="{FF2B5EF4-FFF2-40B4-BE49-F238E27FC236}">
                <a16:creationId xmlns:a16="http://schemas.microsoft.com/office/drawing/2014/main" id="{96063C4F-3AFB-4B7B-8134-8C14004F4A60}"/>
              </a:ext>
            </a:extLst>
          </p:cNvPr>
          <p:cNvSpPr txBox="1">
            <a:spLocks/>
          </p:cNvSpPr>
          <p:nvPr/>
        </p:nvSpPr>
        <p:spPr>
          <a:xfrm>
            <a:off x="292100" y="332267"/>
            <a:ext cx="11607800" cy="26163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  <a:endParaRPr lang="pt-PT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9B094E8-2A40-4275-8F3F-9C5D3173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00" y="1492519"/>
            <a:ext cx="8872600" cy="38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1072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93700" y="3938661"/>
            <a:ext cx="236988" cy="130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80" y="21600"/>
                </a:moveTo>
                <a:cubicBezTo>
                  <a:pt x="2683" y="21600"/>
                  <a:pt x="0" y="16783"/>
                  <a:pt x="0" y="10800"/>
                </a:cubicBezTo>
                <a:cubicBezTo>
                  <a:pt x="0" y="4817"/>
                  <a:pt x="2683" y="0"/>
                  <a:pt x="5980" y="0"/>
                </a:cubicBezTo>
                <a:lnTo>
                  <a:pt x="17269" y="0"/>
                </a:lnTo>
                <a:cubicBezTo>
                  <a:pt x="19532" y="0"/>
                  <a:pt x="21600" y="3499"/>
                  <a:pt x="21600" y="7808"/>
                </a:cubicBezTo>
                <a:cubicBezTo>
                  <a:pt x="21600" y="12118"/>
                  <a:pt x="19532" y="15668"/>
                  <a:pt x="17269" y="15668"/>
                </a:cubicBezTo>
                <a:lnTo>
                  <a:pt x="8020" y="15668"/>
                </a:lnTo>
                <a:cubicBezTo>
                  <a:pt x="6595" y="15668"/>
                  <a:pt x="5365" y="13386"/>
                  <a:pt x="5365" y="10800"/>
                </a:cubicBezTo>
                <a:cubicBezTo>
                  <a:pt x="5365" y="8163"/>
                  <a:pt x="6595" y="5932"/>
                  <a:pt x="8020" y="5932"/>
                </a:cubicBezTo>
                <a:lnTo>
                  <a:pt x="16235" y="5932"/>
                </a:lnTo>
                <a:lnTo>
                  <a:pt x="16235" y="8924"/>
                </a:lnTo>
                <a:lnTo>
                  <a:pt x="8020" y="8924"/>
                </a:lnTo>
                <a:cubicBezTo>
                  <a:pt x="7405" y="8924"/>
                  <a:pt x="6986" y="9685"/>
                  <a:pt x="6986" y="10800"/>
                </a:cubicBezTo>
                <a:cubicBezTo>
                  <a:pt x="6986" y="11915"/>
                  <a:pt x="7405" y="12676"/>
                  <a:pt x="8020" y="12676"/>
                </a:cubicBezTo>
                <a:lnTo>
                  <a:pt x="17269" y="12676"/>
                </a:lnTo>
                <a:cubicBezTo>
                  <a:pt x="18722" y="12676"/>
                  <a:pt x="19951" y="10597"/>
                  <a:pt x="19951" y="7808"/>
                </a:cubicBezTo>
                <a:cubicBezTo>
                  <a:pt x="19951" y="5020"/>
                  <a:pt x="18722" y="2941"/>
                  <a:pt x="17269" y="2941"/>
                </a:cubicBezTo>
                <a:lnTo>
                  <a:pt x="5980" y="2941"/>
                </a:lnTo>
                <a:cubicBezTo>
                  <a:pt x="3493" y="2941"/>
                  <a:pt x="1649" y="6490"/>
                  <a:pt x="1649" y="10800"/>
                </a:cubicBezTo>
                <a:cubicBezTo>
                  <a:pt x="1649" y="15059"/>
                  <a:pt x="3493" y="18608"/>
                  <a:pt x="5980" y="18608"/>
                </a:cubicBezTo>
                <a:lnTo>
                  <a:pt x="16235" y="18608"/>
                </a:lnTo>
                <a:lnTo>
                  <a:pt x="16235" y="21600"/>
                </a:lnTo>
                <a:lnTo>
                  <a:pt x="5980" y="21600"/>
                </a:lnTo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860" rIns="22860" anchor="ctr"/>
          <a:lstStyle/>
          <a:p>
            <a:pPr hangingPunct="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 kern="0">
              <a:solidFill>
                <a:srgbClr val="000000"/>
              </a:solidFill>
              <a:latin typeface="Roboto Regular"/>
              <a:sym typeface="Roboto Regular"/>
            </a:endParaRPr>
          </a:p>
        </p:txBody>
      </p:sp>
      <p:cxnSp>
        <p:nvCxnSpPr>
          <p:cNvPr id="152" name="Straight Connector 4">
            <a:extLst>
              <a:ext uri="{FF2B5EF4-FFF2-40B4-BE49-F238E27FC236}">
                <a16:creationId xmlns:a16="http://schemas.microsoft.com/office/drawing/2014/main" id="{CF6FF5F0-D5EB-4EB8-87B5-83F6929E7C8E}"/>
              </a:ext>
            </a:extLst>
          </p:cNvPr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 Placeholder 1">
            <a:extLst>
              <a:ext uri="{FF2B5EF4-FFF2-40B4-BE49-F238E27FC236}">
                <a16:creationId xmlns:a16="http://schemas.microsoft.com/office/drawing/2014/main" id="{96063C4F-3AFB-4B7B-8134-8C14004F4A60}"/>
              </a:ext>
            </a:extLst>
          </p:cNvPr>
          <p:cNvSpPr txBox="1">
            <a:spLocks/>
          </p:cNvSpPr>
          <p:nvPr/>
        </p:nvSpPr>
        <p:spPr>
          <a:xfrm>
            <a:off x="292100" y="332267"/>
            <a:ext cx="11607800" cy="261632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Segoe UI" panose="020B0502040204020203" pitchFamily="34" charset="0"/>
                <a:cs typeface="Segoe UI" panose="020B0502040204020203" pitchFamily="34" charset="0"/>
              </a:rPr>
              <a:t>Planificación</a:t>
            </a:r>
            <a:endParaRPr lang="pt-PT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 descr="Imagen que contiene captura de pantalla, electrónica&#10;&#10;Descripción generada con confianza muy alta">
            <a:extLst>
              <a:ext uri="{FF2B5EF4-FFF2-40B4-BE49-F238E27FC236}">
                <a16:creationId xmlns:a16="http://schemas.microsoft.com/office/drawing/2014/main" id="{C1219A2A-82F0-4667-97AD-835EA942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57" y="1654021"/>
            <a:ext cx="7809979" cy="4441925"/>
          </a:xfrm>
          <a:prstGeom prst="rect">
            <a:avLst/>
          </a:prstGeom>
        </p:spPr>
      </p:pic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A4E78BBF-5945-41B2-8D67-3C7AB49FDFC3}"/>
              </a:ext>
            </a:extLst>
          </p:cNvPr>
          <p:cNvSpPr txBox="1">
            <a:spLocks/>
          </p:cNvSpPr>
          <p:nvPr/>
        </p:nvSpPr>
        <p:spPr>
          <a:xfrm>
            <a:off x="630688" y="1139500"/>
            <a:ext cx="2049764" cy="647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s-ES_tradnl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Ramas</a:t>
            </a:r>
          </a:p>
          <a:p>
            <a:pPr>
              <a:lnSpc>
                <a:spcPct val="85000"/>
              </a:lnSpc>
            </a:pPr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mantener versiones independientes de código</a:t>
            </a:r>
          </a:p>
        </p:txBody>
      </p:sp>
      <p:cxnSp>
        <p:nvCxnSpPr>
          <p:cNvPr id="14" name="50 Conector recto">
            <a:extLst>
              <a:ext uri="{FF2B5EF4-FFF2-40B4-BE49-F238E27FC236}">
                <a16:creationId xmlns:a16="http://schemas.microsoft.com/office/drawing/2014/main" id="{A8FE2EC1-1027-4090-AB3A-CEFCB73E3F99}"/>
              </a:ext>
            </a:extLst>
          </p:cNvPr>
          <p:cNvCxnSpPr>
            <a:cxnSpLocks/>
          </p:cNvCxnSpPr>
          <p:nvPr/>
        </p:nvCxnSpPr>
        <p:spPr>
          <a:xfrm>
            <a:off x="630688" y="2332153"/>
            <a:ext cx="1847311" cy="0"/>
          </a:xfrm>
          <a:prstGeom prst="line">
            <a:avLst/>
          </a:prstGeom>
          <a:ln w="22225" cap="rnd">
            <a:solidFill>
              <a:schemeClr val="bg2">
                <a:lumMod val="9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574CDDF7-1C16-4A18-90E0-7AC299A552B5}"/>
              </a:ext>
            </a:extLst>
          </p:cNvPr>
          <p:cNvSpPr txBox="1">
            <a:spLocks/>
          </p:cNvSpPr>
          <p:nvPr/>
        </p:nvSpPr>
        <p:spPr>
          <a:xfrm>
            <a:off x="10405872" y="1685053"/>
            <a:ext cx="2049764" cy="647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s-ES_tradnl" sz="1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Commits</a:t>
            </a:r>
            <a:endParaRPr lang="es-ES_tradnl" sz="1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claros y concisos</a:t>
            </a:r>
          </a:p>
        </p:txBody>
      </p:sp>
      <p:cxnSp>
        <p:nvCxnSpPr>
          <p:cNvPr id="16" name="50 Conector recto">
            <a:extLst>
              <a:ext uri="{FF2B5EF4-FFF2-40B4-BE49-F238E27FC236}">
                <a16:creationId xmlns:a16="http://schemas.microsoft.com/office/drawing/2014/main" id="{F3122A66-0243-4B56-8C5D-A0581430A5A7}"/>
              </a:ext>
            </a:extLst>
          </p:cNvPr>
          <p:cNvCxnSpPr>
            <a:cxnSpLocks/>
          </p:cNvCxnSpPr>
          <p:nvPr/>
        </p:nvCxnSpPr>
        <p:spPr>
          <a:xfrm flipH="1">
            <a:off x="10010714" y="2332153"/>
            <a:ext cx="1889186" cy="0"/>
          </a:xfrm>
          <a:prstGeom prst="line">
            <a:avLst/>
          </a:prstGeom>
          <a:ln w="22225" cap="rnd">
            <a:solidFill>
              <a:schemeClr val="bg2">
                <a:lumMod val="9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15296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934BA8-C59A-44E2-A80B-C754B1BAA1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chemeClr val="accent4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439155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67EB0E6-BE72-4DD3-9B16-41B897F99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DB7D6AF-22BE-4B31-B6FB-3C72039A1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A2C0D6-8714-41E0-BD41-6B71B60C1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DC2C793-8986-41E9-B4CE-66C3C2F9B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843E841-D5D9-4EDE-8EE5-F92C15BC1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9261E98-A9B9-4EED-92D5-95365A88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13669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ardrop 14">
            <a:extLst>
              <a:ext uri="{FF2B5EF4-FFF2-40B4-BE49-F238E27FC236}">
                <a16:creationId xmlns:a16="http://schemas.microsoft.com/office/drawing/2014/main" id="{C03AD4F0-7246-47C7-A8C9-9AB0F9635901}"/>
              </a:ext>
            </a:extLst>
          </p:cNvPr>
          <p:cNvSpPr/>
          <p:nvPr/>
        </p:nvSpPr>
        <p:spPr>
          <a:xfrm rot="8100000">
            <a:off x="3891516" y="1341262"/>
            <a:ext cx="606953" cy="607271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54" tIns="60977" rIns="121954" bIns="60977" rtlCol="0" anchor="ctr"/>
          <a:lstStyle/>
          <a:p>
            <a:pPr algn="ctr"/>
            <a:endParaRPr lang="pt-BR" dirty="0"/>
          </a:p>
        </p:txBody>
      </p:sp>
      <p:sp>
        <p:nvSpPr>
          <p:cNvPr id="28" name="Teardrop 14">
            <a:extLst>
              <a:ext uri="{FF2B5EF4-FFF2-40B4-BE49-F238E27FC236}">
                <a16:creationId xmlns:a16="http://schemas.microsoft.com/office/drawing/2014/main" id="{0E6865AB-0AAB-4FFF-BAE5-25A5F6518DFE}"/>
              </a:ext>
            </a:extLst>
          </p:cNvPr>
          <p:cNvSpPr/>
          <p:nvPr/>
        </p:nvSpPr>
        <p:spPr>
          <a:xfrm rot="8100000">
            <a:off x="7512084" y="1311948"/>
            <a:ext cx="606953" cy="607271"/>
          </a:xfrm>
          <a:prstGeom prst="teardrop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54" tIns="60977" rIns="121954" bIns="60977" rtlCol="0" anchor="ctr"/>
          <a:lstStyle/>
          <a:p>
            <a:pPr algn="ctr"/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  <a:endParaRPr lang="es-ES_tradnl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Placeholder 11">
            <a:extLst>
              <a:ext uri="{FF2B5EF4-FFF2-40B4-BE49-F238E27FC236}">
                <a16:creationId xmlns:a16="http://schemas.microsoft.com/office/drawing/2014/main" id="{14AF9D98-3393-45C1-94C9-1AA0BEE140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084723"/>
              </p:ext>
            </p:extLst>
          </p:nvPr>
        </p:nvGraphicFramePr>
        <p:xfrm>
          <a:off x="2373683" y="2210849"/>
          <a:ext cx="7005320" cy="31383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1043">
                  <a:extLst>
                    <a:ext uri="{9D8B030D-6E8A-4147-A177-3AD203B41FA5}">
                      <a16:colId xmlns:a16="http://schemas.microsoft.com/office/drawing/2014/main" val="2768764927"/>
                    </a:ext>
                  </a:extLst>
                </a:gridCol>
                <a:gridCol w="3294277">
                  <a:extLst>
                    <a:ext uri="{9D8B030D-6E8A-4147-A177-3AD203B41FA5}">
                      <a16:colId xmlns:a16="http://schemas.microsoft.com/office/drawing/2014/main" val="3320519943"/>
                    </a:ext>
                  </a:extLst>
                </a:gridCol>
              </a:tblGrid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spc="50" dirty="0">
                          <a:solidFill>
                            <a:schemeClr val="bg1"/>
                          </a:solidFill>
                          <a:cs typeface="Arial" panose="020B0604020202020204" pitchFamily="34" charset="0"/>
                        </a:rPr>
                        <a:t>PROCEDENCIA DEL COSTE</a:t>
                      </a:r>
                      <a:endParaRPr lang="pt-PT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500" spc="50" dirty="0">
                          <a:solidFill>
                            <a:schemeClr val="bg1"/>
                          </a:solidFill>
                          <a:cs typeface="Arial" panose="020B0604020202020204" pitchFamily="34" charset="0"/>
                        </a:rPr>
                        <a:t>COSTE</a:t>
                      </a:r>
                      <a:endParaRPr lang="pt-PT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29574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Personal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10.199,96 €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80024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Herramientas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424 €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41046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Dispositivos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dirty="0">
                          <a:solidFill>
                            <a:schemeClr val="accent6">
                              <a:lumMod val="25000"/>
                            </a:schemeClr>
                          </a:solidFill>
                        </a:rPr>
                        <a:t>105,34</a:t>
                      </a: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101708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Indirectos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2.145,86 €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95768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Total, sin I.V.A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12.875,11 €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992965"/>
                  </a:ext>
                </a:extLst>
              </a:tr>
              <a:tr h="448341">
                <a:tc>
                  <a:txBody>
                    <a:bodyPr/>
                    <a:lstStyle/>
                    <a:p>
                      <a:pPr algn="ctr"/>
                      <a:r>
                        <a:rPr lang="pt-PT" sz="1500" b="1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Total, con I.V.A</a:t>
                      </a:r>
                      <a:endParaRPr lang="pt-PT" sz="1500" b="1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500" spc="50" dirty="0">
                          <a:solidFill>
                            <a:schemeClr val="accent6">
                              <a:lumMod val="25000"/>
                            </a:schemeClr>
                          </a:solidFill>
                          <a:cs typeface="Arial" panose="020B0604020202020204" pitchFamily="34" charset="0"/>
                        </a:rPr>
                        <a:t>15.578,88 €</a:t>
                      </a:r>
                      <a:endParaRPr lang="pt-PT" sz="1500" dirty="0">
                        <a:solidFill>
                          <a:schemeClr val="accent6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51272"/>
                  </a:ext>
                </a:extLst>
              </a:tr>
            </a:tbl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13CFB002-969A-4523-9E81-C221F4C4DD54}"/>
              </a:ext>
            </a:extLst>
          </p:cNvPr>
          <p:cNvGrpSpPr/>
          <p:nvPr/>
        </p:nvGrpSpPr>
        <p:grpSpPr>
          <a:xfrm>
            <a:off x="7628351" y="1382557"/>
            <a:ext cx="374418" cy="466052"/>
            <a:chOff x="7628351" y="1412852"/>
            <a:chExt cx="374418" cy="466052"/>
          </a:xfrm>
        </p:grpSpPr>
        <p:grpSp>
          <p:nvGrpSpPr>
            <p:cNvPr id="53" name="Group 371">
              <a:extLst>
                <a:ext uri="{FF2B5EF4-FFF2-40B4-BE49-F238E27FC236}">
                  <a16:creationId xmlns:a16="http://schemas.microsoft.com/office/drawing/2014/main" id="{660CD7B5-06F2-4307-8B69-A02B1245A1BE}"/>
                </a:ext>
              </a:extLst>
            </p:cNvPr>
            <p:cNvGrpSpPr/>
            <p:nvPr/>
          </p:nvGrpSpPr>
          <p:grpSpPr>
            <a:xfrm>
              <a:off x="7628351" y="1412852"/>
              <a:ext cx="374418" cy="466052"/>
              <a:chOff x="3143250" y="5065337"/>
              <a:chExt cx="391213" cy="465306"/>
            </a:xfrm>
            <a:solidFill>
              <a:schemeClr val="bg1"/>
            </a:solidFill>
          </p:grpSpPr>
          <p:sp>
            <p:nvSpPr>
              <p:cNvPr id="55" name="Freeform 8049">
                <a:extLst>
                  <a:ext uri="{FF2B5EF4-FFF2-40B4-BE49-F238E27FC236}">
                    <a16:creationId xmlns:a16="http://schemas.microsoft.com/office/drawing/2014/main" id="{85C42A43-EFF3-4024-8DB8-A523858A3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1790" y="5065337"/>
                <a:ext cx="237098" cy="118549"/>
              </a:xfrm>
              <a:custGeom>
                <a:avLst/>
                <a:gdLst>
                  <a:gd name="T0" fmla="*/ 33 w 160"/>
                  <a:gd name="T1" fmla="*/ 27 h 80"/>
                  <a:gd name="T2" fmla="*/ 100 w 160"/>
                  <a:gd name="T3" fmla="*/ 54 h 80"/>
                  <a:gd name="T4" fmla="*/ 124 w 160"/>
                  <a:gd name="T5" fmla="*/ 26 h 80"/>
                  <a:gd name="T6" fmla="*/ 123 w 160"/>
                  <a:gd name="T7" fmla="*/ 27 h 80"/>
                  <a:gd name="T8" fmla="*/ 118 w 160"/>
                  <a:gd name="T9" fmla="*/ 30 h 80"/>
                  <a:gd name="T10" fmla="*/ 112 w 160"/>
                  <a:gd name="T11" fmla="*/ 33 h 80"/>
                  <a:gd name="T12" fmla="*/ 102 w 160"/>
                  <a:gd name="T13" fmla="*/ 35 h 80"/>
                  <a:gd name="T14" fmla="*/ 91 w 160"/>
                  <a:gd name="T15" fmla="*/ 33 h 80"/>
                  <a:gd name="T16" fmla="*/ 85 w 160"/>
                  <a:gd name="T17" fmla="*/ 30 h 80"/>
                  <a:gd name="T18" fmla="*/ 81 w 160"/>
                  <a:gd name="T19" fmla="*/ 27 h 80"/>
                  <a:gd name="T20" fmla="*/ 79 w 160"/>
                  <a:gd name="T21" fmla="*/ 26 h 80"/>
                  <a:gd name="T22" fmla="*/ 78 w 160"/>
                  <a:gd name="T23" fmla="*/ 27 h 80"/>
                  <a:gd name="T24" fmla="*/ 73 w 160"/>
                  <a:gd name="T25" fmla="*/ 30 h 80"/>
                  <a:gd name="T26" fmla="*/ 67 w 160"/>
                  <a:gd name="T27" fmla="*/ 33 h 80"/>
                  <a:gd name="T28" fmla="*/ 57 w 160"/>
                  <a:gd name="T29" fmla="*/ 35 h 80"/>
                  <a:gd name="T30" fmla="*/ 46 w 160"/>
                  <a:gd name="T31" fmla="*/ 33 h 80"/>
                  <a:gd name="T32" fmla="*/ 40 w 160"/>
                  <a:gd name="T33" fmla="*/ 30 h 80"/>
                  <a:gd name="T34" fmla="*/ 36 w 160"/>
                  <a:gd name="T35" fmla="*/ 27 h 80"/>
                  <a:gd name="T36" fmla="*/ 34 w 160"/>
                  <a:gd name="T37" fmla="*/ 26 h 80"/>
                  <a:gd name="T38" fmla="*/ 40 w 160"/>
                  <a:gd name="T39" fmla="*/ 2 h 80"/>
                  <a:gd name="T40" fmla="*/ 48 w 160"/>
                  <a:gd name="T41" fmla="*/ 5 h 80"/>
                  <a:gd name="T42" fmla="*/ 54 w 160"/>
                  <a:gd name="T43" fmla="*/ 8 h 80"/>
                  <a:gd name="T44" fmla="*/ 55 w 160"/>
                  <a:gd name="T45" fmla="*/ 9 h 80"/>
                  <a:gd name="T46" fmla="*/ 58 w 160"/>
                  <a:gd name="T47" fmla="*/ 9 h 80"/>
                  <a:gd name="T48" fmla="*/ 60 w 160"/>
                  <a:gd name="T49" fmla="*/ 8 h 80"/>
                  <a:gd name="T50" fmla="*/ 66 w 160"/>
                  <a:gd name="T51" fmla="*/ 5 h 80"/>
                  <a:gd name="T52" fmla="*/ 73 w 160"/>
                  <a:gd name="T53" fmla="*/ 2 h 80"/>
                  <a:gd name="T54" fmla="*/ 85 w 160"/>
                  <a:gd name="T55" fmla="*/ 2 h 80"/>
                  <a:gd name="T56" fmla="*/ 93 w 160"/>
                  <a:gd name="T57" fmla="*/ 5 h 80"/>
                  <a:gd name="T58" fmla="*/ 99 w 160"/>
                  <a:gd name="T59" fmla="*/ 8 h 80"/>
                  <a:gd name="T60" fmla="*/ 100 w 160"/>
                  <a:gd name="T61" fmla="*/ 9 h 80"/>
                  <a:gd name="T62" fmla="*/ 103 w 160"/>
                  <a:gd name="T63" fmla="*/ 9 h 80"/>
                  <a:gd name="T64" fmla="*/ 105 w 160"/>
                  <a:gd name="T65" fmla="*/ 8 h 80"/>
                  <a:gd name="T66" fmla="*/ 111 w 160"/>
                  <a:gd name="T67" fmla="*/ 5 h 80"/>
                  <a:gd name="T68" fmla="*/ 118 w 160"/>
                  <a:gd name="T69" fmla="*/ 2 h 80"/>
                  <a:gd name="T70" fmla="*/ 130 w 160"/>
                  <a:gd name="T71" fmla="*/ 2 h 80"/>
                  <a:gd name="T72" fmla="*/ 138 w 160"/>
                  <a:gd name="T73" fmla="*/ 5 h 80"/>
                  <a:gd name="T74" fmla="*/ 144 w 160"/>
                  <a:gd name="T75" fmla="*/ 8 h 80"/>
                  <a:gd name="T76" fmla="*/ 145 w 160"/>
                  <a:gd name="T77" fmla="*/ 9 h 80"/>
                  <a:gd name="T78" fmla="*/ 151 w 160"/>
                  <a:gd name="T79" fmla="*/ 11 h 80"/>
                  <a:gd name="T80" fmla="*/ 159 w 160"/>
                  <a:gd name="T81" fmla="*/ 17 h 80"/>
                  <a:gd name="T82" fmla="*/ 159 w 160"/>
                  <a:gd name="T83" fmla="*/ 27 h 80"/>
                  <a:gd name="T84" fmla="*/ 117 w 160"/>
                  <a:gd name="T85" fmla="*/ 77 h 80"/>
                  <a:gd name="T86" fmla="*/ 111 w 160"/>
                  <a:gd name="T87" fmla="*/ 80 h 80"/>
                  <a:gd name="T88" fmla="*/ 52 w 160"/>
                  <a:gd name="T89" fmla="*/ 80 h 80"/>
                  <a:gd name="T90" fmla="*/ 45 w 160"/>
                  <a:gd name="T91" fmla="*/ 78 h 80"/>
                  <a:gd name="T92" fmla="*/ 3 w 160"/>
                  <a:gd name="T93" fmla="*/ 30 h 80"/>
                  <a:gd name="T94" fmla="*/ 0 w 160"/>
                  <a:gd name="T95" fmla="*/ 21 h 80"/>
                  <a:gd name="T96" fmla="*/ 3 w 160"/>
                  <a:gd name="T97" fmla="*/ 12 h 80"/>
                  <a:gd name="T98" fmla="*/ 12 w 160"/>
                  <a:gd name="T99" fmla="*/ 9 h 80"/>
                  <a:gd name="T100" fmla="*/ 13 w 160"/>
                  <a:gd name="T101" fmla="*/ 9 h 80"/>
                  <a:gd name="T102" fmla="*/ 18 w 160"/>
                  <a:gd name="T103" fmla="*/ 6 h 80"/>
                  <a:gd name="T104" fmla="*/ 24 w 160"/>
                  <a:gd name="T105" fmla="*/ 2 h 80"/>
                  <a:gd name="T106" fmla="*/ 34 w 160"/>
                  <a:gd name="T10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0" h="80">
                    <a:moveTo>
                      <a:pt x="34" y="26"/>
                    </a:moveTo>
                    <a:lnTo>
                      <a:pt x="33" y="27"/>
                    </a:lnTo>
                    <a:lnTo>
                      <a:pt x="58" y="54"/>
                    </a:lnTo>
                    <a:lnTo>
                      <a:pt x="100" y="54"/>
                    </a:lnTo>
                    <a:lnTo>
                      <a:pt x="126" y="27"/>
                    </a:lnTo>
                    <a:lnTo>
                      <a:pt x="124" y="26"/>
                    </a:lnTo>
                    <a:lnTo>
                      <a:pt x="123" y="26"/>
                    </a:lnTo>
                    <a:lnTo>
                      <a:pt x="123" y="27"/>
                    </a:lnTo>
                    <a:lnTo>
                      <a:pt x="121" y="29"/>
                    </a:lnTo>
                    <a:lnTo>
                      <a:pt x="118" y="30"/>
                    </a:lnTo>
                    <a:lnTo>
                      <a:pt x="115" y="32"/>
                    </a:lnTo>
                    <a:lnTo>
                      <a:pt x="112" y="33"/>
                    </a:lnTo>
                    <a:lnTo>
                      <a:pt x="108" y="35"/>
                    </a:lnTo>
                    <a:lnTo>
                      <a:pt x="102" y="35"/>
                    </a:lnTo>
                    <a:lnTo>
                      <a:pt x="96" y="35"/>
                    </a:lnTo>
                    <a:lnTo>
                      <a:pt x="91" y="33"/>
                    </a:lnTo>
                    <a:lnTo>
                      <a:pt x="88" y="32"/>
                    </a:lnTo>
                    <a:lnTo>
                      <a:pt x="85" y="30"/>
                    </a:lnTo>
                    <a:lnTo>
                      <a:pt x="82" y="29"/>
                    </a:lnTo>
                    <a:lnTo>
                      <a:pt x="81" y="27"/>
                    </a:lnTo>
                    <a:lnTo>
                      <a:pt x="81" y="26"/>
                    </a:lnTo>
                    <a:lnTo>
                      <a:pt x="79" y="26"/>
                    </a:lnTo>
                    <a:lnTo>
                      <a:pt x="78" y="26"/>
                    </a:lnTo>
                    <a:lnTo>
                      <a:pt x="78" y="27"/>
                    </a:lnTo>
                    <a:lnTo>
                      <a:pt x="76" y="29"/>
                    </a:lnTo>
                    <a:lnTo>
                      <a:pt x="73" y="30"/>
                    </a:lnTo>
                    <a:lnTo>
                      <a:pt x="70" y="32"/>
                    </a:lnTo>
                    <a:lnTo>
                      <a:pt x="67" y="33"/>
                    </a:lnTo>
                    <a:lnTo>
                      <a:pt x="63" y="35"/>
                    </a:lnTo>
                    <a:lnTo>
                      <a:pt x="57" y="35"/>
                    </a:lnTo>
                    <a:lnTo>
                      <a:pt x="51" y="35"/>
                    </a:lnTo>
                    <a:lnTo>
                      <a:pt x="46" y="33"/>
                    </a:lnTo>
                    <a:lnTo>
                      <a:pt x="43" y="32"/>
                    </a:lnTo>
                    <a:lnTo>
                      <a:pt x="40" y="30"/>
                    </a:lnTo>
                    <a:lnTo>
                      <a:pt x="37" y="29"/>
                    </a:lnTo>
                    <a:lnTo>
                      <a:pt x="36" y="27"/>
                    </a:lnTo>
                    <a:lnTo>
                      <a:pt x="36" y="26"/>
                    </a:lnTo>
                    <a:lnTo>
                      <a:pt x="34" y="26"/>
                    </a:lnTo>
                    <a:close/>
                    <a:moveTo>
                      <a:pt x="34" y="0"/>
                    </a:moveTo>
                    <a:lnTo>
                      <a:pt x="40" y="2"/>
                    </a:lnTo>
                    <a:lnTo>
                      <a:pt x="45" y="2"/>
                    </a:lnTo>
                    <a:lnTo>
                      <a:pt x="48" y="5"/>
                    </a:lnTo>
                    <a:lnTo>
                      <a:pt x="51" y="6"/>
                    </a:lnTo>
                    <a:lnTo>
                      <a:pt x="54" y="8"/>
                    </a:lnTo>
                    <a:lnTo>
                      <a:pt x="55" y="9"/>
                    </a:lnTo>
                    <a:lnTo>
                      <a:pt x="55" y="9"/>
                    </a:lnTo>
                    <a:lnTo>
                      <a:pt x="57" y="9"/>
                    </a:lnTo>
                    <a:lnTo>
                      <a:pt x="58" y="9"/>
                    </a:lnTo>
                    <a:lnTo>
                      <a:pt x="58" y="9"/>
                    </a:lnTo>
                    <a:lnTo>
                      <a:pt x="60" y="8"/>
                    </a:lnTo>
                    <a:lnTo>
                      <a:pt x="63" y="6"/>
                    </a:lnTo>
                    <a:lnTo>
                      <a:pt x="66" y="5"/>
                    </a:lnTo>
                    <a:lnTo>
                      <a:pt x="69" y="2"/>
                    </a:lnTo>
                    <a:lnTo>
                      <a:pt x="73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0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9" y="8"/>
                    </a:lnTo>
                    <a:lnTo>
                      <a:pt x="100" y="9"/>
                    </a:lnTo>
                    <a:lnTo>
                      <a:pt x="100" y="9"/>
                    </a:lnTo>
                    <a:lnTo>
                      <a:pt x="102" y="9"/>
                    </a:lnTo>
                    <a:lnTo>
                      <a:pt x="103" y="9"/>
                    </a:lnTo>
                    <a:lnTo>
                      <a:pt x="103" y="9"/>
                    </a:lnTo>
                    <a:lnTo>
                      <a:pt x="105" y="8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4" y="2"/>
                    </a:lnTo>
                    <a:lnTo>
                      <a:pt x="118" y="2"/>
                    </a:lnTo>
                    <a:lnTo>
                      <a:pt x="124" y="0"/>
                    </a:lnTo>
                    <a:lnTo>
                      <a:pt x="130" y="2"/>
                    </a:lnTo>
                    <a:lnTo>
                      <a:pt x="135" y="2"/>
                    </a:lnTo>
                    <a:lnTo>
                      <a:pt x="138" y="5"/>
                    </a:lnTo>
                    <a:lnTo>
                      <a:pt x="141" y="6"/>
                    </a:lnTo>
                    <a:lnTo>
                      <a:pt x="144" y="8"/>
                    </a:lnTo>
                    <a:lnTo>
                      <a:pt x="145" y="9"/>
                    </a:lnTo>
                    <a:lnTo>
                      <a:pt x="145" y="9"/>
                    </a:lnTo>
                    <a:lnTo>
                      <a:pt x="147" y="9"/>
                    </a:lnTo>
                    <a:lnTo>
                      <a:pt x="151" y="11"/>
                    </a:lnTo>
                    <a:lnTo>
                      <a:pt x="156" y="12"/>
                    </a:lnTo>
                    <a:lnTo>
                      <a:pt x="159" y="17"/>
                    </a:lnTo>
                    <a:lnTo>
                      <a:pt x="160" y="21"/>
                    </a:lnTo>
                    <a:lnTo>
                      <a:pt x="159" y="27"/>
                    </a:lnTo>
                    <a:lnTo>
                      <a:pt x="156" y="30"/>
                    </a:lnTo>
                    <a:lnTo>
                      <a:pt x="117" y="77"/>
                    </a:lnTo>
                    <a:lnTo>
                      <a:pt x="114" y="78"/>
                    </a:lnTo>
                    <a:lnTo>
                      <a:pt x="111" y="80"/>
                    </a:lnTo>
                    <a:lnTo>
                      <a:pt x="106" y="80"/>
                    </a:lnTo>
                    <a:lnTo>
                      <a:pt x="52" y="80"/>
                    </a:lnTo>
                    <a:lnTo>
                      <a:pt x="48" y="80"/>
                    </a:lnTo>
                    <a:lnTo>
                      <a:pt x="45" y="78"/>
                    </a:lnTo>
                    <a:lnTo>
                      <a:pt x="43" y="7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3" y="12"/>
                    </a:lnTo>
                    <a:lnTo>
                      <a:pt x="7" y="11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5" y="8"/>
                    </a:lnTo>
                    <a:lnTo>
                      <a:pt x="18" y="6"/>
                    </a:lnTo>
                    <a:lnTo>
                      <a:pt x="21" y="5"/>
                    </a:lnTo>
                    <a:lnTo>
                      <a:pt x="24" y="2"/>
                    </a:lnTo>
                    <a:lnTo>
                      <a:pt x="28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pt-BR"/>
              </a:p>
            </p:txBody>
          </p:sp>
          <p:sp>
            <p:nvSpPr>
              <p:cNvPr id="56" name="Freeform 8050">
                <a:extLst>
                  <a:ext uri="{FF2B5EF4-FFF2-40B4-BE49-F238E27FC236}">
                    <a16:creationId xmlns:a16="http://schemas.microsoft.com/office/drawing/2014/main" id="{0BFF675C-5AFF-4075-A31D-B3326C96D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3250" y="5149803"/>
                <a:ext cx="391213" cy="380840"/>
              </a:xfrm>
              <a:custGeom>
                <a:avLst/>
                <a:gdLst>
                  <a:gd name="T0" fmla="*/ 89 w 264"/>
                  <a:gd name="T1" fmla="*/ 37 h 257"/>
                  <a:gd name="T2" fmla="*/ 57 w 264"/>
                  <a:gd name="T3" fmla="*/ 59 h 257"/>
                  <a:gd name="T4" fmla="*/ 42 w 264"/>
                  <a:gd name="T5" fmla="*/ 77 h 257"/>
                  <a:gd name="T6" fmla="*/ 38 w 264"/>
                  <a:gd name="T7" fmla="*/ 107 h 257"/>
                  <a:gd name="T8" fmla="*/ 35 w 264"/>
                  <a:gd name="T9" fmla="*/ 148 h 257"/>
                  <a:gd name="T10" fmla="*/ 33 w 264"/>
                  <a:gd name="T11" fmla="*/ 181 h 257"/>
                  <a:gd name="T12" fmla="*/ 32 w 264"/>
                  <a:gd name="T13" fmla="*/ 194 h 257"/>
                  <a:gd name="T14" fmla="*/ 29 w 264"/>
                  <a:gd name="T15" fmla="*/ 205 h 257"/>
                  <a:gd name="T16" fmla="*/ 26 w 264"/>
                  <a:gd name="T17" fmla="*/ 211 h 257"/>
                  <a:gd name="T18" fmla="*/ 27 w 264"/>
                  <a:gd name="T19" fmla="*/ 214 h 257"/>
                  <a:gd name="T20" fmla="*/ 30 w 264"/>
                  <a:gd name="T21" fmla="*/ 217 h 257"/>
                  <a:gd name="T22" fmla="*/ 51 w 264"/>
                  <a:gd name="T23" fmla="*/ 223 h 257"/>
                  <a:gd name="T24" fmla="*/ 99 w 264"/>
                  <a:gd name="T25" fmla="*/ 230 h 257"/>
                  <a:gd name="T26" fmla="*/ 162 w 264"/>
                  <a:gd name="T27" fmla="*/ 230 h 257"/>
                  <a:gd name="T28" fmla="*/ 210 w 264"/>
                  <a:gd name="T29" fmla="*/ 223 h 257"/>
                  <a:gd name="T30" fmla="*/ 234 w 264"/>
                  <a:gd name="T31" fmla="*/ 217 h 257"/>
                  <a:gd name="T32" fmla="*/ 239 w 264"/>
                  <a:gd name="T33" fmla="*/ 214 h 257"/>
                  <a:gd name="T34" fmla="*/ 239 w 264"/>
                  <a:gd name="T35" fmla="*/ 211 h 257"/>
                  <a:gd name="T36" fmla="*/ 236 w 264"/>
                  <a:gd name="T37" fmla="*/ 205 h 257"/>
                  <a:gd name="T38" fmla="*/ 233 w 264"/>
                  <a:gd name="T39" fmla="*/ 194 h 257"/>
                  <a:gd name="T40" fmla="*/ 231 w 264"/>
                  <a:gd name="T41" fmla="*/ 181 h 257"/>
                  <a:gd name="T42" fmla="*/ 230 w 264"/>
                  <a:gd name="T43" fmla="*/ 146 h 257"/>
                  <a:gd name="T44" fmla="*/ 227 w 264"/>
                  <a:gd name="T45" fmla="*/ 106 h 257"/>
                  <a:gd name="T46" fmla="*/ 224 w 264"/>
                  <a:gd name="T47" fmla="*/ 77 h 257"/>
                  <a:gd name="T48" fmla="*/ 207 w 264"/>
                  <a:gd name="T49" fmla="*/ 59 h 257"/>
                  <a:gd name="T50" fmla="*/ 176 w 264"/>
                  <a:gd name="T51" fmla="*/ 37 h 257"/>
                  <a:gd name="T52" fmla="*/ 107 w 264"/>
                  <a:gd name="T53" fmla="*/ 26 h 257"/>
                  <a:gd name="T54" fmla="*/ 161 w 264"/>
                  <a:gd name="T55" fmla="*/ 0 h 257"/>
                  <a:gd name="T56" fmla="*/ 168 w 264"/>
                  <a:gd name="T57" fmla="*/ 2 h 257"/>
                  <a:gd name="T58" fmla="*/ 195 w 264"/>
                  <a:gd name="T59" fmla="*/ 18 h 257"/>
                  <a:gd name="T60" fmla="*/ 228 w 264"/>
                  <a:gd name="T61" fmla="*/ 43 h 257"/>
                  <a:gd name="T62" fmla="*/ 248 w 264"/>
                  <a:gd name="T63" fmla="*/ 71 h 257"/>
                  <a:gd name="T64" fmla="*/ 252 w 264"/>
                  <a:gd name="T65" fmla="*/ 109 h 257"/>
                  <a:gd name="T66" fmla="*/ 257 w 264"/>
                  <a:gd name="T67" fmla="*/ 164 h 257"/>
                  <a:gd name="T68" fmla="*/ 257 w 264"/>
                  <a:gd name="T69" fmla="*/ 185 h 257"/>
                  <a:gd name="T70" fmla="*/ 258 w 264"/>
                  <a:gd name="T71" fmla="*/ 191 h 257"/>
                  <a:gd name="T72" fmla="*/ 263 w 264"/>
                  <a:gd name="T73" fmla="*/ 200 h 257"/>
                  <a:gd name="T74" fmla="*/ 263 w 264"/>
                  <a:gd name="T75" fmla="*/ 220 h 257"/>
                  <a:gd name="T76" fmla="*/ 246 w 264"/>
                  <a:gd name="T77" fmla="*/ 239 h 257"/>
                  <a:gd name="T78" fmla="*/ 215 w 264"/>
                  <a:gd name="T79" fmla="*/ 248 h 257"/>
                  <a:gd name="T80" fmla="*/ 162 w 264"/>
                  <a:gd name="T81" fmla="*/ 256 h 257"/>
                  <a:gd name="T82" fmla="*/ 93 w 264"/>
                  <a:gd name="T83" fmla="*/ 256 h 257"/>
                  <a:gd name="T84" fmla="*/ 35 w 264"/>
                  <a:gd name="T85" fmla="*/ 245 h 257"/>
                  <a:gd name="T86" fmla="*/ 6 w 264"/>
                  <a:gd name="T87" fmla="*/ 230 h 257"/>
                  <a:gd name="T88" fmla="*/ 0 w 264"/>
                  <a:gd name="T89" fmla="*/ 209 h 257"/>
                  <a:gd name="T90" fmla="*/ 5 w 264"/>
                  <a:gd name="T91" fmla="*/ 194 h 257"/>
                  <a:gd name="T92" fmla="*/ 8 w 264"/>
                  <a:gd name="T93" fmla="*/ 185 h 257"/>
                  <a:gd name="T94" fmla="*/ 9 w 264"/>
                  <a:gd name="T95" fmla="*/ 164 h 257"/>
                  <a:gd name="T96" fmla="*/ 12 w 264"/>
                  <a:gd name="T97" fmla="*/ 109 h 257"/>
                  <a:gd name="T98" fmla="*/ 17 w 264"/>
                  <a:gd name="T99" fmla="*/ 71 h 257"/>
                  <a:gd name="T100" fmla="*/ 36 w 264"/>
                  <a:gd name="T101" fmla="*/ 43 h 257"/>
                  <a:gd name="T102" fmla="*/ 71 w 264"/>
                  <a:gd name="T103" fmla="*/ 18 h 257"/>
                  <a:gd name="T104" fmla="*/ 98 w 264"/>
                  <a:gd name="T105" fmla="*/ 2 h 257"/>
                  <a:gd name="T106" fmla="*/ 104 w 264"/>
                  <a:gd name="T10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4" h="257">
                    <a:moveTo>
                      <a:pt x="107" y="26"/>
                    </a:moveTo>
                    <a:lnTo>
                      <a:pt x="89" y="37"/>
                    </a:lnTo>
                    <a:lnTo>
                      <a:pt x="71" y="49"/>
                    </a:lnTo>
                    <a:lnTo>
                      <a:pt x="57" y="59"/>
                    </a:lnTo>
                    <a:lnTo>
                      <a:pt x="47" y="70"/>
                    </a:lnTo>
                    <a:lnTo>
                      <a:pt x="42" y="77"/>
                    </a:lnTo>
                    <a:lnTo>
                      <a:pt x="39" y="89"/>
                    </a:lnTo>
                    <a:lnTo>
                      <a:pt x="38" y="107"/>
                    </a:lnTo>
                    <a:lnTo>
                      <a:pt x="36" y="127"/>
                    </a:lnTo>
                    <a:lnTo>
                      <a:pt x="35" y="148"/>
                    </a:lnTo>
                    <a:lnTo>
                      <a:pt x="35" y="166"/>
                    </a:lnTo>
                    <a:lnTo>
                      <a:pt x="33" y="181"/>
                    </a:lnTo>
                    <a:lnTo>
                      <a:pt x="33" y="190"/>
                    </a:lnTo>
                    <a:lnTo>
                      <a:pt x="32" y="194"/>
                    </a:lnTo>
                    <a:lnTo>
                      <a:pt x="30" y="199"/>
                    </a:lnTo>
                    <a:lnTo>
                      <a:pt x="29" y="205"/>
                    </a:lnTo>
                    <a:lnTo>
                      <a:pt x="27" y="208"/>
                    </a:lnTo>
                    <a:lnTo>
                      <a:pt x="26" y="211"/>
                    </a:lnTo>
                    <a:lnTo>
                      <a:pt x="26" y="212"/>
                    </a:lnTo>
                    <a:lnTo>
                      <a:pt x="27" y="214"/>
                    </a:lnTo>
                    <a:lnTo>
                      <a:pt x="29" y="215"/>
                    </a:lnTo>
                    <a:lnTo>
                      <a:pt x="30" y="217"/>
                    </a:lnTo>
                    <a:lnTo>
                      <a:pt x="38" y="220"/>
                    </a:lnTo>
                    <a:lnTo>
                      <a:pt x="51" y="223"/>
                    </a:lnTo>
                    <a:lnTo>
                      <a:pt x="72" y="227"/>
                    </a:lnTo>
                    <a:lnTo>
                      <a:pt x="99" y="230"/>
                    </a:lnTo>
                    <a:lnTo>
                      <a:pt x="132" y="232"/>
                    </a:lnTo>
                    <a:lnTo>
                      <a:pt x="162" y="230"/>
                    </a:lnTo>
                    <a:lnTo>
                      <a:pt x="188" y="227"/>
                    </a:lnTo>
                    <a:lnTo>
                      <a:pt x="210" y="223"/>
                    </a:lnTo>
                    <a:lnTo>
                      <a:pt x="225" y="220"/>
                    </a:lnTo>
                    <a:lnTo>
                      <a:pt x="234" y="217"/>
                    </a:lnTo>
                    <a:lnTo>
                      <a:pt x="237" y="215"/>
                    </a:lnTo>
                    <a:lnTo>
                      <a:pt x="239" y="214"/>
                    </a:lnTo>
                    <a:lnTo>
                      <a:pt x="239" y="212"/>
                    </a:lnTo>
                    <a:lnTo>
                      <a:pt x="239" y="211"/>
                    </a:lnTo>
                    <a:lnTo>
                      <a:pt x="237" y="208"/>
                    </a:lnTo>
                    <a:lnTo>
                      <a:pt x="236" y="205"/>
                    </a:lnTo>
                    <a:lnTo>
                      <a:pt x="234" y="199"/>
                    </a:lnTo>
                    <a:lnTo>
                      <a:pt x="233" y="194"/>
                    </a:lnTo>
                    <a:lnTo>
                      <a:pt x="233" y="190"/>
                    </a:lnTo>
                    <a:lnTo>
                      <a:pt x="231" y="181"/>
                    </a:lnTo>
                    <a:lnTo>
                      <a:pt x="231" y="166"/>
                    </a:lnTo>
                    <a:lnTo>
                      <a:pt x="230" y="146"/>
                    </a:lnTo>
                    <a:lnTo>
                      <a:pt x="228" y="127"/>
                    </a:lnTo>
                    <a:lnTo>
                      <a:pt x="227" y="106"/>
                    </a:lnTo>
                    <a:lnTo>
                      <a:pt x="225" y="89"/>
                    </a:lnTo>
                    <a:lnTo>
                      <a:pt x="224" y="77"/>
                    </a:lnTo>
                    <a:lnTo>
                      <a:pt x="218" y="70"/>
                    </a:lnTo>
                    <a:lnTo>
                      <a:pt x="207" y="59"/>
                    </a:lnTo>
                    <a:lnTo>
                      <a:pt x="194" y="49"/>
                    </a:lnTo>
                    <a:lnTo>
                      <a:pt x="176" y="37"/>
                    </a:lnTo>
                    <a:lnTo>
                      <a:pt x="158" y="26"/>
                    </a:lnTo>
                    <a:lnTo>
                      <a:pt x="107" y="26"/>
                    </a:lnTo>
                    <a:close/>
                    <a:moveTo>
                      <a:pt x="104" y="0"/>
                    </a:moveTo>
                    <a:lnTo>
                      <a:pt x="161" y="0"/>
                    </a:lnTo>
                    <a:lnTo>
                      <a:pt x="164" y="0"/>
                    </a:lnTo>
                    <a:lnTo>
                      <a:pt x="168" y="2"/>
                    </a:lnTo>
                    <a:lnTo>
                      <a:pt x="179" y="8"/>
                    </a:lnTo>
                    <a:lnTo>
                      <a:pt x="195" y="18"/>
                    </a:lnTo>
                    <a:lnTo>
                      <a:pt x="212" y="31"/>
                    </a:lnTo>
                    <a:lnTo>
                      <a:pt x="228" y="43"/>
                    </a:lnTo>
                    <a:lnTo>
                      <a:pt x="242" y="58"/>
                    </a:lnTo>
                    <a:lnTo>
                      <a:pt x="248" y="71"/>
                    </a:lnTo>
                    <a:lnTo>
                      <a:pt x="251" y="86"/>
                    </a:lnTo>
                    <a:lnTo>
                      <a:pt x="252" y="109"/>
                    </a:lnTo>
                    <a:lnTo>
                      <a:pt x="255" y="134"/>
                    </a:lnTo>
                    <a:lnTo>
                      <a:pt x="257" y="164"/>
                    </a:lnTo>
                    <a:lnTo>
                      <a:pt x="257" y="175"/>
                    </a:lnTo>
                    <a:lnTo>
                      <a:pt x="257" y="185"/>
                    </a:lnTo>
                    <a:lnTo>
                      <a:pt x="258" y="190"/>
                    </a:lnTo>
                    <a:lnTo>
                      <a:pt x="258" y="191"/>
                    </a:lnTo>
                    <a:lnTo>
                      <a:pt x="260" y="194"/>
                    </a:lnTo>
                    <a:lnTo>
                      <a:pt x="263" y="200"/>
                    </a:lnTo>
                    <a:lnTo>
                      <a:pt x="264" y="209"/>
                    </a:lnTo>
                    <a:lnTo>
                      <a:pt x="263" y="220"/>
                    </a:lnTo>
                    <a:lnTo>
                      <a:pt x="258" y="230"/>
                    </a:lnTo>
                    <a:lnTo>
                      <a:pt x="246" y="239"/>
                    </a:lnTo>
                    <a:lnTo>
                      <a:pt x="234" y="244"/>
                    </a:lnTo>
                    <a:lnTo>
                      <a:pt x="215" y="248"/>
                    </a:lnTo>
                    <a:lnTo>
                      <a:pt x="191" y="253"/>
                    </a:lnTo>
                    <a:lnTo>
                      <a:pt x="162" y="256"/>
                    </a:lnTo>
                    <a:lnTo>
                      <a:pt x="132" y="257"/>
                    </a:lnTo>
                    <a:lnTo>
                      <a:pt x="93" y="256"/>
                    </a:lnTo>
                    <a:lnTo>
                      <a:pt x="60" y="251"/>
                    </a:lnTo>
                    <a:lnTo>
                      <a:pt x="35" y="245"/>
                    </a:lnTo>
                    <a:lnTo>
                      <a:pt x="20" y="239"/>
                    </a:lnTo>
                    <a:lnTo>
                      <a:pt x="6" y="230"/>
                    </a:lnTo>
                    <a:lnTo>
                      <a:pt x="2" y="220"/>
                    </a:lnTo>
                    <a:lnTo>
                      <a:pt x="0" y="209"/>
                    </a:lnTo>
                    <a:lnTo>
                      <a:pt x="3" y="200"/>
                    </a:lnTo>
                    <a:lnTo>
                      <a:pt x="5" y="194"/>
                    </a:lnTo>
                    <a:lnTo>
                      <a:pt x="6" y="190"/>
                    </a:lnTo>
                    <a:lnTo>
                      <a:pt x="8" y="185"/>
                    </a:lnTo>
                    <a:lnTo>
                      <a:pt x="8" y="176"/>
                    </a:lnTo>
                    <a:lnTo>
                      <a:pt x="9" y="164"/>
                    </a:lnTo>
                    <a:lnTo>
                      <a:pt x="11" y="136"/>
                    </a:lnTo>
                    <a:lnTo>
                      <a:pt x="12" y="109"/>
                    </a:lnTo>
                    <a:lnTo>
                      <a:pt x="14" y="86"/>
                    </a:lnTo>
                    <a:lnTo>
                      <a:pt x="17" y="71"/>
                    </a:lnTo>
                    <a:lnTo>
                      <a:pt x="24" y="58"/>
                    </a:lnTo>
                    <a:lnTo>
                      <a:pt x="36" y="43"/>
                    </a:lnTo>
                    <a:lnTo>
                      <a:pt x="53" y="31"/>
                    </a:lnTo>
                    <a:lnTo>
                      <a:pt x="71" y="18"/>
                    </a:lnTo>
                    <a:lnTo>
                      <a:pt x="86" y="8"/>
                    </a:lnTo>
                    <a:lnTo>
                      <a:pt x="98" y="2"/>
                    </a:lnTo>
                    <a:lnTo>
                      <a:pt x="101" y="0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pt-BR"/>
              </a:p>
            </p:txBody>
          </p:sp>
        </p:grpSp>
        <p:sp>
          <p:nvSpPr>
            <p:cNvPr id="57" name="Freeform 7936">
              <a:extLst>
                <a:ext uri="{FF2B5EF4-FFF2-40B4-BE49-F238E27FC236}">
                  <a16:creationId xmlns:a16="http://schemas.microsoft.com/office/drawing/2014/main" id="{07A464E6-6C3A-471E-B6B9-AFCD0D04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833" y="1592158"/>
              <a:ext cx="159013" cy="210446"/>
            </a:xfrm>
            <a:custGeom>
              <a:avLst/>
              <a:gdLst>
                <a:gd name="T0" fmla="*/ 83 w 116"/>
                <a:gd name="T1" fmla="*/ 3 h 152"/>
                <a:gd name="T2" fmla="*/ 108 w 116"/>
                <a:gd name="T3" fmla="*/ 22 h 152"/>
                <a:gd name="T4" fmla="*/ 110 w 116"/>
                <a:gd name="T5" fmla="*/ 40 h 152"/>
                <a:gd name="T6" fmla="*/ 104 w 116"/>
                <a:gd name="T7" fmla="*/ 46 h 152"/>
                <a:gd name="T8" fmla="*/ 95 w 116"/>
                <a:gd name="T9" fmla="*/ 46 h 152"/>
                <a:gd name="T10" fmla="*/ 90 w 116"/>
                <a:gd name="T11" fmla="*/ 41 h 152"/>
                <a:gd name="T12" fmla="*/ 84 w 116"/>
                <a:gd name="T13" fmla="*/ 29 h 152"/>
                <a:gd name="T14" fmla="*/ 77 w 116"/>
                <a:gd name="T15" fmla="*/ 23 h 152"/>
                <a:gd name="T16" fmla="*/ 68 w 116"/>
                <a:gd name="T17" fmla="*/ 22 h 152"/>
                <a:gd name="T18" fmla="*/ 54 w 116"/>
                <a:gd name="T19" fmla="*/ 25 h 152"/>
                <a:gd name="T20" fmla="*/ 45 w 116"/>
                <a:gd name="T21" fmla="*/ 40 h 152"/>
                <a:gd name="T22" fmla="*/ 75 w 116"/>
                <a:gd name="T23" fmla="*/ 53 h 152"/>
                <a:gd name="T24" fmla="*/ 77 w 116"/>
                <a:gd name="T25" fmla="*/ 56 h 152"/>
                <a:gd name="T26" fmla="*/ 75 w 116"/>
                <a:gd name="T27" fmla="*/ 62 h 152"/>
                <a:gd name="T28" fmla="*/ 72 w 116"/>
                <a:gd name="T29" fmla="*/ 67 h 152"/>
                <a:gd name="T30" fmla="*/ 41 w 116"/>
                <a:gd name="T31" fmla="*/ 76 h 152"/>
                <a:gd name="T32" fmla="*/ 42 w 116"/>
                <a:gd name="T33" fmla="*/ 83 h 152"/>
                <a:gd name="T34" fmla="*/ 77 w 116"/>
                <a:gd name="T35" fmla="*/ 83 h 152"/>
                <a:gd name="T36" fmla="*/ 77 w 116"/>
                <a:gd name="T37" fmla="*/ 88 h 152"/>
                <a:gd name="T38" fmla="*/ 74 w 116"/>
                <a:gd name="T39" fmla="*/ 95 h 152"/>
                <a:gd name="T40" fmla="*/ 42 w 116"/>
                <a:gd name="T41" fmla="*/ 95 h 152"/>
                <a:gd name="T42" fmla="*/ 54 w 116"/>
                <a:gd name="T43" fmla="*/ 128 h 152"/>
                <a:gd name="T44" fmla="*/ 72 w 116"/>
                <a:gd name="T45" fmla="*/ 131 h 152"/>
                <a:gd name="T46" fmla="*/ 83 w 116"/>
                <a:gd name="T47" fmla="*/ 125 h 152"/>
                <a:gd name="T48" fmla="*/ 90 w 116"/>
                <a:gd name="T49" fmla="*/ 112 h 152"/>
                <a:gd name="T50" fmla="*/ 95 w 116"/>
                <a:gd name="T51" fmla="*/ 103 h 152"/>
                <a:gd name="T52" fmla="*/ 99 w 116"/>
                <a:gd name="T53" fmla="*/ 100 h 152"/>
                <a:gd name="T54" fmla="*/ 107 w 116"/>
                <a:gd name="T55" fmla="*/ 100 h 152"/>
                <a:gd name="T56" fmla="*/ 111 w 116"/>
                <a:gd name="T57" fmla="*/ 103 h 152"/>
                <a:gd name="T58" fmla="*/ 114 w 116"/>
                <a:gd name="T59" fmla="*/ 109 h 152"/>
                <a:gd name="T60" fmla="*/ 111 w 116"/>
                <a:gd name="T61" fmla="*/ 127 h 152"/>
                <a:gd name="T62" fmla="*/ 84 w 116"/>
                <a:gd name="T63" fmla="*/ 149 h 152"/>
                <a:gd name="T64" fmla="*/ 47 w 116"/>
                <a:gd name="T65" fmla="*/ 149 h 152"/>
                <a:gd name="T66" fmla="*/ 23 w 116"/>
                <a:gd name="T67" fmla="*/ 127 h 152"/>
                <a:gd name="T68" fmla="*/ 15 w 116"/>
                <a:gd name="T69" fmla="*/ 95 h 152"/>
                <a:gd name="T70" fmla="*/ 0 w 116"/>
                <a:gd name="T71" fmla="*/ 95 h 152"/>
                <a:gd name="T72" fmla="*/ 0 w 116"/>
                <a:gd name="T73" fmla="*/ 91 h 152"/>
                <a:gd name="T74" fmla="*/ 3 w 116"/>
                <a:gd name="T75" fmla="*/ 83 h 152"/>
                <a:gd name="T76" fmla="*/ 14 w 116"/>
                <a:gd name="T77" fmla="*/ 83 h 152"/>
                <a:gd name="T78" fmla="*/ 14 w 116"/>
                <a:gd name="T79" fmla="*/ 74 h 152"/>
                <a:gd name="T80" fmla="*/ 2 w 116"/>
                <a:gd name="T81" fmla="*/ 67 h 152"/>
                <a:gd name="T82" fmla="*/ 0 w 116"/>
                <a:gd name="T83" fmla="*/ 64 h 152"/>
                <a:gd name="T84" fmla="*/ 2 w 116"/>
                <a:gd name="T85" fmla="*/ 58 h 152"/>
                <a:gd name="T86" fmla="*/ 5 w 116"/>
                <a:gd name="T87" fmla="*/ 53 h 152"/>
                <a:gd name="T88" fmla="*/ 21 w 116"/>
                <a:gd name="T89" fmla="*/ 31 h 152"/>
                <a:gd name="T90" fmla="*/ 45 w 116"/>
                <a:gd name="T91" fmla="*/ 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52">
                  <a:moveTo>
                    <a:pt x="65" y="0"/>
                  </a:moveTo>
                  <a:lnTo>
                    <a:pt x="83" y="3"/>
                  </a:lnTo>
                  <a:lnTo>
                    <a:pt x="98" y="11"/>
                  </a:lnTo>
                  <a:lnTo>
                    <a:pt x="108" y="22"/>
                  </a:lnTo>
                  <a:lnTo>
                    <a:pt x="111" y="35"/>
                  </a:lnTo>
                  <a:lnTo>
                    <a:pt x="110" y="40"/>
                  </a:lnTo>
                  <a:lnTo>
                    <a:pt x="108" y="43"/>
                  </a:lnTo>
                  <a:lnTo>
                    <a:pt x="104" y="46"/>
                  </a:lnTo>
                  <a:lnTo>
                    <a:pt x="99" y="47"/>
                  </a:lnTo>
                  <a:lnTo>
                    <a:pt x="95" y="46"/>
                  </a:lnTo>
                  <a:lnTo>
                    <a:pt x="92" y="44"/>
                  </a:lnTo>
                  <a:lnTo>
                    <a:pt x="90" y="41"/>
                  </a:lnTo>
                  <a:lnTo>
                    <a:pt x="87" y="37"/>
                  </a:lnTo>
                  <a:lnTo>
                    <a:pt x="84" y="29"/>
                  </a:lnTo>
                  <a:lnTo>
                    <a:pt x="81" y="25"/>
                  </a:lnTo>
                  <a:lnTo>
                    <a:pt x="77" y="23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0" y="22"/>
                  </a:lnTo>
                  <a:lnTo>
                    <a:pt x="54" y="25"/>
                  </a:lnTo>
                  <a:lnTo>
                    <a:pt x="50" y="29"/>
                  </a:lnTo>
                  <a:lnTo>
                    <a:pt x="45" y="40"/>
                  </a:lnTo>
                  <a:lnTo>
                    <a:pt x="42" y="53"/>
                  </a:lnTo>
                  <a:lnTo>
                    <a:pt x="75" y="53"/>
                  </a:lnTo>
                  <a:lnTo>
                    <a:pt x="77" y="55"/>
                  </a:lnTo>
                  <a:lnTo>
                    <a:pt x="77" y="56"/>
                  </a:lnTo>
                  <a:lnTo>
                    <a:pt x="77" y="59"/>
                  </a:lnTo>
                  <a:lnTo>
                    <a:pt x="75" y="62"/>
                  </a:lnTo>
                  <a:lnTo>
                    <a:pt x="74" y="65"/>
                  </a:lnTo>
                  <a:lnTo>
                    <a:pt x="72" y="67"/>
                  </a:lnTo>
                  <a:lnTo>
                    <a:pt x="42" y="67"/>
                  </a:lnTo>
                  <a:lnTo>
                    <a:pt x="41" y="76"/>
                  </a:lnTo>
                  <a:lnTo>
                    <a:pt x="41" y="80"/>
                  </a:lnTo>
                  <a:lnTo>
                    <a:pt x="42" y="83"/>
                  </a:lnTo>
                  <a:lnTo>
                    <a:pt x="75" y="83"/>
                  </a:lnTo>
                  <a:lnTo>
                    <a:pt x="77" y="83"/>
                  </a:lnTo>
                  <a:lnTo>
                    <a:pt x="77" y="85"/>
                  </a:lnTo>
                  <a:lnTo>
                    <a:pt x="77" y="88"/>
                  </a:lnTo>
                  <a:lnTo>
                    <a:pt x="75" y="92"/>
                  </a:lnTo>
                  <a:lnTo>
                    <a:pt x="74" y="95"/>
                  </a:lnTo>
                  <a:lnTo>
                    <a:pt x="72" y="95"/>
                  </a:lnTo>
                  <a:lnTo>
                    <a:pt x="42" y="95"/>
                  </a:lnTo>
                  <a:lnTo>
                    <a:pt x="47" y="116"/>
                  </a:lnTo>
                  <a:lnTo>
                    <a:pt x="54" y="128"/>
                  </a:lnTo>
                  <a:lnTo>
                    <a:pt x="65" y="131"/>
                  </a:lnTo>
                  <a:lnTo>
                    <a:pt x="72" y="131"/>
                  </a:lnTo>
                  <a:lnTo>
                    <a:pt x="78" y="128"/>
                  </a:lnTo>
                  <a:lnTo>
                    <a:pt x="83" y="125"/>
                  </a:lnTo>
                  <a:lnTo>
                    <a:pt x="87" y="119"/>
                  </a:lnTo>
                  <a:lnTo>
                    <a:pt x="90" y="112"/>
                  </a:lnTo>
                  <a:lnTo>
                    <a:pt x="93" y="107"/>
                  </a:lnTo>
                  <a:lnTo>
                    <a:pt x="95" y="103"/>
                  </a:lnTo>
                  <a:lnTo>
                    <a:pt x="96" y="101"/>
                  </a:lnTo>
                  <a:lnTo>
                    <a:pt x="99" y="100"/>
                  </a:lnTo>
                  <a:lnTo>
                    <a:pt x="102" y="100"/>
                  </a:lnTo>
                  <a:lnTo>
                    <a:pt x="107" y="100"/>
                  </a:lnTo>
                  <a:lnTo>
                    <a:pt x="110" y="101"/>
                  </a:lnTo>
                  <a:lnTo>
                    <a:pt x="111" y="103"/>
                  </a:lnTo>
                  <a:lnTo>
                    <a:pt x="114" y="106"/>
                  </a:lnTo>
                  <a:lnTo>
                    <a:pt x="114" y="109"/>
                  </a:lnTo>
                  <a:lnTo>
                    <a:pt x="116" y="112"/>
                  </a:lnTo>
                  <a:lnTo>
                    <a:pt x="111" y="127"/>
                  </a:lnTo>
                  <a:lnTo>
                    <a:pt x="101" y="140"/>
                  </a:lnTo>
                  <a:lnTo>
                    <a:pt x="84" y="149"/>
                  </a:lnTo>
                  <a:lnTo>
                    <a:pt x="66" y="152"/>
                  </a:lnTo>
                  <a:lnTo>
                    <a:pt x="47" y="149"/>
                  </a:lnTo>
                  <a:lnTo>
                    <a:pt x="32" y="139"/>
                  </a:lnTo>
                  <a:lnTo>
                    <a:pt x="23" y="127"/>
                  </a:lnTo>
                  <a:lnTo>
                    <a:pt x="18" y="113"/>
                  </a:lnTo>
                  <a:lnTo>
                    <a:pt x="15" y="95"/>
                  </a:lnTo>
                  <a:lnTo>
                    <a:pt x="2" y="95"/>
                  </a:lnTo>
                  <a:lnTo>
                    <a:pt x="0" y="95"/>
                  </a:lnTo>
                  <a:lnTo>
                    <a:pt x="0" y="92"/>
                  </a:lnTo>
                  <a:lnTo>
                    <a:pt x="0" y="91"/>
                  </a:lnTo>
                  <a:lnTo>
                    <a:pt x="2" y="86"/>
                  </a:lnTo>
                  <a:lnTo>
                    <a:pt x="3" y="83"/>
                  </a:lnTo>
                  <a:lnTo>
                    <a:pt x="5" y="83"/>
                  </a:lnTo>
                  <a:lnTo>
                    <a:pt x="14" y="83"/>
                  </a:lnTo>
                  <a:lnTo>
                    <a:pt x="14" y="79"/>
                  </a:lnTo>
                  <a:lnTo>
                    <a:pt x="14" y="74"/>
                  </a:lnTo>
                  <a:lnTo>
                    <a:pt x="14" y="67"/>
                  </a:lnTo>
                  <a:lnTo>
                    <a:pt x="2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3"/>
                  </a:lnTo>
                  <a:lnTo>
                    <a:pt x="15" y="53"/>
                  </a:lnTo>
                  <a:lnTo>
                    <a:pt x="21" y="31"/>
                  </a:lnTo>
                  <a:lnTo>
                    <a:pt x="30" y="14"/>
                  </a:lnTo>
                  <a:lnTo>
                    <a:pt x="4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</p:grpSp>
      <p:grpSp>
        <p:nvGrpSpPr>
          <p:cNvPr id="58" name="Group 490">
            <a:extLst>
              <a:ext uri="{FF2B5EF4-FFF2-40B4-BE49-F238E27FC236}">
                <a16:creationId xmlns:a16="http://schemas.microsoft.com/office/drawing/2014/main" id="{18AE8352-C21C-460B-A55E-D851B020A1B3}"/>
              </a:ext>
            </a:extLst>
          </p:cNvPr>
          <p:cNvGrpSpPr/>
          <p:nvPr/>
        </p:nvGrpSpPr>
        <p:grpSpPr>
          <a:xfrm>
            <a:off x="4008329" y="1467158"/>
            <a:ext cx="372400" cy="425739"/>
            <a:chOff x="2925893" y="4692085"/>
            <a:chExt cx="406991" cy="492594"/>
          </a:xfrm>
          <a:solidFill>
            <a:schemeClr val="bg1"/>
          </a:solidFill>
        </p:grpSpPr>
        <p:sp>
          <p:nvSpPr>
            <p:cNvPr id="59" name="Freeform 6419">
              <a:extLst>
                <a:ext uri="{FF2B5EF4-FFF2-40B4-BE49-F238E27FC236}">
                  <a16:creationId xmlns:a16="http://schemas.microsoft.com/office/drawing/2014/main" id="{F0819F19-F735-40D4-9BB9-C47CBA46B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710" y="5040504"/>
              <a:ext cx="135163" cy="135163"/>
            </a:xfrm>
            <a:custGeom>
              <a:avLst/>
              <a:gdLst>
                <a:gd name="T0" fmla="*/ 6 w 90"/>
                <a:gd name="T1" fmla="*/ 0 h 90"/>
                <a:gd name="T2" fmla="*/ 83 w 90"/>
                <a:gd name="T3" fmla="*/ 0 h 90"/>
                <a:gd name="T4" fmla="*/ 87 w 90"/>
                <a:gd name="T5" fmla="*/ 0 h 90"/>
                <a:gd name="T6" fmla="*/ 89 w 90"/>
                <a:gd name="T7" fmla="*/ 3 h 90"/>
                <a:gd name="T8" fmla="*/ 90 w 90"/>
                <a:gd name="T9" fmla="*/ 6 h 90"/>
                <a:gd name="T10" fmla="*/ 89 w 90"/>
                <a:gd name="T11" fmla="*/ 9 h 90"/>
                <a:gd name="T12" fmla="*/ 87 w 90"/>
                <a:gd name="T13" fmla="*/ 12 h 90"/>
                <a:gd name="T14" fmla="*/ 83 w 90"/>
                <a:gd name="T15" fmla="*/ 12 h 90"/>
                <a:gd name="T16" fmla="*/ 12 w 90"/>
                <a:gd name="T17" fmla="*/ 12 h 90"/>
                <a:gd name="T18" fmla="*/ 12 w 90"/>
                <a:gd name="T19" fmla="*/ 82 h 90"/>
                <a:gd name="T20" fmla="*/ 12 w 90"/>
                <a:gd name="T21" fmla="*/ 87 h 90"/>
                <a:gd name="T22" fmla="*/ 9 w 90"/>
                <a:gd name="T23" fmla="*/ 88 h 90"/>
                <a:gd name="T24" fmla="*/ 6 w 90"/>
                <a:gd name="T25" fmla="*/ 90 h 90"/>
                <a:gd name="T26" fmla="*/ 3 w 90"/>
                <a:gd name="T27" fmla="*/ 88 h 90"/>
                <a:gd name="T28" fmla="*/ 0 w 90"/>
                <a:gd name="T29" fmla="*/ 87 h 90"/>
                <a:gd name="T30" fmla="*/ 0 w 90"/>
                <a:gd name="T31" fmla="*/ 82 h 90"/>
                <a:gd name="T32" fmla="*/ 0 w 90"/>
                <a:gd name="T33" fmla="*/ 6 h 90"/>
                <a:gd name="T34" fmla="*/ 0 w 90"/>
                <a:gd name="T35" fmla="*/ 3 h 90"/>
                <a:gd name="T36" fmla="*/ 3 w 90"/>
                <a:gd name="T37" fmla="*/ 0 h 90"/>
                <a:gd name="T38" fmla="*/ 6 w 90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90">
                  <a:moveTo>
                    <a:pt x="6" y="0"/>
                  </a:moveTo>
                  <a:lnTo>
                    <a:pt x="83" y="0"/>
                  </a:lnTo>
                  <a:lnTo>
                    <a:pt x="87" y="0"/>
                  </a:lnTo>
                  <a:lnTo>
                    <a:pt x="89" y="3"/>
                  </a:lnTo>
                  <a:lnTo>
                    <a:pt x="90" y="6"/>
                  </a:lnTo>
                  <a:lnTo>
                    <a:pt x="89" y="9"/>
                  </a:lnTo>
                  <a:lnTo>
                    <a:pt x="87" y="12"/>
                  </a:lnTo>
                  <a:lnTo>
                    <a:pt x="83" y="12"/>
                  </a:lnTo>
                  <a:lnTo>
                    <a:pt x="12" y="12"/>
                  </a:lnTo>
                  <a:lnTo>
                    <a:pt x="12" y="82"/>
                  </a:lnTo>
                  <a:lnTo>
                    <a:pt x="12" y="87"/>
                  </a:lnTo>
                  <a:lnTo>
                    <a:pt x="9" y="88"/>
                  </a:lnTo>
                  <a:lnTo>
                    <a:pt x="6" y="90"/>
                  </a:lnTo>
                  <a:lnTo>
                    <a:pt x="3" y="88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0" y="6"/>
                  </a:lnTo>
                  <a:lnTo>
                    <a:pt x="0" y="3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60" name="Freeform 6420">
              <a:extLst>
                <a:ext uri="{FF2B5EF4-FFF2-40B4-BE49-F238E27FC236}">
                  <a16:creationId xmlns:a16="http://schemas.microsoft.com/office/drawing/2014/main" id="{DA003F7F-E3AE-433F-99C6-516C7A775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958" y="4750655"/>
              <a:ext cx="352926" cy="434024"/>
            </a:xfrm>
            <a:custGeom>
              <a:avLst/>
              <a:gdLst>
                <a:gd name="T0" fmla="*/ 25 w 235"/>
                <a:gd name="T1" fmla="*/ 26 h 289"/>
                <a:gd name="T2" fmla="*/ 25 w 235"/>
                <a:gd name="T3" fmla="*/ 263 h 289"/>
                <a:gd name="T4" fmla="*/ 141 w 235"/>
                <a:gd name="T5" fmla="*/ 263 h 289"/>
                <a:gd name="T6" fmla="*/ 210 w 235"/>
                <a:gd name="T7" fmla="*/ 194 h 289"/>
                <a:gd name="T8" fmla="*/ 210 w 235"/>
                <a:gd name="T9" fmla="*/ 26 h 289"/>
                <a:gd name="T10" fmla="*/ 25 w 235"/>
                <a:gd name="T11" fmla="*/ 26 h 289"/>
                <a:gd name="T12" fmla="*/ 13 w 235"/>
                <a:gd name="T13" fmla="*/ 0 h 289"/>
                <a:gd name="T14" fmla="*/ 222 w 235"/>
                <a:gd name="T15" fmla="*/ 0 h 289"/>
                <a:gd name="T16" fmla="*/ 228 w 235"/>
                <a:gd name="T17" fmla="*/ 0 h 289"/>
                <a:gd name="T18" fmla="*/ 231 w 235"/>
                <a:gd name="T19" fmla="*/ 3 h 289"/>
                <a:gd name="T20" fmla="*/ 234 w 235"/>
                <a:gd name="T21" fmla="*/ 8 h 289"/>
                <a:gd name="T22" fmla="*/ 235 w 235"/>
                <a:gd name="T23" fmla="*/ 12 h 289"/>
                <a:gd name="T24" fmla="*/ 235 w 235"/>
                <a:gd name="T25" fmla="*/ 199 h 289"/>
                <a:gd name="T26" fmla="*/ 234 w 235"/>
                <a:gd name="T27" fmla="*/ 203 h 289"/>
                <a:gd name="T28" fmla="*/ 231 w 235"/>
                <a:gd name="T29" fmla="*/ 208 h 289"/>
                <a:gd name="T30" fmla="*/ 154 w 235"/>
                <a:gd name="T31" fmla="*/ 284 h 289"/>
                <a:gd name="T32" fmla="*/ 150 w 235"/>
                <a:gd name="T33" fmla="*/ 287 h 289"/>
                <a:gd name="T34" fmla="*/ 145 w 235"/>
                <a:gd name="T35" fmla="*/ 289 h 289"/>
                <a:gd name="T36" fmla="*/ 13 w 235"/>
                <a:gd name="T37" fmla="*/ 289 h 289"/>
                <a:gd name="T38" fmla="*/ 9 w 235"/>
                <a:gd name="T39" fmla="*/ 287 h 289"/>
                <a:gd name="T40" fmla="*/ 4 w 235"/>
                <a:gd name="T41" fmla="*/ 284 h 289"/>
                <a:gd name="T42" fmla="*/ 1 w 235"/>
                <a:gd name="T43" fmla="*/ 281 h 289"/>
                <a:gd name="T44" fmla="*/ 0 w 235"/>
                <a:gd name="T45" fmla="*/ 275 h 289"/>
                <a:gd name="T46" fmla="*/ 0 w 235"/>
                <a:gd name="T47" fmla="*/ 12 h 289"/>
                <a:gd name="T48" fmla="*/ 1 w 235"/>
                <a:gd name="T49" fmla="*/ 8 h 289"/>
                <a:gd name="T50" fmla="*/ 4 w 235"/>
                <a:gd name="T51" fmla="*/ 3 h 289"/>
                <a:gd name="T52" fmla="*/ 9 w 235"/>
                <a:gd name="T53" fmla="*/ 0 h 289"/>
                <a:gd name="T54" fmla="*/ 13 w 235"/>
                <a:gd name="T5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5" h="289">
                  <a:moveTo>
                    <a:pt x="25" y="26"/>
                  </a:moveTo>
                  <a:lnTo>
                    <a:pt x="25" y="263"/>
                  </a:lnTo>
                  <a:lnTo>
                    <a:pt x="141" y="263"/>
                  </a:lnTo>
                  <a:lnTo>
                    <a:pt x="210" y="194"/>
                  </a:lnTo>
                  <a:lnTo>
                    <a:pt x="210" y="26"/>
                  </a:lnTo>
                  <a:lnTo>
                    <a:pt x="25" y="26"/>
                  </a:lnTo>
                  <a:close/>
                  <a:moveTo>
                    <a:pt x="13" y="0"/>
                  </a:moveTo>
                  <a:lnTo>
                    <a:pt x="222" y="0"/>
                  </a:lnTo>
                  <a:lnTo>
                    <a:pt x="228" y="0"/>
                  </a:lnTo>
                  <a:lnTo>
                    <a:pt x="231" y="3"/>
                  </a:lnTo>
                  <a:lnTo>
                    <a:pt x="234" y="8"/>
                  </a:lnTo>
                  <a:lnTo>
                    <a:pt x="235" y="12"/>
                  </a:lnTo>
                  <a:lnTo>
                    <a:pt x="235" y="199"/>
                  </a:lnTo>
                  <a:lnTo>
                    <a:pt x="234" y="203"/>
                  </a:lnTo>
                  <a:lnTo>
                    <a:pt x="231" y="208"/>
                  </a:lnTo>
                  <a:lnTo>
                    <a:pt x="154" y="284"/>
                  </a:lnTo>
                  <a:lnTo>
                    <a:pt x="150" y="287"/>
                  </a:lnTo>
                  <a:lnTo>
                    <a:pt x="145" y="289"/>
                  </a:lnTo>
                  <a:lnTo>
                    <a:pt x="13" y="289"/>
                  </a:lnTo>
                  <a:lnTo>
                    <a:pt x="9" y="287"/>
                  </a:lnTo>
                  <a:lnTo>
                    <a:pt x="4" y="284"/>
                  </a:lnTo>
                  <a:lnTo>
                    <a:pt x="1" y="281"/>
                  </a:lnTo>
                  <a:lnTo>
                    <a:pt x="0" y="27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4" y="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61" name="Freeform 6421">
              <a:extLst>
                <a:ext uri="{FF2B5EF4-FFF2-40B4-BE49-F238E27FC236}">
                  <a16:creationId xmlns:a16="http://schemas.microsoft.com/office/drawing/2014/main" id="{17257423-E4FF-4A89-BB37-E45DC27F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547" y="4831753"/>
              <a:ext cx="133662" cy="21025"/>
            </a:xfrm>
            <a:custGeom>
              <a:avLst/>
              <a:gdLst>
                <a:gd name="T0" fmla="*/ 8 w 89"/>
                <a:gd name="T1" fmla="*/ 0 h 14"/>
                <a:gd name="T2" fmla="*/ 83 w 89"/>
                <a:gd name="T3" fmla="*/ 0 h 14"/>
                <a:gd name="T4" fmla="*/ 86 w 89"/>
                <a:gd name="T5" fmla="*/ 2 h 14"/>
                <a:gd name="T6" fmla="*/ 89 w 89"/>
                <a:gd name="T7" fmla="*/ 3 h 14"/>
                <a:gd name="T8" fmla="*/ 89 w 89"/>
                <a:gd name="T9" fmla="*/ 6 h 14"/>
                <a:gd name="T10" fmla="*/ 89 w 89"/>
                <a:gd name="T11" fmla="*/ 11 h 14"/>
                <a:gd name="T12" fmla="*/ 86 w 89"/>
                <a:gd name="T13" fmla="*/ 12 h 14"/>
                <a:gd name="T14" fmla="*/ 83 w 89"/>
                <a:gd name="T15" fmla="*/ 14 h 14"/>
                <a:gd name="T16" fmla="*/ 8 w 89"/>
                <a:gd name="T17" fmla="*/ 14 h 14"/>
                <a:gd name="T18" fmla="*/ 5 w 89"/>
                <a:gd name="T19" fmla="*/ 12 h 14"/>
                <a:gd name="T20" fmla="*/ 2 w 89"/>
                <a:gd name="T21" fmla="*/ 11 h 14"/>
                <a:gd name="T22" fmla="*/ 0 w 89"/>
                <a:gd name="T23" fmla="*/ 6 h 14"/>
                <a:gd name="T24" fmla="*/ 2 w 89"/>
                <a:gd name="T25" fmla="*/ 3 h 14"/>
                <a:gd name="T26" fmla="*/ 5 w 89"/>
                <a:gd name="T27" fmla="*/ 2 h 14"/>
                <a:gd name="T28" fmla="*/ 8 w 8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4">
                  <a:moveTo>
                    <a:pt x="8" y="0"/>
                  </a:moveTo>
                  <a:lnTo>
                    <a:pt x="83" y="0"/>
                  </a:lnTo>
                  <a:lnTo>
                    <a:pt x="86" y="2"/>
                  </a:lnTo>
                  <a:lnTo>
                    <a:pt x="89" y="3"/>
                  </a:lnTo>
                  <a:lnTo>
                    <a:pt x="89" y="6"/>
                  </a:lnTo>
                  <a:lnTo>
                    <a:pt x="89" y="11"/>
                  </a:lnTo>
                  <a:lnTo>
                    <a:pt x="86" y="12"/>
                  </a:lnTo>
                  <a:lnTo>
                    <a:pt x="83" y="14"/>
                  </a:lnTo>
                  <a:lnTo>
                    <a:pt x="8" y="14"/>
                  </a:lnTo>
                  <a:lnTo>
                    <a:pt x="5" y="12"/>
                  </a:lnTo>
                  <a:lnTo>
                    <a:pt x="2" y="11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 dirty="0"/>
            </a:p>
          </p:txBody>
        </p:sp>
        <p:sp>
          <p:nvSpPr>
            <p:cNvPr id="62" name="Freeform 6422">
              <a:extLst>
                <a:ext uri="{FF2B5EF4-FFF2-40B4-BE49-F238E27FC236}">
                  <a16:creationId xmlns:a16="http://schemas.microsoft.com/office/drawing/2014/main" id="{993D3D61-35C8-4268-B3BC-33748EEED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547" y="4879810"/>
              <a:ext cx="207249" cy="18021"/>
            </a:xfrm>
            <a:custGeom>
              <a:avLst/>
              <a:gdLst>
                <a:gd name="T0" fmla="*/ 8 w 138"/>
                <a:gd name="T1" fmla="*/ 0 h 12"/>
                <a:gd name="T2" fmla="*/ 132 w 138"/>
                <a:gd name="T3" fmla="*/ 0 h 12"/>
                <a:gd name="T4" fmla="*/ 135 w 138"/>
                <a:gd name="T5" fmla="*/ 0 h 12"/>
                <a:gd name="T6" fmla="*/ 138 w 138"/>
                <a:gd name="T7" fmla="*/ 3 h 12"/>
                <a:gd name="T8" fmla="*/ 138 w 138"/>
                <a:gd name="T9" fmla="*/ 6 h 12"/>
                <a:gd name="T10" fmla="*/ 138 w 138"/>
                <a:gd name="T11" fmla="*/ 9 h 12"/>
                <a:gd name="T12" fmla="*/ 135 w 138"/>
                <a:gd name="T13" fmla="*/ 12 h 12"/>
                <a:gd name="T14" fmla="*/ 132 w 138"/>
                <a:gd name="T15" fmla="*/ 12 h 12"/>
                <a:gd name="T16" fmla="*/ 8 w 138"/>
                <a:gd name="T17" fmla="*/ 12 h 12"/>
                <a:gd name="T18" fmla="*/ 5 w 138"/>
                <a:gd name="T19" fmla="*/ 12 h 12"/>
                <a:gd name="T20" fmla="*/ 2 w 138"/>
                <a:gd name="T21" fmla="*/ 9 h 12"/>
                <a:gd name="T22" fmla="*/ 0 w 138"/>
                <a:gd name="T23" fmla="*/ 6 h 12"/>
                <a:gd name="T24" fmla="*/ 2 w 138"/>
                <a:gd name="T25" fmla="*/ 3 h 12"/>
                <a:gd name="T26" fmla="*/ 5 w 138"/>
                <a:gd name="T27" fmla="*/ 0 h 12"/>
                <a:gd name="T28" fmla="*/ 8 w 13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2">
                  <a:moveTo>
                    <a:pt x="8" y="0"/>
                  </a:moveTo>
                  <a:lnTo>
                    <a:pt x="132" y="0"/>
                  </a:lnTo>
                  <a:lnTo>
                    <a:pt x="135" y="0"/>
                  </a:lnTo>
                  <a:lnTo>
                    <a:pt x="138" y="3"/>
                  </a:lnTo>
                  <a:lnTo>
                    <a:pt x="138" y="6"/>
                  </a:lnTo>
                  <a:lnTo>
                    <a:pt x="138" y="9"/>
                  </a:lnTo>
                  <a:lnTo>
                    <a:pt x="135" y="12"/>
                  </a:lnTo>
                  <a:lnTo>
                    <a:pt x="132" y="12"/>
                  </a:lnTo>
                  <a:lnTo>
                    <a:pt x="8" y="12"/>
                  </a:lnTo>
                  <a:lnTo>
                    <a:pt x="5" y="12"/>
                  </a:lnTo>
                  <a:lnTo>
                    <a:pt x="2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 dirty="0"/>
            </a:p>
          </p:txBody>
        </p:sp>
        <p:sp>
          <p:nvSpPr>
            <p:cNvPr id="63" name="Freeform 6423">
              <a:extLst>
                <a:ext uri="{FF2B5EF4-FFF2-40B4-BE49-F238E27FC236}">
                  <a16:creationId xmlns:a16="http://schemas.microsoft.com/office/drawing/2014/main" id="{7E0017DD-4EA1-4CAA-9464-1C59C1335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547" y="4924864"/>
              <a:ext cx="207249" cy="21025"/>
            </a:xfrm>
            <a:custGeom>
              <a:avLst/>
              <a:gdLst>
                <a:gd name="T0" fmla="*/ 8 w 138"/>
                <a:gd name="T1" fmla="*/ 0 h 14"/>
                <a:gd name="T2" fmla="*/ 132 w 138"/>
                <a:gd name="T3" fmla="*/ 0 h 14"/>
                <a:gd name="T4" fmla="*/ 135 w 138"/>
                <a:gd name="T5" fmla="*/ 2 h 14"/>
                <a:gd name="T6" fmla="*/ 138 w 138"/>
                <a:gd name="T7" fmla="*/ 5 h 14"/>
                <a:gd name="T8" fmla="*/ 138 w 138"/>
                <a:gd name="T9" fmla="*/ 8 h 14"/>
                <a:gd name="T10" fmla="*/ 138 w 138"/>
                <a:gd name="T11" fmla="*/ 11 h 14"/>
                <a:gd name="T12" fmla="*/ 135 w 138"/>
                <a:gd name="T13" fmla="*/ 12 h 14"/>
                <a:gd name="T14" fmla="*/ 132 w 138"/>
                <a:gd name="T15" fmla="*/ 14 h 14"/>
                <a:gd name="T16" fmla="*/ 8 w 138"/>
                <a:gd name="T17" fmla="*/ 14 h 14"/>
                <a:gd name="T18" fmla="*/ 5 w 138"/>
                <a:gd name="T19" fmla="*/ 12 h 14"/>
                <a:gd name="T20" fmla="*/ 2 w 138"/>
                <a:gd name="T21" fmla="*/ 11 h 14"/>
                <a:gd name="T22" fmla="*/ 0 w 138"/>
                <a:gd name="T23" fmla="*/ 8 h 14"/>
                <a:gd name="T24" fmla="*/ 2 w 138"/>
                <a:gd name="T25" fmla="*/ 5 h 14"/>
                <a:gd name="T26" fmla="*/ 5 w 138"/>
                <a:gd name="T27" fmla="*/ 2 h 14"/>
                <a:gd name="T28" fmla="*/ 8 w 138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4">
                  <a:moveTo>
                    <a:pt x="8" y="0"/>
                  </a:moveTo>
                  <a:lnTo>
                    <a:pt x="132" y="0"/>
                  </a:lnTo>
                  <a:lnTo>
                    <a:pt x="135" y="2"/>
                  </a:lnTo>
                  <a:lnTo>
                    <a:pt x="138" y="5"/>
                  </a:lnTo>
                  <a:lnTo>
                    <a:pt x="138" y="8"/>
                  </a:lnTo>
                  <a:lnTo>
                    <a:pt x="138" y="11"/>
                  </a:lnTo>
                  <a:lnTo>
                    <a:pt x="135" y="12"/>
                  </a:lnTo>
                  <a:lnTo>
                    <a:pt x="132" y="14"/>
                  </a:lnTo>
                  <a:lnTo>
                    <a:pt x="8" y="14"/>
                  </a:lnTo>
                  <a:lnTo>
                    <a:pt x="5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2" y="5"/>
                  </a:lnTo>
                  <a:lnTo>
                    <a:pt x="5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64" name="Freeform 6424">
              <a:extLst>
                <a:ext uri="{FF2B5EF4-FFF2-40B4-BE49-F238E27FC236}">
                  <a16:creationId xmlns:a16="http://schemas.microsoft.com/office/drawing/2014/main" id="{7FB96069-6B54-4513-9F1E-AFAB0EEA5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547" y="4972923"/>
              <a:ext cx="99119" cy="19524"/>
            </a:xfrm>
            <a:custGeom>
              <a:avLst/>
              <a:gdLst>
                <a:gd name="T0" fmla="*/ 8 w 66"/>
                <a:gd name="T1" fmla="*/ 0 h 13"/>
                <a:gd name="T2" fmla="*/ 60 w 66"/>
                <a:gd name="T3" fmla="*/ 0 h 13"/>
                <a:gd name="T4" fmla="*/ 63 w 66"/>
                <a:gd name="T5" fmla="*/ 1 h 13"/>
                <a:gd name="T6" fmla="*/ 65 w 66"/>
                <a:gd name="T7" fmla="*/ 3 h 13"/>
                <a:gd name="T8" fmla="*/ 66 w 66"/>
                <a:gd name="T9" fmla="*/ 6 h 13"/>
                <a:gd name="T10" fmla="*/ 65 w 66"/>
                <a:gd name="T11" fmla="*/ 10 h 13"/>
                <a:gd name="T12" fmla="*/ 63 w 66"/>
                <a:gd name="T13" fmla="*/ 12 h 13"/>
                <a:gd name="T14" fmla="*/ 60 w 66"/>
                <a:gd name="T15" fmla="*/ 13 h 13"/>
                <a:gd name="T16" fmla="*/ 8 w 66"/>
                <a:gd name="T17" fmla="*/ 13 h 13"/>
                <a:gd name="T18" fmla="*/ 5 w 66"/>
                <a:gd name="T19" fmla="*/ 12 h 13"/>
                <a:gd name="T20" fmla="*/ 2 w 66"/>
                <a:gd name="T21" fmla="*/ 10 h 13"/>
                <a:gd name="T22" fmla="*/ 0 w 66"/>
                <a:gd name="T23" fmla="*/ 6 h 13"/>
                <a:gd name="T24" fmla="*/ 2 w 66"/>
                <a:gd name="T25" fmla="*/ 3 h 13"/>
                <a:gd name="T26" fmla="*/ 5 w 66"/>
                <a:gd name="T27" fmla="*/ 1 h 13"/>
                <a:gd name="T28" fmla="*/ 8 w 66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3">
                  <a:moveTo>
                    <a:pt x="8" y="0"/>
                  </a:moveTo>
                  <a:lnTo>
                    <a:pt x="60" y="0"/>
                  </a:lnTo>
                  <a:lnTo>
                    <a:pt x="63" y="1"/>
                  </a:lnTo>
                  <a:lnTo>
                    <a:pt x="65" y="3"/>
                  </a:lnTo>
                  <a:lnTo>
                    <a:pt x="66" y="6"/>
                  </a:lnTo>
                  <a:lnTo>
                    <a:pt x="65" y="10"/>
                  </a:lnTo>
                  <a:lnTo>
                    <a:pt x="63" y="12"/>
                  </a:lnTo>
                  <a:lnTo>
                    <a:pt x="60" y="13"/>
                  </a:lnTo>
                  <a:lnTo>
                    <a:pt x="8" y="13"/>
                  </a:lnTo>
                  <a:lnTo>
                    <a:pt x="5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65" name="Freeform 6426">
              <a:extLst>
                <a:ext uri="{FF2B5EF4-FFF2-40B4-BE49-F238E27FC236}">
                  <a16:creationId xmlns:a16="http://schemas.microsoft.com/office/drawing/2014/main" id="{9F9E4A95-8760-4979-8066-0E417845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893" y="4692085"/>
              <a:ext cx="352926" cy="447540"/>
            </a:xfrm>
            <a:custGeom>
              <a:avLst/>
              <a:gdLst>
                <a:gd name="T0" fmla="*/ 25 w 235"/>
                <a:gd name="T1" fmla="*/ 0 h 298"/>
                <a:gd name="T2" fmla="*/ 222 w 235"/>
                <a:gd name="T3" fmla="*/ 0 h 298"/>
                <a:gd name="T4" fmla="*/ 228 w 235"/>
                <a:gd name="T5" fmla="*/ 2 h 298"/>
                <a:gd name="T6" fmla="*/ 231 w 235"/>
                <a:gd name="T7" fmla="*/ 5 h 298"/>
                <a:gd name="T8" fmla="*/ 234 w 235"/>
                <a:gd name="T9" fmla="*/ 8 h 298"/>
                <a:gd name="T10" fmla="*/ 235 w 235"/>
                <a:gd name="T11" fmla="*/ 14 h 298"/>
                <a:gd name="T12" fmla="*/ 234 w 235"/>
                <a:gd name="T13" fmla="*/ 18 h 298"/>
                <a:gd name="T14" fmla="*/ 231 w 235"/>
                <a:gd name="T15" fmla="*/ 23 h 298"/>
                <a:gd name="T16" fmla="*/ 228 w 235"/>
                <a:gd name="T17" fmla="*/ 26 h 298"/>
                <a:gd name="T18" fmla="*/ 222 w 235"/>
                <a:gd name="T19" fmla="*/ 26 h 298"/>
                <a:gd name="T20" fmla="*/ 25 w 235"/>
                <a:gd name="T21" fmla="*/ 26 h 298"/>
                <a:gd name="T22" fmla="*/ 25 w 235"/>
                <a:gd name="T23" fmla="*/ 284 h 298"/>
                <a:gd name="T24" fmla="*/ 25 w 235"/>
                <a:gd name="T25" fmla="*/ 290 h 298"/>
                <a:gd name="T26" fmla="*/ 22 w 235"/>
                <a:gd name="T27" fmla="*/ 293 h 298"/>
                <a:gd name="T28" fmla="*/ 18 w 235"/>
                <a:gd name="T29" fmla="*/ 296 h 298"/>
                <a:gd name="T30" fmla="*/ 13 w 235"/>
                <a:gd name="T31" fmla="*/ 298 h 298"/>
                <a:gd name="T32" fmla="*/ 7 w 235"/>
                <a:gd name="T33" fmla="*/ 296 h 298"/>
                <a:gd name="T34" fmla="*/ 4 w 235"/>
                <a:gd name="T35" fmla="*/ 293 h 298"/>
                <a:gd name="T36" fmla="*/ 1 w 235"/>
                <a:gd name="T37" fmla="*/ 290 h 298"/>
                <a:gd name="T38" fmla="*/ 0 w 235"/>
                <a:gd name="T39" fmla="*/ 284 h 298"/>
                <a:gd name="T40" fmla="*/ 0 w 235"/>
                <a:gd name="T41" fmla="*/ 26 h 298"/>
                <a:gd name="T42" fmla="*/ 4 w 235"/>
                <a:gd name="T43" fmla="*/ 14 h 298"/>
                <a:gd name="T44" fmla="*/ 13 w 235"/>
                <a:gd name="T45" fmla="*/ 3 h 298"/>
                <a:gd name="T46" fmla="*/ 25 w 235"/>
                <a:gd name="T4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5" h="298">
                  <a:moveTo>
                    <a:pt x="25" y="0"/>
                  </a:moveTo>
                  <a:lnTo>
                    <a:pt x="222" y="0"/>
                  </a:lnTo>
                  <a:lnTo>
                    <a:pt x="228" y="2"/>
                  </a:lnTo>
                  <a:lnTo>
                    <a:pt x="231" y="5"/>
                  </a:lnTo>
                  <a:lnTo>
                    <a:pt x="234" y="8"/>
                  </a:lnTo>
                  <a:lnTo>
                    <a:pt x="235" y="14"/>
                  </a:lnTo>
                  <a:lnTo>
                    <a:pt x="234" y="18"/>
                  </a:lnTo>
                  <a:lnTo>
                    <a:pt x="231" y="23"/>
                  </a:lnTo>
                  <a:lnTo>
                    <a:pt x="228" y="26"/>
                  </a:lnTo>
                  <a:lnTo>
                    <a:pt x="222" y="26"/>
                  </a:lnTo>
                  <a:lnTo>
                    <a:pt x="25" y="26"/>
                  </a:lnTo>
                  <a:lnTo>
                    <a:pt x="25" y="284"/>
                  </a:lnTo>
                  <a:lnTo>
                    <a:pt x="25" y="290"/>
                  </a:lnTo>
                  <a:lnTo>
                    <a:pt x="22" y="293"/>
                  </a:lnTo>
                  <a:lnTo>
                    <a:pt x="18" y="296"/>
                  </a:lnTo>
                  <a:lnTo>
                    <a:pt x="13" y="298"/>
                  </a:lnTo>
                  <a:lnTo>
                    <a:pt x="7" y="296"/>
                  </a:lnTo>
                  <a:lnTo>
                    <a:pt x="4" y="293"/>
                  </a:lnTo>
                  <a:lnTo>
                    <a:pt x="1" y="290"/>
                  </a:lnTo>
                  <a:lnTo>
                    <a:pt x="0" y="284"/>
                  </a:lnTo>
                  <a:lnTo>
                    <a:pt x="0" y="26"/>
                  </a:lnTo>
                  <a:lnTo>
                    <a:pt x="4" y="14"/>
                  </a:lnTo>
                  <a:lnTo>
                    <a:pt x="13" y="3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21412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393700" y="2516731"/>
                <a:ext cx="11404600" cy="826386"/>
              </a:xfr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rIns="0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900" i="1">
                          <a:latin typeface="Cambria Math" panose="02040503050406030204" pitchFamily="18" charset="0"/>
                        </a:rPr>
                        <m:t>𝐶𝑜𝑠𝑡𝑒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𝐷𝑢𝑟𝑎𝑐𝑖𝑜𝑛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𝑃𝑟𝑜𝑦𝑒𝑐𝑡𝑜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𝐻𝑜𝑟𝑎𝑠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𝑑𝑒𝑑𝑖𝑐𝑎𝑑𝑎𝑠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𝑁𝑢𝑚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𝑇𝑟𝑎𝑏𝑎𝑗𝑎𝑑𝑜𝑟𝑒𝑠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𝐶𝑜𝑠𝑡𝑒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h𝑜𝑚𝑏𝑟𝑒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/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𝑚𝑒𝑠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𝑎𝑠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𝑚𝑒𝑠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  ∗8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den>
                      </m:f>
                      <m:r>
                        <a:rPr lang="es-ES" sz="19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_tradnl" sz="1900" b="0" dirty="0">
                  <a:solidFill>
                    <a:schemeClr val="accent6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393700" y="2516731"/>
                <a:ext cx="11404600" cy="8263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C0096CF-B1B8-48F6-8635-C76984718B6A}"/>
                  </a:ext>
                </a:extLst>
              </p:cNvPr>
              <p:cNvSpPr/>
              <p:nvPr/>
            </p:nvSpPr>
            <p:spPr>
              <a:xfrm>
                <a:off x="2298527" y="4386982"/>
                <a:ext cx="8070329" cy="61831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𝐶𝑜𝑠𝑡𝑒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=238 ∗4∗1∗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2571,42 </m:t>
                          </m:r>
                        </m:num>
                        <m:den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30∗8</m:t>
                          </m:r>
                        </m:den>
                      </m:f>
                      <m:r>
                        <a:rPr lang="es-ES" i="0">
                          <a:latin typeface="Cambria Math" panose="02040503050406030204" pitchFamily="18" charset="0"/>
                        </a:rPr>
                        <m:t>= 81.599,72=10.199,96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C0096CF-B1B8-48F6-8635-C76984718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27" y="4386982"/>
                <a:ext cx="8070329" cy="618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4999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INTRODUCCIÓN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1E9026FA-2300-4E30-841A-94A9C5EDF05A}"/>
              </a:ext>
            </a:extLst>
          </p:cNvPr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8" name="Rectangle: Rounded Corners 13">
              <a:extLst>
                <a:ext uri="{FF2B5EF4-FFF2-40B4-BE49-F238E27FC236}">
                  <a16:creationId xmlns:a16="http://schemas.microsoft.com/office/drawing/2014/main" id="{C7FEB4BF-7771-4AB9-A0F8-B04A23CD840D}"/>
                </a:ext>
              </a:extLst>
            </p:cNvPr>
            <p:cNvSpPr/>
            <p:nvPr/>
          </p:nvSpPr>
          <p:spPr>
            <a:xfrm>
              <a:off x="393700" y="1022265"/>
              <a:ext cx="2687703" cy="450603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Contexto y motivación</a:t>
              </a:r>
            </a:p>
          </p:txBody>
        </p:sp>
        <p:cxnSp>
          <p:nvCxnSpPr>
            <p:cNvPr id="9" name="Straight Connector 12">
              <a:extLst>
                <a:ext uri="{FF2B5EF4-FFF2-40B4-BE49-F238E27FC236}">
                  <a16:creationId xmlns:a16="http://schemas.microsoft.com/office/drawing/2014/main" id="{2898C8C2-BD47-4F5C-9EA9-0275C7EA25D9}"/>
                </a:ext>
              </a:extLst>
            </p:cNvPr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 descr="C:\Users\video\Desktop\TFG\mem\img\2.png">
            <a:extLst>
              <a:ext uri="{FF2B5EF4-FFF2-40B4-BE49-F238E27FC236}">
                <a16:creationId xmlns:a16="http://schemas.microsoft.com/office/drawing/2014/main" id="{97100E37-A43C-408E-98D3-1608FF6563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67" y="3275116"/>
            <a:ext cx="5129597" cy="2986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98" name="Picture 2" descr="Resultado de imagen de streaming">
            <a:extLst>
              <a:ext uri="{FF2B5EF4-FFF2-40B4-BE49-F238E27FC236}">
                <a16:creationId xmlns:a16="http://schemas.microsoft.com/office/drawing/2014/main" id="{50635156-8E25-4310-A4D6-34B2D3D7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9" y="1822032"/>
            <a:ext cx="4875236" cy="21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720C83-1B62-4203-9DFA-88FFC49E8ECD}"/>
              </a:ext>
            </a:extLst>
          </p:cNvPr>
          <p:cNvSpPr txBox="1"/>
          <p:nvPr/>
        </p:nvSpPr>
        <p:spPr>
          <a:xfrm>
            <a:off x="6475768" y="2905784"/>
            <a:ext cx="51295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subscripciones de plataformas de VOD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50407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Dispositivos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6486E53-7234-46F1-B76C-FD3DA71B3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71226"/>
              </p:ext>
            </p:extLst>
          </p:nvPr>
        </p:nvGraphicFramePr>
        <p:xfrm>
          <a:off x="650548" y="2570884"/>
          <a:ext cx="5224158" cy="200899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870693">
                  <a:extLst>
                    <a:ext uri="{9D8B030D-6E8A-4147-A177-3AD203B41FA5}">
                      <a16:colId xmlns:a16="http://schemas.microsoft.com/office/drawing/2014/main" val="3364989804"/>
                    </a:ext>
                  </a:extLst>
                </a:gridCol>
                <a:gridCol w="870693">
                  <a:extLst>
                    <a:ext uri="{9D8B030D-6E8A-4147-A177-3AD203B41FA5}">
                      <a16:colId xmlns:a16="http://schemas.microsoft.com/office/drawing/2014/main" val="2849375658"/>
                    </a:ext>
                  </a:extLst>
                </a:gridCol>
                <a:gridCol w="870693">
                  <a:extLst>
                    <a:ext uri="{9D8B030D-6E8A-4147-A177-3AD203B41FA5}">
                      <a16:colId xmlns:a16="http://schemas.microsoft.com/office/drawing/2014/main" val="3467300771"/>
                    </a:ext>
                  </a:extLst>
                </a:gridCol>
                <a:gridCol w="870693">
                  <a:extLst>
                    <a:ext uri="{9D8B030D-6E8A-4147-A177-3AD203B41FA5}">
                      <a16:colId xmlns:a16="http://schemas.microsoft.com/office/drawing/2014/main" val="3442742763"/>
                    </a:ext>
                  </a:extLst>
                </a:gridCol>
                <a:gridCol w="939721">
                  <a:extLst>
                    <a:ext uri="{9D8B030D-6E8A-4147-A177-3AD203B41FA5}">
                      <a16:colId xmlns:a16="http://schemas.microsoft.com/office/drawing/2014/main" val="3039624054"/>
                    </a:ext>
                  </a:extLst>
                </a:gridCol>
                <a:gridCol w="801665">
                  <a:extLst>
                    <a:ext uri="{9D8B030D-6E8A-4147-A177-3AD203B41FA5}">
                      <a16:colId xmlns:a16="http://schemas.microsoft.com/office/drawing/2014/main" val="4214443122"/>
                    </a:ext>
                  </a:extLst>
                </a:gridCol>
              </a:tblGrid>
              <a:tr h="5419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Equipo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Coste (€)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Porcentaje de uso dedicado al proyecto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Meses de utilización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Periodo de deprecación (meses)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Coste imputable (€)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5007455"/>
                  </a:ext>
                </a:extLst>
              </a:tr>
              <a:tr h="2709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Asus R510V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616,19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100%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7,93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60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81,43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6515259"/>
                  </a:ext>
                </a:extLst>
              </a:tr>
              <a:tr h="2709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Samsung Galaxy S7 Edge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636,35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22.22%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4,06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24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23,91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5279259"/>
                  </a:ext>
                </a:extLst>
              </a:tr>
              <a:tr h="3630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TOTAL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-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-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-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-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105,34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34027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A9B947A-FF0F-4446-B3E4-4D271945CA7B}"/>
                  </a:ext>
                </a:extLst>
              </p:cNvPr>
              <p:cNvSpPr/>
              <p:nvPr/>
            </p:nvSpPr>
            <p:spPr>
              <a:xfrm>
                <a:off x="5993763" y="3397485"/>
                <a:ext cx="5803900" cy="53867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 smtClean="0">
                          <a:latin typeface="Cambria Math" panose="02040503050406030204" pitchFamily="18" charset="0"/>
                        </a:rPr>
                        <m:t>𝑐𝑜𝑠𝑡𝑒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𝑖𝑚𝑝𝑢𝑡𝑎𝑏𝑙𝑒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𝑚𝑒𝑠𝑒𝑠</m:t>
                          </m:r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𝑢𝑡𝑖𝑙𝑖𝑧𝑎𝑐𝑖</m:t>
                          </m:r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𝑝𝑒𝑟𝑖𝑜𝑑𝑜</m:t>
                          </m:r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𝑑𝑒𝑝𝑟𝑒𝑐𝑎𝑐𝑖𝑜𝑛</m:t>
                          </m:r>
                        </m:den>
                      </m:f>
                      <m:r>
                        <a:rPr lang="es-ES" sz="1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𝑐𝑜𝑠𝑡𝑒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𝑒𝑞𝑢𝑖𝑝𝑜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𝑢𝑠𝑜</m:t>
                      </m:r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A9B947A-FF0F-4446-B3E4-4D271945C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63" y="3397485"/>
                <a:ext cx="5803900" cy="538674"/>
              </a:xfrm>
              <a:prstGeom prst="rect">
                <a:avLst/>
              </a:prstGeom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82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Herramientas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8366EC0-DBCB-465E-ACC4-59E32C42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49058"/>
              </p:ext>
            </p:extLst>
          </p:nvPr>
        </p:nvGraphicFramePr>
        <p:xfrm>
          <a:off x="6727791" y="4311467"/>
          <a:ext cx="4474052" cy="85750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1351">
                  <a:extLst>
                    <a:ext uri="{9D8B030D-6E8A-4147-A177-3AD203B41FA5}">
                      <a16:colId xmlns:a16="http://schemas.microsoft.com/office/drawing/2014/main" val="3176974853"/>
                    </a:ext>
                  </a:extLst>
                </a:gridCol>
                <a:gridCol w="2388442">
                  <a:extLst>
                    <a:ext uri="{9D8B030D-6E8A-4147-A177-3AD203B41FA5}">
                      <a16:colId xmlns:a16="http://schemas.microsoft.com/office/drawing/2014/main" val="2113486464"/>
                    </a:ext>
                  </a:extLst>
                </a:gridCol>
                <a:gridCol w="594259">
                  <a:extLst>
                    <a:ext uri="{9D8B030D-6E8A-4147-A177-3AD203B41FA5}">
                      <a16:colId xmlns:a16="http://schemas.microsoft.com/office/drawing/2014/main" val="3289328510"/>
                    </a:ext>
                  </a:extLst>
                </a:gridCol>
              </a:tblGrid>
              <a:tr h="2143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Herramienta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Precio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total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22089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ANTLR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1114923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RASA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0 €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0 €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8341686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LUIS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 (límite 10.000 peticiones)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179267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DC79AA9-A8F5-4727-9387-4FD137243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80929"/>
              </p:ext>
            </p:extLst>
          </p:nvPr>
        </p:nvGraphicFramePr>
        <p:xfrm>
          <a:off x="990157" y="2041258"/>
          <a:ext cx="4474052" cy="9360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1351">
                  <a:extLst>
                    <a:ext uri="{9D8B030D-6E8A-4147-A177-3AD203B41FA5}">
                      <a16:colId xmlns:a16="http://schemas.microsoft.com/office/drawing/2014/main" val="4269971086"/>
                    </a:ext>
                  </a:extLst>
                </a:gridCol>
                <a:gridCol w="2388442">
                  <a:extLst>
                    <a:ext uri="{9D8B030D-6E8A-4147-A177-3AD203B41FA5}">
                      <a16:colId xmlns:a16="http://schemas.microsoft.com/office/drawing/2014/main" val="1667979716"/>
                    </a:ext>
                  </a:extLst>
                </a:gridCol>
                <a:gridCol w="594259">
                  <a:extLst>
                    <a:ext uri="{9D8B030D-6E8A-4147-A177-3AD203B41FA5}">
                      <a16:colId xmlns:a16="http://schemas.microsoft.com/office/drawing/2014/main" val="987432732"/>
                    </a:ext>
                  </a:extLst>
                </a:gridCol>
              </a:tblGrid>
              <a:tr h="31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Herramienta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Precio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total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1093311"/>
                  </a:ext>
                </a:extLst>
              </a:tr>
              <a:tr h="31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Visual Studio </a:t>
                      </a:r>
                      <a:r>
                        <a:rPr lang="es-ES" sz="1050" dirty="0" err="1">
                          <a:effectLst/>
                        </a:rPr>
                        <a:t>Code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0 €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011356"/>
                  </a:ext>
                </a:extLst>
              </a:tr>
              <a:tr h="31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err="1">
                          <a:effectLst/>
                        </a:rPr>
                        <a:t>PyCharm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 (licencia universidad)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84701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75AC6FF-E5DA-46AF-A626-A1984C880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038887"/>
              </p:ext>
            </p:extLst>
          </p:nvPr>
        </p:nvGraphicFramePr>
        <p:xfrm>
          <a:off x="990157" y="3168493"/>
          <a:ext cx="4474052" cy="7560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1351">
                  <a:extLst>
                    <a:ext uri="{9D8B030D-6E8A-4147-A177-3AD203B41FA5}">
                      <a16:colId xmlns:a16="http://schemas.microsoft.com/office/drawing/2014/main" val="2415658958"/>
                    </a:ext>
                  </a:extLst>
                </a:gridCol>
                <a:gridCol w="2388442">
                  <a:extLst>
                    <a:ext uri="{9D8B030D-6E8A-4147-A177-3AD203B41FA5}">
                      <a16:colId xmlns:a16="http://schemas.microsoft.com/office/drawing/2014/main" val="3459882402"/>
                    </a:ext>
                  </a:extLst>
                </a:gridCol>
                <a:gridCol w="594259">
                  <a:extLst>
                    <a:ext uri="{9D8B030D-6E8A-4147-A177-3AD203B41FA5}">
                      <a16:colId xmlns:a16="http://schemas.microsoft.com/office/drawing/2014/main" val="104960708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Herramienta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Precio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total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35225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Node.js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053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Python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2002178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E6DA98DA-8A07-443A-BC8D-7193906E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35196"/>
              </p:ext>
            </p:extLst>
          </p:nvPr>
        </p:nvGraphicFramePr>
        <p:xfrm>
          <a:off x="990157" y="4160971"/>
          <a:ext cx="4474052" cy="10080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1351">
                  <a:extLst>
                    <a:ext uri="{9D8B030D-6E8A-4147-A177-3AD203B41FA5}">
                      <a16:colId xmlns:a16="http://schemas.microsoft.com/office/drawing/2014/main" val="3712686917"/>
                    </a:ext>
                  </a:extLst>
                </a:gridCol>
                <a:gridCol w="2388442">
                  <a:extLst>
                    <a:ext uri="{9D8B030D-6E8A-4147-A177-3AD203B41FA5}">
                      <a16:colId xmlns:a16="http://schemas.microsoft.com/office/drawing/2014/main" val="3908537053"/>
                    </a:ext>
                  </a:extLst>
                </a:gridCol>
                <a:gridCol w="594259">
                  <a:extLst>
                    <a:ext uri="{9D8B030D-6E8A-4147-A177-3AD203B41FA5}">
                      <a16:colId xmlns:a16="http://schemas.microsoft.com/office/drawing/2014/main" val="26890515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Herramienta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Precio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total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80689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Git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 (licencia universidad)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2784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err="1">
                          <a:effectLst/>
                        </a:rPr>
                        <a:t>Gitkraken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 (licencia universidad)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74883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Trello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0801888"/>
                  </a:ext>
                </a:extLst>
              </a:tr>
            </a:tbl>
          </a:graphicData>
        </a:graphic>
      </p:graphicFrame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002EE6C4-C201-4D4E-8FEC-2DBA11699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79601"/>
              </p:ext>
            </p:extLst>
          </p:nvPr>
        </p:nvGraphicFramePr>
        <p:xfrm>
          <a:off x="6727793" y="2041258"/>
          <a:ext cx="4474052" cy="208968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1351">
                  <a:extLst>
                    <a:ext uri="{9D8B030D-6E8A-4147-A177-3AD203B41FA5}">
                      <a16:colId xmlns:a16="http://schemas.microsoft.com/office/drawing/2014/main" val="339767962"/>
                    </a:ext>
                  </a:extLst>
                </a:gridCol>
                <a:gridCol w="2388442">
                  <a:extLst>
                    <a:ext uri="{9D8B030D-6E8A-4147-A177-3AD203B41FA5}">
                      <a16:colId xmlns:a16="http://schemas.microsoft.com/office/drawing/2014/main" val="1829813296"/>
                    </a:ext>
                  </a:extLst>
                </a:gridCol>
                <a:gridCol w="594259">
                  <a:extLst>
                    <a:ext uri="{9D8B030D-6E8A-4147-A177-3AD203B41FA5}">
                      <a16:colId xmlns:a16="http://schemas.microsoft.com/office/drawing/2014/main" val="668361485"/>
                    </a:ext>
                  </a:extLst>
                </a:gridCol>
              </a:tblGrid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Herramienta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Precio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total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0015277"/>
                  </a:ext>
                </a:extLst>
              </a:tr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err="1">
                          <a:effectLst/>
                        </a:rPr>
                        <a:t>Elasticsearch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0 €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7929580"/>
                  </a:ext>
                </a:extLst>
              </a:tr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err="1">
                          <a:effectLst/>
                        </a:rPr>
                        <a:t>Kibana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8360349"/>
                  </a:ext>
                </a:extLst>
              </a:tr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Docker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>
                          <a:effectLst/>
                        </a:rPr>
                        <a:t>0 €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844256"/>
                  </a:ext>
                </a:extLst>
              </a:tr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Portainer.io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59430"/>
                  </a:ext>
                </a:extLst>
              </a:tr>
              <a:tr h="272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err="1">
                          <a:effectLst/>
                        </a:rPr>
                        <a:t>Mongodb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0 €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1019354"/>
                  </a:ext>
                </a:extLst>
              </a:tr>
              <a:tr h="4527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Microsoft Bot Framework (Azure)</a:t>
                      </a:r>
                      <a:endParaRPr lang="es-E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53€/mes (8 meses)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</a:rPr>
                        <a:t>424 €</a:t>
                      </a:r>
                      <a:endParaRPr lang="es-E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7169724"/>
                  </a:ext>
                </a:extLst>
              </a:tr>
            </a:tbl>
          </a:graphicData>
        </a:graphic>
      </p:graphicFrame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BF224DD8-0B66-46AB-81AD-31AF7ABBB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45434"/>
              </p:ext>
            </p:extLst>
          </p:nvPr>
        </p:nvGraphicFramePr>
        <p:xfrm>
          <a:off x="4912450" y="5653855"/>
          <a:ext cx="2367100" cy="43200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83550">
                  <a:extLst>
                    <a:ext uri="{9D8B030D-6E8A-4147-A177-3AD203B41FA5}">
                      <a16:colId xmlns:a16="http://schemas.microsoft.com/office/drawing/2014/main" val="1200142656"/>
                    </a:ext>
                  </a:extLst>
                </a:gridCol>
                <a:gridCol w="1183550">
                  <a:extLst>
                    <a:ext uri="{9D8B030D-6E8A-4147-A177-3AD203B41FA5}">
                      <a16:colId xmlns:a16="http://schemas.microsoft.com/office/drawing/2014/main" val="225315894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TOTAL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424€</a:t>
                      </a:r>
                      <a:endParaRPr lang="es-E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1305633"/>
                  </a:ext>
                </a:extLst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95288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2100" y="329523"/>
            <a:ext cx="11607800" cy="383495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PRESUPUESTO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393063" y="1022265"/>
            <a:ext cx="11404600" cy="450603"/>
            <a:chOff x="393063" y="1022265"/>
            <a:chExt cx="11404600" cy="45060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393700" y="1022265"/>
              <a:ext cx="2295071" cy="450603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Resumen</a:t>
              </a:r>
            </a:p>
          </p:txBody>
        </p:sp>
        <p:cxnSp>
          <p:nvCxnSpPr>
            <p:cNvPr id="12" name="Straight Connector 12"/>
            <p:cNvCxnSpPr/>
            <p:nvPr/>
          </p:nvCxnSpPr>
          <p:spPr>
            <a:xfrm>
              <a:off x="393063" y="1472868"/>
              <a:ext cx="11404600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52</a:t>
            </a:fld>
            <a:endParaRPr lang="es-ES"/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3858446002"/>
              </p:ext>
            </p:extLst>
          </p:nvPr>
        </p:nvGraphicFramePr>
        <p:xfrm>
          <a:off x="1230947" y="1472868"/>
          <a:ext cx="9728832" cy="5148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839741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439155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TRABAJO FUTURO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67EB0E6-BE72-4DD3-9B16-41B897F99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DB7D6AF-22BE-4B31-B6FB-3C72039A1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BA2C0D6-8714-41E0-BD41-6B71B60C1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DC2C793-8986-41E9-B4CE-66C3C2F9B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843E841-D5D9-4EDE-8EE5-F92C15BC1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9261E98-A9B9-4EED-92D5-95365A88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372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02143" y="1717133"/>
            <a:ext cx="10739060" cy="3922885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>
            <a:noAutofit/>
          </a:bodyPr>
          <a:lstStyle/>
          <a:p>
            <a:pPr>
              <a:lnSpc>
                <a:spcPct val="85000"/>
              </a:lnSpc>
            </a:pPr>
            <a:r>
              <a:rPr lang="es-ES_tradnl" sz="1600" u="sng" dirty="0">
                <a:latin typeface="Segoe UI" panose="020B0502040204020203" pitchFamily="34" charset="0"/>
                <a:cs typeface="Segoe UI" panose="020B0502040204020203" pitchFamily="34" charset="0"/>
              </a:rPr>
              <a:t>Conexión con grandes plataformas</a:t>
            </a: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endParaRPr lang="es-ES_tradnl" sz="13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5000"/>
              </a:lnSpc>
            </a:pPr>
            <a:br>
              <a:rPr lang="es-ES_tradnl" sz="1600" u="sng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_tradnl" sz="1600" u="sng" dirty="0">
                <a:latin typeface="Segoe UI" panose="020B0502040204020203" pitchFamily="34" charset="0"/>
                <a:cs typeface="Segoe UI" panose="020B0502040204020203" pitchFamily="34" charset="0"/>
              </a:rPr>
              <a:t>Reproducir contenidos al instante</a:t>
            </a:r>
            <a:br>
              <a:rPr lang="es-ES_tradnl" sz="1600" u="sng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s-ES_tradnl" sz="1600" u="sng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85000"/>
              </a:lnSpc>
            </a:pPr>
            <a:r>
              <a:rPr lang="es-ES_tradnl" sz="2400" b="0" i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Ponme la película 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noProof="0" dirty="0">
                <a:latin typeface="Segoe UI" panose="020B0502040204020203" pitchFamily="34" charset="0"/>
                <a:cs typeface="Segoe UI" panose="020B0502040204020203" pitchFamily="34" charset="0"/>
              </a:rPr>
              <a:t>TRABAJO FUTURO</a:t>
            </a:r>
            <a:endParaRPr lang="es-ES_tradnl" b="1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B2C09A4-E390-4C13-8A05-E236D30FAAF6}"/>
              </a:ext>
            </a:extLst>
          </p:cNvPr>
          <p:cNvGrpSpPr/>
          <p:nvPr/>
        </p:nvGrpSpPr>
        <p:grpSpPr>
          <a:xfrm>
            <a:off x="393700" y="945912"/>
            <a:ext cx="10791873" cy="529148"/>
            <a:chOff x="712758" y="1365133"/>
            <a:chExt cx="4792000" cy="705747"/>
          </a:xfrm>
          <a:solidFill>
            <a:schemeClr val="accent3"/>
          </a:solidFill>
        </p:grpSpPr>
        <p:sp>
          <p:nvSpPr>
            <p:cNvPr id="31" name="Rectangle: Rounded Corners 427">
              <a:extLst>
                <a:ext uri="{FF2B5EF4-FFF2-40B4-BE49-F238E27FC236}">
                  <a16:creationId xmlns:a16="http://schemas.microsoft.com/office/drawing/2014/main" id="{FD7F19D1-8F24-4999-971E-60A859546FC3}"/>
                </a:ext>
              </a:extLst>
            </p:cNvPr>
            <p:cNvSpPr/>
            <p:nvPr/>
          </p:nvSpPr>
          <p:spPr>
            <a:xfrm>
              <a:off x="712758" y="1365133"/>
              <a:ext cx="3035298" cy="695876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Integración con servicios de video bajo demanda en </a:t>
              </a:r>
              <a:r>
                <a:rPr lang="es-ES" sz="1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  <a:endParaRPr lang="da-DK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B405D18E-66BB-4EC1-8308-F3592BA62628}"/>
                </a:ext>
              </a:extLst>
            </p:cNvPr>
            <p:cNvCxnSpPr/>
            <p:nvPr/>
          </p:nvCxnSpPr>
          <p:spPr>
            <a:xfrm flipV="1">
              <a:off x="712758" y="2060996"/>
              <a:ext cx="4792000" cy="9884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3" name="Group 761">
            <a:extLst>
              <a:ext uri="{FF2B5EF4-FFF2-40B4-BE49-F238E27FC236}">
                <a16:creationId xmlns:a16="http://schemas.microsoft.com/office/drawing/2014/main" id="{722365EE-8BEA-4B8B-A8AA-A4C82C23E589}"/>
              </a:ext>
            </a:extLst>
          </p:cNvPr>
          <p:cNvGrpSpPr/>
          <p:nvPr/>
        </p:nvGrpSpPr>
        <p:grpSpPr>
          <a:xfrm>
            <a:off x="10582573" y="1004611"/>
            <a:ext cx="509532" cy="404347"/>
            <a:chOff x="1275970" y="1962792"/>
            <a:chExt cx="394920" cy="313395"/>
          </a:xfrm>
          <a:solidFill>
            <a:schemeClr val="bg2">
              <a:lumMod val="75000"/>
            </a:schemeClr>
          </a:solidFill>
        </p:grpSpPr>
        <p:sp>
          <p:nvSpPr>
            <p:cNvPr id="34" name="Freeform 120">
              <a:extLst>
                <a:ext uri="{FF2B5EF4-FFF2-40B4-BE49-F238E27FC236}">
                  <a16:creationId xmlns:a16="http://schemas.microsoft.com/office/drawing/2014/main" id="{04E456EE-76D4-4174-ACD7-E25707A11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9020" y="2064434"/>
              <a:ext cx="88936" cy="109053"/>
            </a:xfrm>
            <a:custGeom>
              <a:avLst/>
              <a:gdLst>
                <a:gd name="T0" fmla="*/ 115 w 752"/>
                <a:gd name="T1" fmla="*/ 163 h 927"/>
                <a:gd name="T2" fmla="*/ 115 w 752"/>
                <a:gd name="T3" fmla="*/ 763 h 927"/>
                <a:gd name="T4" fmla="*/ 586 w 752"/>
                <a:gd name="T5" fmla="*/ 463 h 927"/>
                <a:gd name="T6" fmla="*/ 115 w 752"/>
                <a:gd name="T7" fmla="*/ 163 h 927"/>
                <a:gd name="T8" fmla="*/ 59 w 752"/>
                <a:gd name="T9" fmla="*/ 0 h 927"/>
                <a:gd name="T10" fmla="*/ 75 w 752"/>
                <a:gd name="T11" fmla="*/ 2 h 927"/>
                <a:gd name="T12" fmla="*/ 88 w 752"/>
                <a:gd name="T13" fmla="*/ 8 h 927"/>
                <a:gd name="T14" fmla="*/ 725 w 752"/>
                <a:gd name="T15" fmla="*/ 415 h 927"/>
                <a:gd name="T16" fmla="*/ 737 w 752"/>
                <a:gd name="T17" fmla="*/ 424 h 927"/>
                <a:gd name="T18" fmla="*/ 745 w 752"/>
                <a:gd name="T19" fmla="*/ 435 h 927"/>
                <a:gd name="T20" fmla="*/ 751 w 752"/>
                <a:gd name="T21" fmla="*/ 449 h 927"/>
                <a:gd name="T22" fmla="*/ 752 w 752"/>
                <a:gd name="T23" fmla="*/ 463 h 927"/>
                <a:gd name="T24" fmla="*/ 751 w 752"/>
                <a:gd name="T25" fmla="*/ 478 h 927"/>
                <a:gd name="T26" fmla="*/ 745 w 752"/>
                <a:gd name="T27" fmla="*/ 491 h 927"/>
                <a:gd name="T28" fmla="*/ 737 w 752"/>
                <a:gd name="T29" fmla="*/ 502 h 927"/>
                <a:gd name="T30" fmla="*/ 725 w 752"/>
                <a:gd name="T31" fmla="*/ 512 h 927"/>
                <a:gd name="T32" fmla="*/ 88 w 752"/>
                <a:gd name="T33" fmla="*/ 918 h 927"/>
                <a:gd name="T34" fmla="*/ 74 w 752"/>
                <a:gd name="T35" fmla="*/ 925 h 927"/>
                <a:gd name="T36" fmla="*/ 57 w 752"/>
                <a:gd name="T37" fmla="*/ 927 h 927"/>
                <a:gd name="T38" fmla="*/ 43 w 752"/>
                <a:gd name="T39" fmla="*/ 926 h 927"/>
                <a:gd name="T40" fmla="*/ 30 w 752"/>
                <a:gd name="T41" fmla="*/ 919 h 927"/>
                <a:gd name="T42" fmla="*/ 17 w 752"/>
                <a:gd name="T43" fmla="*/ 910 h 927"/>
                <a:gd name="T44" fmla="*/ 8 w 752"/>
                <a:gd name="T45" fmla="*/ 899 h 927"/>
                <a:gd name="T46" fmla="*/ 2 w 752"/>
                <a:gd name="T47" fmla="*/ 884 h 927"/>
                <a:gd name="T48" fmla="*/ 0 w 752"/>
                <a:gd name="T49" fmla="*/ 869 h 927"/>
                <a:gd name="T50" fmla="*/ 0 w 752"/>
                <a:gd name="T51" fmla="*/ 57 h 927"/>
                <a:gd name="T52" fmla="*/ 2 w 752"/>
                <a:gd name="T53" fmla="*/ 42 h 927"/>
                <a:gd name="T54" fmla="*/ 8 w 752"/>
                <a:gd name="T55" fmla="*/ 27 h 927"/>
                <a:gd name="T56" fmla="*/ 17 w 752"/>
                <a:gd name="T57" fmla="*/ 15 h 927"/>
                <a:gd name="T58" fmla="*/ 30 w 752"/>
                <a:gd name="T59" fmla="*/ 6 h 927"/>
                <a:gd name="T60" fmla="*/ 44 w 752"/>
                <a:gd name="T61" fmla="*/ 1 h 927"/>
                <a:gd name="T62" fmla="*/ 59 w 752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2" h="927">
                  <a:moveTo>
                    <a:pt x="115" y="163"/>
                  </a:moveTo>
                  <a:lnTo>
                    <a:pt x="115" y="763"/>
                  </a:lnTo>
                  <a:lnTo>
                    <a:pt x="586" y="463"/>
                  </a:lnTo>
                  <a:lnTo>
                    <a:pt x="115" y="163"/>
                  </a:lnTo>
                  <a:close/>
                  <a:moveTo>
                    <a:pt x="59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725" y="415"/>
                  </a:lnTo>
                  <a:lnTo>
                    <a:pt x="737" y="424"/>
                  </a:lnTo>
                  <a:lnTo>
                    <a:pt x="745" y="435"/>
                  </a:lnTo>
                  <a:lnTo>
                    <a:pt x="751" y="449"/>
                  </a:lnTo>
                  <a:lnTo>
                    <a:pt x="752" y="463"/>
                  </a:lnTo>
                  <a:lnTo>
                    <a:pt x="751" y="478"/>
                  </a:lnTo>
                  <a:lnTo>
                    <a:pt x="745" y="491"/>
                  </a:lnTo>
                  <a:lnTo>
                    <a:pt x="737" y="502"/>
                  </a:lnTo>
                  <a:lnTo>
                    <a:pt x="725" y="512"/>
                  </a:lnTo>
                  <a:lnTo>
                    <a:pt x="88" y="918"/>
                  </a:lnTo>
                  <a:lnTo>
                    <a:pt x="74" y="925"/>
                  </a:lnTo>
                  <a:lnTo>
                    <a:pt x="57" y="927"/>
                  </a:lnTo>
                  <a:lnTo>
                    <a:pt x="43" y="926"/>
                  </a:lnTo>
                  <a:lnTo>
                    <a:pt x="30" y="919"/>
                  </a:lnTo>
                  <a:lnTo>
                    <a:pt x="17" y="910"/>
                  </a:lnTo>
                  <a:lnTo>
                    <a:pt x="8" y="899"/>
                  </a:lnTo>
                  <a:lnTo>
                    <a:pt x="2" y="884"/>
                  </a:lnTo>
                  <a:lnTo>
                    <a:pt x="0" y="869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8" y="27"/>
                  </a:lnTo>
                  <a:lnTo>
                    <a:pt x="17" y="15"/>
                  </a:lnTo>
                  <a:lnTo>
                    <a:pt x="30" y="6"/>
                  </a:lnTo>
                  <a:lnTo>
                    <a:pt x="44" y="1"/>
                  </a:lnTo>
                  <a:lnTo>
                    <a:pt x="5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21">
              <a:extLst>
                <a:ext uri="{FF2B5EF4-FFF2-40B4-BE49-F238E27FC236}">
                  <a16:creationId xmlns:a16="http://schemas.microsoft.com/office/drawing/2014/main" id="{5837EC78-7135-4EBD-8265-38DB1ECD7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5970" y="1962792"/>
              <a:ext cx="394920" cy="313395"/>
            </a:xfrm>
            <a:custGeom>
              <a:avLst/>
              <a:gdLst>
                <a:gd name="T0" fmla="*/ 2779 w 3359"/>
                <a:gd name="T1" fmla="*/ 2551 h 2668"/>
                <a:gd name="T2" fmla="*/ 3243 w 3359"/>
                <a:gd name="T3" fmla="*/ 2030 h 2668"/>
                <a:gd name="T4" fmla="*/ 115 w 3359"/>
                <a:gd name="T5" fmla="*/ 2030 h 2668"/>
                <a:gd name="T6" fmla="*/ 579 w 3359"/>
                <a:gd name="T7" fmla="*/ 2551 h 2668"/>
                <a:gd name="T8" fmla="*/ 115 w 3359"/>
                <a:gd name="T9" fmla="*/ 2030 h 2668"/>
                <a:gd name="T10" fmla="*/ 2779 w 3359"/>
                <a:gd name="T11" fmla="*/ 1913 h 2668"/>
                <a:gd name="T12" fmla="*/ 3243 w 3359"/>
                <a:gd name="T13" fmla="*/ 1392 h 2668"/>
                <a:gd name="T14" fmla="*/ 115 w 3359"/>
                <a:gd name="T15" fmla="*/ 1392 h 2668"/>
                <a:gd name="T16" fmla="*/ 579 w 3359"/>
                <a:gd name="T17" fmla="*/ 1913 h 2668"/>
                <a:gd name="T18" fmla="*/ 115 w 3359"/>
                <a:gd name="T19" fmla="*/ 1392 h 2668"/>
                <a:gd name="T20" fmla="*/ 2779 w 3359"/>
                <a:gd name="T21" fmla="*/ 1276 h 2668"/>
                <a:gd name="T22" fmla="*/ 3243 w 3359"/>
                <a:gd name="T23" fmla="*/ 754 h 2668"/>
                <a:gd name="T24" fmla="*/ 115 w 3359"/>
                <a:gd name="T25" fmla="*/ 754 h 2668"/>
                <a:gd name="T26" fmla="*/ 579 w 3359"/>
                <a:gd name="T27" fmla="*/ 1276 h 2668"/>
                <a:gd name="T28" fmla="*/ 115 w 3359"/>
                <a:gd name="T29" fmla="*/ 754 h 2668"/>
                <a:gd name="T30" fmla="*/ 2779 w 3359"/>
                <a:gd name="T31" fmla="*/ 638 h 2668"/>
                <a:gd name="T32" fmla="*/ 3243 w 3359"/>
                <a:gd name="T33" fmla="*/ 116 h 2668"/>
                <a:gd name="T34" fmla="*/ 695 w 3359"/>
                <a:gd name="T35" fmla="*/ 116 h 2668"/>
                <a:gd name="T36" fmla="*/ 2664 w 3359"/>
                <a:gd name="T37" fmla="*/ 2551 h 2668"/>
                <a:gd name="T38" fmla="*/ 695 w 3359"/>
                <a:gd name="T39" fmla="*/ 116 h 2668"/>
                <a:gd name="T40" fmla="*/ 115 w 3359"/>
                <a:gd name="T41" fmla="*/ 638 h 2668"/>
                <a:gd name="T42" fmla="*/ 579 w 3359"/>
                <a:gd name="T43" fmla="*/ 116 h 2668"/>
                <a:gd name="T44" fmla="*/ 58 w 3359"/>
                <a:gd name="T45" fmla="*/ 0 h 2668"/>
                <a:gd name="T46" fmla="*/ 3320 w 3359"/>
                <a:gd name="T47" fmla="*/ 4 h 2668"/>
                <a:gd name="T48" fmla="*/ 3347 w 3359"/>
                <a:gd name="T49" fmla="*/ 24 h 2668"/>
                <a:gd name="T50" fmla="*/ 3359 w 3359"/>
                <a:gd name="T51" fmla="*/ 58 h 2668"/>
                <a:gd name="T52" fmla="*/ 3356 w 3359"/>
                <a:gd name="T53" fmla="*/ 2627 h 2668"/>
                <a:gd name="T54" fmla="*/ 3335 w 3359"/>
                <a:gd name="T55" fmla="*/ 2656 h 2668"/>
                <a:gd name="T56" fmla="*/ 3301 w 3359"/>
                <a:gd name="T57" fmla="*/ 2668 h 2668"/>
                <a:gd name="T58" fmla="*/ 39 w 3359"/>
                <a:gd name="T59" fmla="*/ 2665 h 2668"/>
                <a:gd name="T60" fmla="*/ 11 w 3359"/>
                <a:gd name="T61" fmla="*/ 2644 h 2668"/>
                <a:gd name="T62" fmla="*/ 0 w 3359"/>
                <a:gd name="T63" fmla="*/ 2610 h 2668"/>
                <a:gd name="T64" fmla="*/ 3 w 3359"/>
                <a:gd name="T65" fmla="*/ 40 h 2668"/>
                <a:gd name="T66" fmla="*/ 24 w 3359"/>
                <a:gd name="T67" fmla="*/ 12 h 2668"/>
                <a:gd name="T68" fmla="*/ 58 w 3359"/>
                <a:gd name="T69" fmla="*/ 0 h 2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59" h="2668">
                  <a:moveTo>
                    <a:pt x="2779" y="2030"/>
                  </a:moveTo>
                  <a:lnTo>
                    <a:pt x="2779" y="2551"/>
                  </a:lnTo>
                  <a:lnTo>
                    <a:pt x="3243" y="2551"/>
                  </a:lnTo>
                  <a:lnTo>
                    <a:pt x="3243" y="2030"/>
                  </a:lnTo>
                  <a:lnTo>
                    <a:pt x="2779" y="2030"/>
                  </a:lnTo>
                  <a:close/>
                  <a:moveTo>
                    <a:pt x="115" y="2030"/>
                  </a:moveTo>
                  <a:lnTo>
                    <a:pt x="115" y="2551"/>
                  </a:lnTo>
                  <a:lnTo>
                    <a:pt x="579" y="2551"/>
                  </a:lnTo>
                  <a:lnTo>
                    <a:pt x="579" y="2030"/>
                  </a:lnTo>
                  <a:lnTo>
                    <a:pt x="115" y="2030"/>
                  </a:lnTo>
                  <a:close/>
                  <a:moveTo>
                    <a:pt x="2779" y="1392"/>
                  </a:moveTo>
                  <a:lnTo>
                    <a:pt x="2779" y="1913"/>
                  </a:lnTo>
                  <a:lnTo>
                    <a:pt x="3243" y="1913"/>
                  </a:lnTo>
                  <a:lnTo>
                    <a:pt x="3243" y="1392"/>
                  </a:lnTo>
                  <a:lnTo>
                    <a:pt x="2779" y="1392"/>
                  </a:lnTo>
                  <a:close/>
                  <a:moveTo>
                    <a:pt x="115" y="1392"/>
                  </a:moveTo>
                  <a:lnTo>
                    <a:pt x="115" y="1913"/>
                  </a:lnTo>
                  <a:lnTo>
                    <a:pt x="579" y="1913"/>
                  </a:lnTo>
                  <a:lnTo>
                    <a:pt x="579" y="1392"/>
                  </a:lnTo>
                  <a:lnTo>
                    <a:pt x="115" y="1392"/>
                  </a:lnTo>
                  <a:close/>
                  <a:moveTo>
                    <a:pt x="2779" y="754"/>
                  </a:moveTo>
                  <a:lnTo>
                    <a:pt x="2779" y="1276"/>
                  </a:lnTo>
                  <a:lnTo>
                    <a:pt x="3243" y="1276"/>
                  </a:lnTo>
                  <a:lnTo>
                    <a:pt x="3243" y="754"/>
                  </a:lnTo>
                  <a:lnTo>
                    <a:pt x="2779" y="754"/>
                  </a:lnTo>
                  <a:close/>
                  <a:moveTo>
                    <a:pt x="115" y="754"/>
                  </a:moveTo>
                  <a:lnTo>
                    <a:pt x="115" y="1276"/>
                  </a:lnTo>
                  <a:lnTo>
                    <a:pt x="579" y="1276"/>
                  </a:lnTo>
                  <a:lnTo>
                    <a:pt x="579" y="754"/>
                  </a:lnTo>
                  <a:lnTo>
                    <a:pt x="115" y="754"/>
                  </a:lnTo>
                  <a:close/>
                  <a:moveTo>
                    <a:pt x="2779" y="116"/>
                  </a:moveTo>
                  <a:lnTo>
                    <a:pt x="2779" y="638"/>
                  </a:lnTo>
                  <a:lnTo>
                    <a:pt x="3243" y="638"/>
                  </a:lnTo>
                  <a:lnTo>
                    <a:pt x="3243" y="116"/>
                  </a:lnTo>
                  <a:lnTo>
                    <a:pt x="2779" y="116"/>
                  </a:lnTo>
                  <a:close/>
                  <a:moveTo>
                    <a:pt x="695" y="116"/>
                  </a:moveTo>
                  <a:lnTo>
                    <a:pt x="695" y="2551"/>
                  </a:lnTo>
                  <a:lnTo>
                    <a:pt x="2664" y="2551"/>
                  </a:lnTo>
                  <a:lnTo>
                    <a:pt x="2664" y="116"/>
                  </a:lnTo>
                  <a:lnTo>
                    <a:pt x="695" y="116"/>
                  </a:lnTo>
                  <a:close/>
                  <a:moveTo>
                    <a:pt x="115" y="116"/>
                  </a:moveTo>
                  <a:lnTo>
                    <a:pt x="115" y="638"/>
                  </a:lnTo>
                  <a:lnTo>
                    <a:pt x="579" y="638"/>
                  </a:lnTo>
                  <a:lnTo>
                    <a:pt x="579" y="116"/>
                  </a:lnTo>
                  <a:lnTo>
                    <a:pt x="115" y="116"/>
                  </a:lnTo>
                  <a:close/>
                  <a:moveTo>
                    <a:pt x="58" y="0"/>
                  </a:moveTo>
                  <a:lnTo>
                    <a:pt x="3301" y="0"/>
                  </a:lnTo>
                  <a:lnTo>
                    <a:pt x="3320" y="4"/>
                  </a:lnTo>
                  <a:lnTo>
                    <a:pt x="3335" y="12"/>
                  </a:lnTo>
                  <a:lnTo>
                    <a:pt x="3347" y="24"/>
                  </a:lnTo>
                  <a:lnTo>
                    <a:pt x="3356" y="40"/>
                  </a:lnTo>
                  <a:lnTo>
                    <a:pt x="3359" y="58"/>
                  </a:lnTo>
                  <a:lnTo>
                    <a:pt x="3359" y="2610"/>
                  </a:lnTo>
                  <a:lnTo>
                    <a:pt x="3356" y="2627"/>
                  </a:lnTo>
                  <a:lnTo>
                    <a:pt x="3347" y="2644"/>
                  </a:lnTo>
                  <a:lnTo>
                    <a:pt x="3335" y="2656"/>
                  </a:lnTo>
                  <a:lnTo>
                    <a:pt x="3320" y="2665"/>
                  </a:lnTo>
                  <a:lnTo>
                    <a:pt x="3301" y="2668"/>
                  </a:lnTo>
                  <a:lnTo>
                    <a:pt x="58" y="2668"/>
                  </a:lnTo>
                  <a:lnTo>
                    <a:pt x="39" y="2665"/>
                  </a:lnTo>
                  <a:lnTo>
                    <a:pt x="24" y="2656"/>
                  </a:lnTo>
                  <a:lnTo>
                    <a:pt x="11" y="2644"/>
                  </a:lnTo>
                  <a:lnTo>
                    <a:pt x="3" y="2627"/>
                  </a:lnTo>
                  <a:lnTo>
                    <a:pt x="0" y="2610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39" y="4"/>
                  </a:lnTo>
                  <a:lnTo>
                    <a:pt x="5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A08DC77C-9E05-4570-9584-F94BB963A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36" y="2285053"/>
            <a:ext cx="1628413" cy="162841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A4B508-8E0B-4361-8F24-4154759D7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78" y="2097970"/>
            <a:ext cx="2111546" cy="2111546"/>
          </a:xfrm>
          <a:prstGeom prst="rect">
            <a:avLst/>
          </a:prstGeom>
        </p:spPr>
      </p:pic>
      <p:pic>
        <p:nvPicPr>
          <p:cNvPr id="3082" name="Picture 10" descr="Imagen relacionada">
            <a:extLst>
              <a:ext uri="{FF2B5EF4-FFF2-40B4-BE49-F238E27FC236}">
                <a16:creationId xmlns:a16="http://schemas.microsoft.com/office/drawing/2014/main" id="{A950FADD-5E8C-4622-97C7-F1702B1A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44" y="2799023"/>
            <a:ext cx="2603974" cy="8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147322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noProof="0" dirty="0">
                <a:latin typeface="Segoe UI" panose="020B0502040204020203" pitchFamily="34" charset="0"/>
                <a:cs typeface="Segoe UI" panose="020B0502040204020203" pitchFamily="34" charset="0"/>
              </a:rPr>
              <a:t>TRABAJO FUTURO</a:t>
            </a:r>
            <a:endParaRPr lang="es-ES_tradnl" b="1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upo 42"/>
          <p:cNvGrpSpPr/>
          <p:nvPr/>
        </p:nvGrpSpPr>
        <p:grpSpPr>
          <a:xfrm>
            <a:off x="675158" y="1459069"/>
            <a:ext cx="10817359" cy="529149"/>
            <a:chOff x="712758" y="1365132"/>
            <a:chExt cx="4792000" cy="705748"/>
          </a:xfrm>
          <a:solidFill>
            <a:schemeClr val="accent3"/>
          </a:solidFill>
        </p:grpSpPr>
        <p:sp>
          <p:nvSpPr>
            <p:cNvPr id="47" name="Rectangle: Rounded Corners 427"/>
            <p:cNvSpPr/>
            <p:nvPr/>
          </p:nvSpPr>
          <p:spPr>
            <a:xfrm>
              <a:off x="712758" y="1365132"/>
              <a:ext cx="2193581" cy="695876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Mejoras en la interfaz gráfica</a:t>
              </a:r>
              <a:endParaRPr lang="da-DK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Straight Connector 12"/>
            <p:cNvCxnSpPr/>
            <p:nvPr/>
          </p:nvCxnSpPr>
          <p:spPr>
            <a:xfrm flipV="1">
              <a:off x="712758" y="2060996"/>
              <a:ext cx="4792000" cy="9884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6" name="Group 85">
            <a:extLst>
              <a:ext uri="{FF2B5EF4-FFF2-40B4-BE49-F238E27FC236}">
                <a16:creationId xmlns:a16="http://schemas.microsoft.com/office/drawing/2014/main" id="{7F7E0A76-B4B4-4AE9-9ADE-B5E6B8BC3E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89265" y="1426076"/>
            <a:ext cx="507693" cy="470560"/>
            <a:chOff x="1595" y="2176"/>
            <a:chExt cx="1586" cy="1470"/>
          </a:xfrm>
          <a:solidFill>
            <a:srgbClr val="000000"/>
          </a:solidFill>
        </p:grpSpPr>
        <p:sp>
          <p:nvSpPr>
            <p:cNvPr id="38" name="Freeform 86">
              <a:extLst>
                <a:ext uri="{FF2B5EF4-FFF2-40B4-BE49-F238E27FC236}">
                  <a16:creationId xmlns:a16="http://schemas.microsoft.com/office/drawing/2014/main" id="{8C25BBF6-12A2-4161-BD6F-84F273664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" y="2176"/>
              <a:ext cx="1586" cy="1062"/>
            </a:xfrm>
            <a:custGeom>
              <a:avLst/>
              <a:gdLst>
                <a:gd name="T0" fmla="*/ 543 w 592"/>
                <a:gd name="T1" fmla="*/ 396 h 396"/>
                <a:gd name="T2" fmla="*/ 48 w 592"/>
                <a:gd name="T3" fmla="*/ 396 h 396"/>
                <a:gd name="T4" fmla="*/ 0 w 592"/>
                <a:gd name="T5" fmla="*/ 347 h 396"/>
                <a:gd name="T6" fmla="*/ 0 w 592"/>
                <a:gd name="T7" fmla="*/ 49 h 396"/>
                <a:gd name="T8" fmla="*/ 48 w 592"/>
                <a:gd name="T9" fmla="*/ 0 h 396"/>
                <a:gd name="T10" fmla="*/ 543 w 592"/>
                <a:gd name="T11" fmla="*/ 0 h 396"/>
                <a:gd name="T12" fmla="*/ 592 w 592"/>
                <a:gd name="T13" fmla="*/ 49 h 396"/>
                <a:gd name="T14" fmla="*/ 592 w 592"/>
                <a:gd name="T15" fmla="*/ 347 h 396"/>
                <a:gd name="T16" fmla="*/ 543 w 592"/>
                <a:gd name="T17" fmla="*/ 396 h 396"/>
                <a:gd name="T18" fmla="*/ 48 w 592"/>
                <a:gd name="T19" fmla="*/ 24 h 396"/>
                <a:gd name="T20" fmla="*/ 24 w 592"/>
                <a:gd name="T21" fmla="*/ 49 h 396"/>
                <a:gd name="T22" fmla="*/ 24 w 592"/>
                <a:gd name="T23" fmla="*/ 347 h 396"/>
                <a:gd name="T24" fmla="*/ 48 w 592"/>
                <a:gd name="T25" fmla="*/ 372 h 396"/>
                <a:gd name="T26" fmla="*/ 543 w 592"/>
                <a:gd name="T27" fmla="*/ 372 h 396"/>
                <a:gd name="T28" fmla="*/ 568 w 592"/>
                <a:gd name="T29" fmla="*/ 347 h 396"/>
                <a:gd name="T30" fmla="*/ 568 w 592"/>
                <a:gd name="T31" fmla="*/ 49 h 396"/>
                <a:gd name="T32" fmla="*/ 543 w 592"/>
                <a:gd name="T33" fmla="*/ 24 h 396"/>
                <a:gd name="T34" fmla="*/ 48 w 592"/>
                <a:gd name="T35" fmla="*/ 24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2" h="396">
                  <a:moveTo>
                    <a:pt x="543" y="396"/>
                  </a:moveTo>
                  <a:cubicBezTo>
                    <a:pt x="48" y="396"/>
                    <a:pt x="48" y="396"/>
                    <a:pt x="48" y="396"/>
                  </a:cubicBezTo>
                  <a:cubicBezTo>
                    <a:pt x="21" y="396"/>
                    <a:pt x="0" y="374"/>
                    <a:pt x="0" y="34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70" y="0"/>
                    <a:pt x="592" y="22"/>
                    <a:pt x="592" y="49"/>
                  </a:cubicBezTo>
                  <a:cubicBezTo>
                    <a:pt x="592" y="347"/>
                    <a:pt x="592" y="347"/>
                    <a:pt x="592" y="347"/>
                  </a:cubicBezTo>
                  <a:cubicBezTo>
                    <a:pt x="592" y="374"/>
                    <a:pt x="570" y="396"/>
                    <a:pt x="543" y="396"/>
                  </a:cubicBezTo>
                  <a:close/>
                  <a:moveTo>
                    <a:pt x="48" y="24"/>
                  </a:moveTo>
                  <a:cubicBezTo>
                    <a:pt x="35" y="24"/>
                    <a:pt x="24" y="35"/>
                    <a:pt x="24" y="49"/>
                  </a:cubicBezTo>
                  <a:cubicBezTo>
                    <a:pt x="24" y="347"/>
                    <a:pt x="24" y="347"/>
                    <a:pt x="24" y="347"/>
                  </a:cubicBezTo>
                  <a:cubicBezTo>
                    <a:pt x="24" y="361"/>
                    <a:pt x="35" y="372"/>
                    <a:pt x="48" y="372"/>
                  </a:cubicBezTo>
                  <a:cubicBezTo>
                    <a:pt x="543" y="372"/>
                    <a:pt x="543" y="372"/>
                    <a:pt x="543" y="372"/>
                  </a:cubicBezTo>
                  <a:cubicBezTo>
                    <a:pt x="557" y="372"/>
                    <a:pt x="568" y="361"/>
                    <a:pt x="568" y="347"/>
                  </a:cubicBezTo>
                  <a:cubicBezTo>
                    <a:pt x="568" y="49"/>
                    <a:pt x="568" y="49"/>
                    <a:pt x="568" y="49"/>
                  </a:cubicBezTo>
                  <a:cubicBezTo>
                    <a:pt x="568" y="35"/>
                    <a:pt x="557" y="24"/>
                    <a:pt x="543" y="24"/>
                  </a:cubicBezTo>
                  <a:lnTo>
                    <a:pt x="48" y="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1D9F4AC8-4CFD-4EFA-A239-966847E26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7" y="3431"/>
              <a:ext cx="922" cy="215"/>
            </a:xfrm>
            <a:custGeom>
              <a:avLst/>
              <a:gdLst>
                <a:gd name="T0" fmla="*/ 332 w 344"/>
                <a:gd name="T1" fmla="*/ 80 h 80"/>
                <a:gd name="T2" fmla="*/ 332 w 344"/>
                <a:gd name="T3" fmla="*/ 80 h 80"/>
                <a:gd name="T4" fmla="*/ 12 w 344"/>
                <a:gd name="T5" fmla="*/ 80 h 80"/>
                <a:gd name="T6" fmla="*/ 0 w 344"/>
                <a:gd name="T7" fmla="*/ 68 h 80"/>
                <a:gd name="T8" fmla="*/ 172 w 344"/>
                <a:gd name="T9" fmla="*/ 0 h 80"/>
                <a:gd name="T10" fmla="*/ 344 w 344"/>
                <a:gd name="T11" fmla="*/ 66 h 80"/>
                <a:gd name="T12" fmla="*/ 344 w 344"/>
                <a:gd name="T13" fmla="*/ 68 h 80"/>
                <a:gd name="T14" fmla="*/ 332 w 344"/>
                <a:gd name="T15" fmla="*/ 80 h 80"/>
                <a:gd name="T16" fmla="*/ 31 w 344"/>
                <a:gd name="T17" fmla="*/ 56 h 80"/>
                <a:gd name="T18" fmla="*/ 312 w 344"/>
                <a:gd name="T19" fmla="*/ 56 h 80"/>
                <a:gd name="T20" fmla="*/ 172 w 344"/>
                <a:gd name="T21" fmla="*/ 24 h 80"/>
                <a:gd name="T22" fmla="*/ 31 w 344"/>
                <a:gd name="T23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4" h="80">
                  <a:moveTo>
                    <a:pt x="332" y="80"/>
                  </a:moveTo>
                  <a:cubicBezTo>
                    <a:pt x="332" y="80"/>
                    <a:pt x="332" y="80"/>
                    <a:pt x="33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5" y="80"/>
                    <a:pt x="0" y="74"/>
                    <a:pt x="0" y="68"/>
                  </a:cubicBezTo>
                  <a:cubicBezTo>
                    <a:pt x="0" y="23"/>
                    <a:pt x="86" y="0"/>
                    <a:pt x="172" y="0"/>
                  </a:cubicBezTo>
                  <a:cubicBezTo>
                    <a:pt x="256" y="0"/>
                    <a:pt x="341" y="23"/>
                    <a:pt x="344" y="66"/>
                  </a:cubicBezTo>
                  <a:cubicBezTo>
                    <a:pt x="344" y="67"/>
                    <a:pt x="344" y="67"/>
                    <a:pt x="344" y="68"/>
                  </a:cubicBezTo>
                  <a:cubicBezTo>
                    <a:pt x="344" y="74"/>
                    <a:pt x="338" y="80"/>
                    <a:pt x="332" y="80"/>
                  </a:cubicBezTo>
                  <a:close/>
                  <a:moveTo>
                    <a:pt x="31" y="56"/>
                  </a:moveTo>
                  <a:cubicBezTo>
                    <a:pt x="312" y="56"/>
                    <a:pt x="312" y="56"/>
                    <a:pt x="312" y="56"/>
                  </a:cubicBezTo>
                  <a:cubicBezTo>
                    <a:pt x="294" y="40"/>
                    <a:pt x="243" y="24"/>
                    <a:pt x="172" y="24"/>
                  </a:cubicBezTo>
                  <a:cubicBezTo>
                    <a:pt x="100" y="24"/>
                    <a:pt x="49" y="40"/>
                    <a:pt x="31" y="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88ECDA24-96BA-4359-9726-143776138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3227"/>
              <a:ext cx="64" cy="247"/>
            </a:xfrm>
            <a:custGeom>
              <a:avLst/>
              <a:gdLst>
                <a:gd name="T0" fmla="*/ 12 w 24"/>
                <a:gd name="T1" fmla="*/ 92 h 92"/>
                <a:gd name="T2" fmla="*/ 0 w 24"/>
                <a:gd name="T3" fmla="*/ 80 h 92"/>
                <a:gd name="T4" fmla="*/ 0 w 24"/>
                <a:gd name="T5" fmla="*/ 12 h 92"/>
                <a:gd name="T6" fmla="*/ 12 w 24"/>
                <a:gd name="T7" fmla="*/ 0 h 92"/>
                <a:gd name="T8" fmla="*/ 24 w 24"/>
                <a:gd name="T9" fmla="*/ 12 h 92"/>
                <a:gd name="T10" fmla="*/ 24 w 24"/>
                <a:gd name="T11" fmla="*/ 80 h 92"/>
                <a:gd name="T12" fmla="*/ 12 w 2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2">
                  <a:moveTo>
                    <a:pt x="12" y="92"/>
                  </a:moveTo>
                  <a:cubicBezTo>
                    <a:pt x="5" y="92"/>
                    <a:pt x="0" y="86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6"/>
                    <a:pt x="18" y="92"/>
                    <a:pt x="12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89">
              <a:extLst>
                <a:ext uri="{FF2B5EF4-FFF2-40B4-BE49-F238E27FC236}">
                  <a16:creationId xmlns:a16="http://schemas.microsoft.com/office/drawing/2014/main" id="{D28018EC-E452-49A8-ABC5-6DE28C269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3227"/>
              <a:ext cx="64" cy="247"/>
            </a:xfrm>
            <a:custGeom>
              <a:avLst/>
              <a:gdLst>
                <a:gd name="T0" fmla="*/ 12 w 24"/>
                <a:gd name="T1" fmla="*/ 92 h 92"/>
                <a:gd name="T2" fmla="*/ 0 w 24"/>
                <a:gd name="T3" fmla="*/ 80 h 92"/>
                <a:gd name="T4" fmla="*/ 0 w 24"/>
                <a:gd name="T5" fmla="*/ 12 h 92"/>
                <a:gd name="T6" fmla="*/ 12 w 24"/>
                <a:gd name="T7" fmla="*/ 0 h 92"/>
                <a:gd name="T8" fmla="*/ 24 w 24"/>
                <a:gd name="T9" fmla="*/ 12 h 92"/>
                <a:gd name="T10" fmla="*/ 24 w 24"/>
                <a:gd name="T11" fmla="*/ 80 h 92"/>
                <a:gd name="T12" fmla="*/ 12 w 2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2">
                  <a:moveTo>
                    <a:pt x="12" y="92"/>
                  </a:moveTo>
                  <a:cubicBezTo>
                    <a:pt x="5" y="92"/>
                    <a:pt x="0" y="86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6"/>
                    <a:pt x="18" y="92"/>
                    <a:pt x="12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90">
              <a:extLst>
                <a:ext uri="{FF2B5EF4-FFF2-40B4-BE49-F238E27FC236}">
                  <a16:creationId xmlns:a16="http://schemas.microsoft.com/office/drawing/2014/main" id="{CCAA6FD0-8347-41EF-8264-B4B94E7BA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4" y="2305"/>
              <a:ext cx="1329" cy="804"/>
            </a:xfrm>
            <a:custGeom>
              <a:avLst/>
              <a:gdLst>
                <a:gd name="T0" fmla="*/ 444 w 496"/>
                <a:gd name="T1" fmla="*/ 300 h 300"/>
                <a:gd name="T2" fmla="*/ 52 w 496"/>
                <a:gd name="T3" fmla="*/ 300 h 300"/>
                <a:gd name="T4" fmla="*/ 0 w 496"/>
                <a:gd name="T5" fmla="*/ 249 h 300"/>
                <a:gd name="T6" fmla="*/ 0 w 496"/>
                <a:gd name="T7" fmla="*/ 51 h 300"/>
                <a:gd name="T8" fmla="*/ 52 w 496"/>
                <a:gd name="T9" fmla="*/ 0 h 300"/>
                <a:gd name="T10" fmla="*/ 444 w 496"/>
                <a:gd name="T11" fmla="*/ 0 h 300"/>
                <a:gd name="T12" fmla="*/ 496 w 496"/>
                <a:gd name="T13" fmla="*/ 51 h 300"/>
                <a:gd name="T14" fmla="*/ 496 w 496"/>
                <a:gd name="T15" fmla="*/ 249 h 300"/>
                <a:gd name="T16" fmla="*/ 444 w 496"/>
                <a:gd name="T17" fmla="*/ 300 h 300"/>
                <a:gd name="T18" fmla="*/ 52 w 496"/>
                <a:gd name="T19" fmla="*/ 24 h 300"/>
                <a:gd name="T20" fmla="*/ 24 w 496"/>
                <a:gd name="T21" fmla="*/ 51 h 300"/>
                <a:gd name="T22" fmla="*/ 24 w 496"/>
                <a:gd name="T23" fmla="*/ 249 h 300"/>
                <a:gd name="T24" fmla="*/ 52 w 496"/>
                <a:gd name="T25" fmla="*/ 276 h 300"/>
                <a:gd name="T26" fmla="*/ 444 w 496"/>
                <a:gd name="T27" fmla="*/ 276 h 300"/>
                <a:gd name="T28" fmla="*/ 472 w 496"/>
                <a:gd name="T29" fmla="*/ 249 h 300"/>
                <a:gd name="T30" fmla="*/ 472 w 496"/>
                <a:gd name="T31" fmla="*/ 51 h 300"/>
                <a:gd name="T32" fmla="*/ 444 w 496"/>
                <a:gd name="T33" fmla="*/ 24 h 300"/>
                <a:gd name="T34" fmla="*/ 52 w 496"/>
                <a:gd name="T35" fmla="*/ 2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6" h="300">
                  <a:moveTo>
                    <a:pt x="444" y="300"/>
                  </a:moveTo>
                  <a:cubicBezTo>
                    <a:pt x="52" y="300"/>
                    <a:pt x="52" y="300"/>
                    <a:pt x="52" y="300"/>
                  </a:cubicBezTo>
                  <a:cubicBezTo>
                    <a:pt x="23" y="300"/>
                    <a:pt x="0" y="277"/>
                    <a:pt x="0" y="2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72" y="0"/>
                    <a:pt x="496" y="23"/>
                    <a:pt x="496" y="51"/>
                  </a:cubicBezTo>
                  <a:cubicBezTo>
                    <a:pt x="496" y="249"/>
                    <a:pt x="496" y="249"/>
                    <a:pt x="496" y="249"/>
                  </a:cubicBezTo>
                  <a:cubicBezTo>
                    <a:pt x="496" y="277"/>
                    <a:pt x="472" y="300"/>
                    <a:pt x="444" y="300"/>
                  </a:cubicBezTo>
                  <a:close/>
                  <a:moveTo>
                    <a:pt x="52" y="24"/>
                  </a:moveTo>
                  <a:cubicBezTo>
                    <a:pt x="36" y="24"/>
                    <a:pt x="24" y="36"/>
                    <a:pt x="24" y="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4" y="264"/>
                    <a:pt x="36" y="276"/>
                    <a:pt x="52" y="276"/>
                  </a:cubicBezTo>
                  <a:cubicBezTo>
                    <a:pt x="444" y="276"/>
                    <a:pt x="444" y="276"/>
                    <a:pt x="444" y="276"/>
                  </a:cubicBezTo>
                  <a:cubicBezTo>
                    <a:pt x="459" y="276"/>
                    <a:pt x="472" y="264"/>
                    <a:pt x="472" y="249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2" y="36"/>
                    <a:pt x="459" y="24"/>
                    <a:pt x="444" y="24"/>
                  </a:cubicBezTo>
                  <a:lnTo>
                    <a:pt x="52" y="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pt-PT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7" name="image_4383.gif">
            <a:hlinkClick r:id="" action="ppaction://media"/>
            <a:extLst>
              <a:ext uri="{FF2B5EF4-FFF2-40B4-BE49-F238E27FC236}">
                <a16:creationId xmlns:a16="http://schemas.microsoft.com/office/drawing/2014/main" id="{792B14FE-1423-42AE-A175-F10E7AB00A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5158" y="2253445"/>
            <a:ext cx="5138697" cy="3854023"/>
          </a:xfrm>
          <a:prstGeom prst="rect">
            <a:avLst/>
          </a:prstGeom>
        </p:spPr>
      </p:pic>
      <p:pic>
        <p:nvPicPr>
          <p:cNvPr id="2" name="image_4862.gif">
            <a:hlinkClick r:id="" action="ppaction://media"/>
            <a:extLst>
              <a:ext uri="{FF2B5EF4-FFF2-40B4-BE49-F238E27FC236}">
                <a16:creationId xmlns:a16="http://schemas.microsoft.com/office/drawing/2014/main" id="{066B2275-87FF-4304-BB8D-8C0D6BC0B4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9924" y="2253445"/>
            <a:ext cx="5156918" cy="3867689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864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TRABAJO FUTURO</a:t>
            </a:r>
            <a:endParaRPr lang="es-ES_tradnl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"/>
          <p:cNvCxnSpPr>
            <a:cxnSpLocks/>
          </p:cNvCxnSpPr>
          <p:nvPr/>
        </p:nvCxnSpPr>
        <p:spPr>
          <a:xfrm flipV="1">
            <a:off x="706747" y="1980807"/>
            <a:ext cx="4792000" cy="741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3" name="Grupo 42"/>
          <p:cNvGrpSpPr/>
          <p:nvPr/>
        </p:nvGrpSpPr>
        <p:grpSpPr>
          <a:xfrm>
            <a:off x="6700517" y="1459069"/>
            <a:ext cx="4792000" cy="529149"/>
            <a:chOff x="712758" y="1365132"/>
            <a:chExt cx="4792000" cy="705748"/>
          </a:xfrm>
          <a:solidFill>
            <a:schemeClr val="accent3"/>
          </a:solidFill>
        </p:grpSpPr>
        <p:sp>
          <p:nvSpPr>
            <p:cNvPr id="47" name="Rectangle: Rounded Corners 427"/>
            <p:cNvSpPr/>
            <p:nvPr/>
          </p:nvSpPr>
          <p:spPr>
            <a:xfrm>
              <a:off x="712758" y="1365132"/>
              <a:ext cx="2193581" cy="695876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Actualización de los </a:t>
              </a:r>
              <a:r>
                <a:rPr lang="es-ES" sz="1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datasets</a:t>
              </a:r>
              <a:r>
                <a:rPr lang="es-E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automatizado</a:t>
              </a:r>
              <a:endParaRPr lang="da-DK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Straight Connector 12"/>
            <p:cNvCxnSpPr/>
            <p:nvPr/>
          </p:nvCxnSpPr>
          <p:spPr>
            <a:xfrm flipV="1">
              <a:off x="712758" y="2060996"/>
              <a:ext cx="4792000" cy="9884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B2C09A4-E390-4C13-8A05-E236D30FAAF6}"/>
              </a:ext>
            </a:extLst>
          </p:cNvPr>
          <p:cNvGrpSpPr/>
          <p:nvPr/>
        </p:nvGrpSpPr>
        <p:grpSpPr>
          <a:xfrm>
            <a:off x="693380" y="1451658"/>
            <a:ext cx="4792000" cy="529149"/>
            <a:chOff x="712758" y="1365132"/>
            <a:chExt cx="4792000" cy="705748"/>
          </a:xfrm>
          <a:solidFill>
            <a:schemeClr val="accent3"/>
          </a:solidFill>
        </p:grpSpPr>
        <p:sp>
          <p:nvSpPr>
            <p:cNvPr id="31" name="Rectangle: Rounded Corners 427">
              <a:extLst>
                <a:ext uri="{FF2B5EF4-FFF2-40B4-BE49-F238E27FC236}">
                  <a16:creationId xmlns:a16="http://schemas.microsoft.com/office/drawing/2014/main" id="{FD7F19D1-8F24-4999-971E-60A859546FC3}"/>
                </a:ext>
              </a:extLst>
            </p:cNvPr>
            <p:cNvSpPr/>
            <p:nvPr/>
          </p:nvSpPr>
          <p:spPr>
            <a:xfrm>
              <a:off x="712758" y="1365132"/>
              <a:ext cx="3035298" cy="695876"/>
            </a:xfrm>
            <a:prstGeom prst="roundRect">
              <a:avLst>
                <a:gd name="adj" fmla="val 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4572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Mejorar los modelos de lenguaje natural</a:t>
              </a:r>
              <a:endParaRPr lang="da-DK" sz="1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B405D18E-66BB-4EC1-8308-F3592BA62628}"/>
                </a:ext>
              </a:extLst>
            </p:cNvPr>
            <p:cNvCxnSpPr/>
            <p:nvPr/>
          </p:nvCxnSpPr>
          <p:spPr>
            <a:xfrm flipV="1">
              <a:off x="712758" y="2060996"/>
              <a:ext cx="4792000" cy="9884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404">
            <a:extLst>
              <a:ext uri="{FF2B5EF4-FFF2-40B4-BE49-F238E27FC236}">
                <a16:creationId xmlns:a16="http://schemas.microsoft.com/office/drawing/2014/main" id="{86C83057-9E0C-40B7-BE0E-2E3050452F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14897" y="1470885"/>
            <a:ext cx="638175" cy="415925"/>
            <a:chOff x="6607" y="2457"/>
            <a:chExt cx="402" cy="262"/>
          </a:xfrm>
          <a:solidFill>
            <a:schemeClr val="tx1"/>
          </a:solidFill>
        </p:grpSpPr>
        <p:sp>
          <p:nvSpPr>
            <p:cNvPr id="26" name="Freeform 405">
              <a:extLst>
                <a:ext uri="{FF2B5EF4-FFF2-40B4-BE49-F238E27FC236}">
                  <a16:creationId xmlns:a16="http://schemas.microsoft.com/office/drawing/2014/main" id="{CCF4BCF2-CEC1-4F76-BD21-7E69E1EFEB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7" y="2457"/>
              <a:ext cx="352" cy="262"/>
            </a:xfrm>
            <a:custGeom>
              <a:avLst/>
              <a:gdLst>
                <a:gd name="T0" fmla="*/ 401 w 588"/>
                <a:gd name="T1" fmla="*/ 262 h 437"/>
                <a:gd name="T2" fmla="*/ 231 w 588"/>
                <a:gd name="T3" fmla="*/ 0 h 437"/>
                <a:gd name="T4" fmla="*/ 91 w 588"/>
                <a:gd name="T5" fmla="*/ 63 h 437"/>
                <a:gd name="T6" fmla="*/ 50 w 588"/>
                <a:gd name="T7" fmla="*/ 36 h 437"/>
                <a:gd name="T8" fmla="*/ 0 w 588"/>
                <a:gd name="T9" fmla="*/ 99 h 437"/>
                <a:gd name="T10" fmla="*/ 46 w 588"/>
                <a:gd name="T11" fmla="*/ 162 h 437"/>
                <a:gd name="T12" fmla="*/ 44 w 588"/>
                <a:gd name="T13" fmla="*/ 178 h 437"/>
                <a:gd name="T14" fmla="*/ 21 w 588"/>
                <a:gd name="T15" fmla="*/ 220 h 437"/>
                <a:gd name="T16" fmla="*/ 38 w 588"/>
                <a:gd name="T17" fmla="*/ 226 h 437"/>
                <a:gd name="T18" fmla="*/ 56 w 588"/>
                <a:gd name="T19" fmla="*/ 300 h 437"/>
                <a:gd name="T20" fmla="*/ 73 w 588"/>
                <a:gd name="T21" fmla="*/ 286 h 437"/>
                <a:gd name="T22" fmla="*/ 146 w 588"/>
                <a:gd name="T23" fmla="*/ 419 h 437"/>
                <a:gd name="T24" fmla="*/ 164 w 588"/>
                <a:gd name="T25" fmla="*/ 437 h 437"/>
                <a:gd name="T26" fmla="*/ 182 w 588"/>
                <a:gd name="T27" fmla="*/ 419 h 437"/>
                <a:gd name="T28" fmla="*/ 200 w 588"/>
                <a:gd name="T29" fmla="*/ 370 h 437"/>
                <a:gd name="T30" fmla="*/ 212 w 588"/>
                <a:gd name="T31" fmla="*/ 416 h 437"/>
                <a:gd name="T32" fmla="*/ 250 w 588"/>
                <a:gd name="T33" fmla="*/ 437 h 437"/>
                <a:gd name="T34" fmla="*/ 298 w 588"/>
                <a:gd name="T35" fmla="*/ 360 h 437"/>
                <a:gd name="T36" fmla="*/ 323 w 588"/>
                <a:gd name="T37" fmla="*/ 419 h 437"/>
                <a:gd name="T38" fmla="*/ 341 w 588"/>
                <a:gd name="T39" fmla="*/ 437 h 437"/>
                <a:gd name="T40" fmla="*/ 359 w 588"/>
                <a:gd name="T41" fmla="*/ 419 h 437"/>
                <a:gd name="T42" fmla="*/ 357 w 588"/>
                <a:gd name="T43" fmla="*/ 323 h 437"/>
                <a:gd name="T44" fmla="*/ 383 w 588"/>
                <a:gd name="T45" fmla="*/ 293 h 437"/>
                <a:gd name="T46" fmla="*/ 567 w 588"/>
                <a:gd name="T47" fmla="*/ 403 h 437"/>
                <a:gd name="T48" fmla="*/ 577 w 588"/>
                <a:gd name="T49" fmla="*/ 370 h 437"/>
                <a:gd name="T50" fmla="*/ 250 w 588"/>
                <a:gd name="T51" fmla="*/ 401 h 437"/>
                <a:gd name="T52" fmla="*/ 236 w 588"/>
                <a:gd name="T53" fmla="*/ 374 h 437"/>
                <a:gd name="T54" fmla="*/ 263 w 588"/>
                <a:gd name="T55" fmla="*/ 370 h 437"/>
                <a:gd name="T56" fmla="*/ 263 w 588"/>
                <a:gd name="T57" fmla="*/ 374 h 437"/>
                <a:gd name="T58" fmla="*/ 50 w 588"/>
                <a:gd name="T59" fmla="*/ 127 h 437"/>
                <a:gd name="T60" fmla="*/ 36 w 588"/>
                <a:gd name="T61" fmla="*/ 99 h 437"/>
                <a:gd name="T62" fmla="*/ 50 w 588"/>
                <a:gd name="T63" fmla="*/ 72 h 437"/>
                <a:gd name="T64" fmla="*/ 64 w 588"/>
                <a:gd name="T65" fmla="*/ 99 h 437"/>
                <a:gd name="T66" fmla="*/ 54 w 588"/>
                <a:gd name="T67" fmla="*/ 127 h 437"/>
                <a:gd name="T68" fmla="*/ 230 w 588"/>
                <a:gd name="T69" fmla="*/ 337 h 437"/>
                <a:gd name="T70" fmla="*/ 205 w 588"/>
                <a:gd name="T71" fmla="*/ 38 h 437"/>
                <a:gd name="T72" fmla="*/ 379 w 588"/>
                <a:gd name="T73" fmla="*/ 160 h 437"/>
                <a:gd name="T74" fmla="*/ 257 w 588"/>
                <a:gd name="T75" fmla="*/ 334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8" h="437">
                  <a:moveTo>
                    <a:pt x="577" y="370"/>
                  </a:moveTo>
                  <a:cubicBezTo>
                    <a:pt x="401" y="262"/>
                    <a:pt x="401" y="262"/>
                    <a:pt x="401" y="262"/>
                  </a:cubicBezTo>
                  <a:cubicBezTo>
                    <a:pt x="416" y="228"/>
                    <a:pt x="421" y="191"/>
                    <a:pt x="414" y="154"/>
                  </a:cubicBezTo>
                  <a:cubicBezTo>
                    <a:pt x="399" y="65"/>
                    <a:pt x="321" y="0"/>
                    <a:pt x="231" y="0"/>
                  </a:cubicBezTo>
                  <a:cubicBezTo>
                    <a:pt x="220" y="0"/>
                    <a:pt x="209" y="1"/>
                    <a:pt x="198" y="3"/>
                  </a:cubicBezTo>
                  <a:cubicBezTo>
                    <a:pt x="155" y="10"/>
                    <a:pt x="118" y="32"/>
                    <a:pt x="91" y="63"/>
                  </a:cubicBezTo>
                  <a:cubicBezTo>
                    <a:pt x="90" y="61"/>
                    <a:pt x="89" y="59"/>
                    <a:pt x="88" y="57"/>
                  </a:cubicBezTo>
                  <a:cubicBezTo>
                    <a:pt x="78" y="44"/>
                    <a:pt x="65" y="36"/>
                    <a:pt x="50" y="36"/>
                  </a:cubicBezTo>
                  <a:cubicBezTo>
                    <a:pt x="36" y="36"/>
                    <a:pt x="23" y="44"/>
                    <a:pt x="13" y="57"/>
                  </a:cubicBezTo>
                  <a:cubicBezTo>
                    <a:pt x="5" y="68"/>
                    <a:pt x="0" y="83"/>
                    <a:pt x="0" y="99"/>
                  </a:cubicBezTo>
                  <a:cubicBezTo>
                    <a:pt x="0" y="115"/>
                    <a:pt x="5" y="130"/>
                    <a:pt x="13" y="141"/>
                  </a:cubicBezTo>
                  <a:cubicBezTo>
                    <a:pt x="21" y="154"/>
                    <a:pt x="33" y="161"/>
                    <a:pt x="46" y="162"/>
                  </a:cubicBezTo>
                  <a:cubicBezTo>
                    <a:pt x="45" y="167"/>
                    <a:pt x="45" y="172"/>
                    <a:pt x="44" y="177"/>
                  </a:cubicBezTo>
                  <a:cubicBezTo>
                    <a:pt x="44" y="177"/>
                    <a:pt x="44" y="177"/>
                    <a:pt x="44" y="178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16" y="201"/>
                    <a:pt x="15" y="212"/>
                    <a:pt x="21" y="220"/>
                  </a:cubicBezTo>
                  <a:cubicBezTo>
                    <a:pt x="24" y="224"/>
                    <a:pt x="29" y="226"/>
                    <a:pt x="35" y="226"/>
                  </a:cubicBezTo>
                  <a:cubicBezTo>
                    <a:pt x="36" y="226"/>
                    <a:pt x="37" y="226"/>
                    <a:pt x="38" y="226"/>
                  </a:cubicBezTo>
                  <a:cubicBezTo>
                    <a:pt x="38" y="282"/>
                    <a:pt x="38" y="282"/>
                    <a:pt x="38" y="282"/>
                  </a:cubicBezTo>
                  <a:cubicBezTo>
                    <a:pt x="38" y="292"/>
                    <a:pt x="46" y="300"/>
                    <a:pt x="56" y="300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64" y="300"/>
                    <a:pt x="71" y="294"/>
                    <a:pt x="73" y="286"/>
                  </a:cubicBezTo>
                  <a:cubicBezTo>
                    <a:pt x="91" y="314"/>
                    <a:pt x="116" y="337"/>
                    <a:pt x="146" y="352"/>
                  </a:cubicBezTo>
                  <a:cubicBezTo>
                    <a:pt x="146" y="419"/>
                    <a:pt x="146" y="419"/>
                    <a:pt x="146" y="419"/>
                  </a:cubicBezTo>
                  <a:cubicBezTo>
                    <a:pt x="146" y="429"/>
                    <a:pt x="154" y="437"/>
                    <a:pt x="164" y="437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9" y="437"/>
                    <a:pt x="173" y="435"/>
                    <a:pt x="177" y="432"/>
                  </a:cubicBezTo>
                  <a:cubicBezTo>
                    <a:pt x="180" y="429"/>
                    <a:pt x="182" y="424"/>
                    <a:pt x="182" y="419"/>
                  </a:cubicBezTo>
                  <a:cubicBezTo>
                    <a:pt x="182" y="366"/>
                    <a:pt x="182" y="366"/>
                    <a:pt x="182" y="366"/>
                  </a:cubicBezTo>
                  <a:cubicBezTo>
                    <a:pt x="188" y="368"/>
                    <a:pt x="194" y="369"/>
                    <a:pt x="200" y="370"/>
                  </a:cubicBezTo>
                  <a:cubicBezTo>
                    <a:pt x="200" y="371"/>
                    <a:pt x="200" y="372"/>
                    <a:pt x="200" y="374"/>
                  </a:cubicBezTo>
                  <a:cubicBezTo>
                    <a:pt x="200" y="389"/>
                    <a:pt x="204" y="404"/>
                    <a:pt x="212" y="416"/>
                  </a:cubicBezTo>
                  <a:cubicBezTo>
                    <a:pt x="222" y="429"/>
                    <a:pt x="235" y="437"/>
                    <a:pt x="249" y="437"/>
                  </a:cubicBezTo>
                  <a:cubicBezTo>
                    <a:pt x="250" y="437"/>
                    <a:pt x="250" y="437"/>
                    <a:pt x="250" y="437"/>
                  </a:cubicBezTo>
                  <a:cubicBezTo>
                    <a:pt x="277" y="437"/>
                    <a:pt x="299" y="410"/>
                    <a:pt x="299" y="374"/>
                  </a:cubicBezTo>
                  <a:cubicBezTo>
                    <a:pt x="299" y="369"/>
                    <a:pt x="299" y="365"/>
                    <a:pt x="298" y="360"/>
                  </a:cubicBezTo>
                  <a:cubicBezTo>
                    <a:pt x="307" y="357"/>
                    <a:pt x="315" y="353"/>
                    <a:pt x="323" y="348"/>
                  </a:cubicBezTo>
                  <a:cubicBezTo>
                    <a:pt x="323" y="419"/>
                    <a:pt x="323" y="419"/>
                    <a:pt x="323" y="419"/>
                  </a:cubicBezTo>
                  <a:cubicBezTo>
                    <a:pt x="323" y="429"/>
                    <a:pt x="331" y="437"/>
                    <a:pt x="341" y="437"/>
                  </a:cubicBezTo>
                  <a:cubicBezTo>
                    <a:pt x="341" y="437"/>
                    <a:pt x="341" y="437"/>
                    <a:pt x="341" y="437"/>
                  </a:cubicBezTo>
                  <a:cubicBezTo>
                    <a:pt x="346" y="437"/>
                    <a:pt x="350" y="435"/>
                    <a:pt x="353" y="432"/>
                  </a:cubicBezTo>
                  <a:cubicBezTo>
                    <a:pt x="357" y="429"/>
                    <a:pt x="359" y="424"/>
                    <a:pt x="359" y="419"/>
                  </a:cubicBezTo>
                  <a:cubicBezTo>
                    <a:pt x="359" y="329"/>
                    <a:pt x="359" y="329"/>
                    <a:pt x="359" y="329"/>
                  </a:cubicBezTo>
                  <a:cubicBezTo>
                    <a:pt x="359" y="327"/>
                    <a:pt x="358" y="325"/>
                    <a:pt x="357" y="323"/>
                  </a:cubicBezTo>
                  <a:cubicBezTo>
                    <a:pt x="367" y="314"/>
                    <a:pt x="376" y="304"/>
                    <a:pt x="383" y="293"/>
                  </a:cubicBezTo>
                  <a:cubicBezTo>
                    <a:pt x="383" y="293"/>
                    <a:pt x="383" y="293"/>
                    <a:pt x="383" y="293"/>
                  </a:cubicBezTo>
                  <a:cubicBezTo>
                    <a:pt x="558" y="401"/>
                    <a:pt x="558" y="401"/>
                    <a:pt x="558" y="401"/>
                  </a:cubicBezTo>
                  <a:cubicBezTo>
                    <a:pt x="560" y="402"/>
                    <a:pt x="564" y="403"/>
                    <a:pt x="567" y="403"/>
                  </a:cubicBezTo>
                  <a:cubicBezTo>
                    <a:pt x="573" y="403"/>
                    <a:pt x="579" y="400"/>
                    <a:pt x="582" y="395"/>
                  </a:cubicBezTo>
                  <a:cubicBezTo>
                    <a:pt x="588" y="386"/>
                    <a:pt x="585" y="375"/>
                    <a:pt x="577" y="370"/>
                  </a:cubicBezTo>
                  <a:close/>
                  <a:moveTo>
                    <a:pt x="263" y="374"/>
                  </a:moveTo>
                  <a:cubicBezTo>
                    <a:pt x="263" y="392"/>
                    <a:pt x="254" y="401"/>
                    <a:pt x="250" y="401"/>
                  </a:cubicBezTo>
                  <a:cubicBezTo>
                    <a:pt x="246" y="401"/>
                    <a:pt x="243" y="397"/>
                    <a:pt x="242" y="396"/>
                  </a:cubicBezTo>
                  <a:cubicBezTo>
                    <a:pt x="238" y="390"/>
                    <a:pt x="236" y="382"/>
                    <a:pt x="236" y="374"/>
                  </a:cubicBezTo>
                  <a:cubicBezTo>
                    <a:pt x="236" y="373"/>
                    <a:pt x="236" y="373"/>
                    <a:pt x="236" y="372"/>
                  </a:cubicBezTo>
                  <a:cubicBezTo>
                    <a:pt x="245" y="372"/>
                    <a:pt x="254" y="371"/>
                    <a:pt x="263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3" y="371"/>
                    <a:pt x="263" y="373"/>
                    <a:pt x="263" y="374"/>
                  </a:cubicBezTo>
                  <a:close/>
                  <a:moveTo>
                    <a:pt x="54" y="127"/>
                  </a:moveTo>
                  <a:cubicBezTo>
                    <a:pt x="53" y="127"/>
                    <a:pt x="51" y="127"/>
                    <a:pt x="50" y="127"/>
                  </a:cubicBezTo>
                  <a:cubicBezTo>
                    <a:pt x="46" y="127"/>
                    <a:pt x="43" y="122"/>
                    <a:pt x="42" y="121"/>
                  </a:cubicBezTo>
                  <a:cubicBezTo>
                    <a:pt x="38" y="116"/>
                    <a:pt x="36" y="108"/>
                    <a:pt x="36" y="99"/>
                  </a:cubicBezTo>
                  <a:cubicBezTo>
                    <a:pt x="36" y="91"/>
                    <a:pt x="39" y="83"/>
                    <a:pt x="43" y="78"/>
                  </a:cubicBezTo>
                  <a:cubicBezTo>
                    <a:pt x="43" y="76"/>
                    <a:pt x="47" y="72"/>
                    <a:pt x="50" y="72"/>
                  </a:cubicBezTo>
                  <a:cubicBezTo>
                    <a:pt x="54" y="72"/>
                    <a:pt x="57" y="76"/>
                    <a:pt x="58" y="78"/>
                  </a:cubicBezTo>
                  <a:cubicBezTo>
                    <a:pt x="62" y="83"/>
                    <a:pt x="64" y="91"/>
                    <a:pt x="64" y="99"/>
                  </a:cubicBezTo>
                  <a:cubicBezTo>
                    <a:pt x="64" y="101"/>
                    <a:pt x="64" y="102"/>
                    <a:pt x="64" y="103"/>
                  </a:cubicBezTo>
                  <a:cubicBezTo>
                    <a:pt x="60" y="111"/>
                    <a:pt x="57" y="119"/>
                    <a:pt x="54" y="127"/>
                  </a:cubicBezTo>
                  <a:close/>
                  <a:moveTo>
                    <a:pt x="257" y="334"/>
                  </a:moveTo>
                  <a:cubicBezTo>
                    <a:pt x="248" y="336"/>
                    <a:pt x="239" y="337"/>
                    <a:pt x="230" y="337"/>
                  </a:cubicBezTo>
                  <a:cubicBezTo>
                    <a:pt x="157" y="337"/>
                    <a:pt x="95" y="284"/>
                    <a:pt x="82" y="212"/>
                  </a:cubicBezTo>
                  <a:cubicBezTo>
                    <a:pt x="68" y="130"/>
                    <a:pt x="123" y="52"/>
                    <a:pt x="205" y="38"/>
                  </a:cubicBezTo>
                  <a:cubicBezTo>
                    <a:pt x="213" y="36"/>
                    <a:pt x="222" y="36"/>
                    <a:pt x="231" y="36"/>
                  </a:cubicBezTo>
                  <a:cubicBezTo>
                    <a:pt x="304" y="36"/>
                    <a:pt x="366" y="88"/>
                    <a:pt x="379" y="160"/>
                  </a:cubicBezTo>
                  <a:cubicBezTo>
                    <a:pt x="386" y="200"/>
                    <a:pt x="377" y="240"/>
                    <a:pt x="354" y="273"/>
                  </a:cubicBezTo>
                  <a:cubicBezTo>
                    <a:pt x="331" y="305"/>
                    <a:pt x="296" y="327"/>
                    <a:pt x="257" y="3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7" name="Freeform 406">
              <a:extLst>
                <a:ext uri="{FF2B5EF4-FFF2-40B4-BE49-F238E27FC236}">
                  <a16:creationId xmlns:a16="http://schemas.microsoft.com/office/drawing/2014/main" id="{738C3429-2039-4DA3-95E3-459F51717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" y="2520"/>
              <a:ext cx="38" cy="88"/>
            </a:xfrm>
            <a:custGeom>
              <a:avLst/>
              <a:gdLst>
                <a:gd name="T0" fmla="*/ 63 w 64"/>
                <a:gd name="T1" fmla="*/ 17 h 147"/>
                <a:gd name="T2" fmla="*/ 63 w 64"/>
                <a:gd name="T3" fmla="*/ 15 h 147"/>
                <a:gd name="T4" fmla="*/ 63 w 64"/>
                <a:gd name="T5" fmla="*/ 13 h 147"/>
                <a:gd name="T6" fmla="*/ 62 w 64"/>
                <a:gd name="T7" fmla="*/ 12 h 147"/>
                <a:gd name="T8" fmla="*/ 62 w 64"/>
                <a:gd name="T9" fmla="*/ 10 h 147"/>
                <a:gd name="T10" fmla="*/ 61 w 64"/>
                <a:gd name="T11" fmla="*/ 8 h 147"/>
                <a:gd name="T12" fmla="*/ 60 w 64"/>
                <a:gd name="T13" fmla="*/ 7 h 147"/>
                <a:gd name="T14" fmla="*/ 59 w 64"/>
                <a:gd name="T15" fmla="*/ 6 h 147"/>
                <a:gd name="T16" fmla="*/ 59 w 64"/>
                <a:gd name="T17" fmla="*/ 6 h 147"/>
                <a:gd name="T18" fmla="*/ 57 w 64"/>
                <a:gd name="T19" fmla="*/ 4 h 147"/>
                <a:gd name="T20" fmla="*/ 56 w 64"/>
                <a:gd name="T21" fmla="*/ 3 h 147"/>
                <a:gd name="T22" fmla="*/ 54 w 64"/>
                <a:gd name="T23" fmla="*/ 2 h 147"/>
                <a:gd name="T24" fmla="*/ 53 w 64"/>
                <a:gd name="T25" fmla="*/ 1 h 147"/>
                <a:gd name="T26" fmla="*/ 51 w 64"/>
                <a:gd name="T27" fmla="*/ 0 h 147"/>
                <a:gd name="T28" fmla="*/ 49 w 64"/>
                <a:gd name="T29" fmla="*/ 0 h 147"/>
                <a:gd name="T30" fmla="*/ 45 w 64"/>
                <a:gd name="T31" fmla="*/ 0 h 147"/>
                <a:gd name="T32" fmla="*/ 45 w 64"/>
                <a:gd name="T33" fmla="*/ 0 h 147"/>
                <a:gd name="T34" fmla="*/ 42 w 64"/>
                <a:gd name="T35" fmla="*/ 0 h 147"/>
                <a:gd name="T36" fmla="*/ 41 w 64"/>
                <a:gd name="T37" fmla="*/ 0 h 147"/>
                <a:gd name="T38" fmla="*/ 39 w 64"/>
                <a:gd name="T39" fmla="*/ 1 h 147"/>
                <a:gd name="T40" fmla="*/ 38 w 64"/>
                <a:gd name="T41" fmla="*/ 1 h 147"/>
                <a:gd name="T42" fmla="*/ 36 w 64"/>
                <a:gd name="T43" fmla="*/ 2 h 147"/>
                <a:gd name="T44" fmla="*/ 35 w 64"/>
                <a:gd name="T45" fmla="*/ 3 h 147"/>
                <a:gd name="T46" fmla="*/ 34 w 64"/>
                <a:gd name="T47" fmla="*/ 4 h 147"/>
                <a:gd name="T48" fmla="*/ 8 w 64"/>
                <a:gd name="T49" fmla="*/ 25 h 147"/>
                <a:gd name="T50" fmla="*/ 6 w 64"/>
                <a:gd name="T51" fmla="*/ 50 h 147"/>
                <a:gd name="T52" fmla="*/ 20 w 64"/>
                <a:gd name="T53" fmla="*/ 57 h 147"/>
                <a:gd name="T54" fmla="*/ 27 w 64"/>
                <a:gd name="T55" fmla="*/ 55 h 147"/>
                <a:gd name="T56" fmla="*/ 28 w 64"/>
                <a:gd name="T57" fmla="*/ 129 h 147"/>
                <a:gd name="T58" fmla="*/ 46 w 64"/>
                <a:gd name="T59" fmla="*/ 147 h 147"/>
                <a:gd name="T60" fmla="*/ 46 w 64"/>
                <a:gd name="T61" fmla="*/ 147 h 147"/>
                <a:gd name="T62" fmla="*/ 58 w 64"/>
                <a:gd name="T63" fmla="*/ 142 h 147"/>
                <a:gd name="T64" fmla="*/ 64 w 64"/>
                <a:gd name="T65" fmla="*/ 129 h 147"/>
                <a:gd name="T66" fmla="*/ 63 w 64"/>
                <a:gd name="T67" fmla="*/ 18 h 147"/>
                <a:gd name="T68" fmla="*/ 63 w 64"/>
                <a:gd name="T69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147">
                  <a:moveTo>
                    <a:pt x="63" y="17"/>
                  </a:moveTo>
                  <a:cubicBezTo>
                    <a:pt x="63" y="16"/>
                    <a:pt x="63" y="16"/>
                    <a:pt x="63" y="15"/>
                  </a:cubicBezTo>
                  <a:cubicBezTo>
                    <a:pt x="63" y="14"/>
                    <a:pt x="63" y="14"/>
                    <a:pt x="63" y="13"/>
                  </a:cubicBezTo>
                  <a:cubicBezTo>
                    <a:pt x="63" y="13"/>
                    <a:pt x="62" y="12"/>
                    <a:pt x="62" y="12"/>
                  </a:cubicBezTo>
                  <a:cubicBezTo>
                    <a:pt x="62" y="11"/>
                    <a:pt x="62" y="10"/>
                    <a:pt x="62" y="10"/>
                  </a:cubicBezTo>
                  <a:cubicBezTo>
                    <a:pt x="61" y="9"/>
                    <a:pt x="61" y="9"/>
                    <a:pt x="61" y="8"/>
                  </a:cubicBezTo>
                  <a:cubicBezTo>
                    <a:pt x="60" y="8"/>
                    <a:pt x="60" y="7"/>
                    <a:pt x="60" y="7"/>
                  </a:cubicBezTo>
                  <a:cubicBezTo>
                    <a:pt x="60" y="7"/>
                    <a:pt x="60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5"/>
                    <a:pt x="58" y="5"/>
                    <a:pt x="57" y="4"/>
                  </a:cubicBezTo>
                  <a:cubicBezTo>
                    <a:pt x="57" y="4"/>
                    <a:pt x="56" y="3"/>
                    <a:pt x="56" y="3"/>
                  </a:cubicBezTo>
                  <a:cubicBezTo>
                    <a:pt x="55" y="3"/>
                    <a:pt x="55" y="2"/>
                    <a:pt x="54" y="2"/>
                  </a:cubicBezTo>
                  <a:cubicBezTo>
                    <a:pt x="54" y="2"/>
                    <a:pt x="53" y="1"/>
                    <a:pt x="53" y="1"/>
                  </a:cubicBezTo>
                  <a:cubicBezTo>
                    <a:pt x="52" y="1"/>
                    <a:pt x="51" y="1"/>
                    <a:pt x="51" y="0"/>
                  </a:cubicBezTo>
                  <a:cubicBezTo>
                    <a:pt x="50" y="0"/>
                    <a:pt x="50" y="0"/>
                    <a:pt x="49" y="0"/>
                  </a:cubicBezTo>
                  <a:cubicBezTo>
                    <a:pt x="48" y="0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5" y="3"/>
                    <a:pt x="34" y="3"/>
                    <a:pt x="34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" y="31"/>
                    <a:pt x="0" y="42"/>
                    <a:pt x="6" y="50"/>
                  </a:cubicBezTo>
                  <a:cubicBezTo>
                    <a:pt x="9" y="54"/>
                    <a:pt x="14" y="57"/>
                    <a:pt x="20" y="57"/>
                  </a:cubicBezTo>
                  <a:cubicBezTo>
                    <a:pt x="23" y="57"/>
                    <a:pt x="25" y="56"/>
                    <a:pt x="27" y="55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8" y="139"/>
                    <a:pt x="36" y="147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50" y="147"/>
                    <a:pt x="55" y="145"/>
                    <a:pt x="58" y="142"/>
                  </a:cubicBezTo>
                  <a:cubicBezTo>
                    <a:pt x="62" y="138"/>
                    <a:pt x="64" y="134"/>
                    <a:pt x="64" y="12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7"/>
                    <a:pt x="63" y="17"/>
                    <a:pt x="63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8" name="Freeform 407">
              <a:extLst>
                <a:ext uri="{FF2B5EF4-FFF2-40B4-BE49-F238E27FC236}">
                  <a16:creationId xmlns:a16="http://schemas.microsoft.com/office/drawing/2014/main" id="{51E00F89-21AD-4D1C-B57F-52C1472F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" y="2479"/>
              <a:ext cx="34" cy="76"/>
            </a:xfrm>
            <a:custGeom>
              <a:avLst/>
              <a:gdLst>
                <a:gd name="T0" fmla="*/ 18 w 57"/>
                <a:gd name="T1" fmla="*/ 53 h 127"/>
                <a:gd name="T2" fmla="*/ 21 w 57"/>
                <a:gd name="T3" fmla="*/ 53 h 127"/>
                <a:gd name="T4" fmla="*/ 21 w 57"/>
                <a:gd name="T5" fmla="*/ 109 h 127"/>
                <a:gd name="T6" fmla="*/ 39 w 57"/>
                <a:gd name="T7" fmla="*/ 127 h 127"/>
                <a:gd name="T8" fmla="*/ 39 w 57"/>
                <a:gd name="T9" fmla="*/ 127 h 127"/>
                <a:gd name="T10" fmla="*/ 52 w 57"/>
                <a:gd name="T11" fmla="*/ 121 h 127"/>
                <a:gd name="T12" fmla="*/ 57 w 57"/>
                <a:gd name="T13" fmla="*/ 109 h 127"/>
                <a:gd name="T14" fmla="*/ 57 w 57"/>
                <a:gd name="T15" fmla="*/ 18 h 127"/>
                <a:gd name="T16" fmla="*/ 57 w 57"/>
                <a:gd name="T17" fmla="*/ 17 h 127"/>
                <a:gd name="T18" fmla="*/ 57 w 57"/>
                <a:gd name="T19" fmla="*/ 15 h 127"/>
                <a:gd name="T20" fmla="*/ 56 w 57"/>
                <a:gd name="T21" fmla="*/ 14 h 127"/>
                <a:gd name="T22" fmla="*/ 56 w 57"/>
                <a:gd name="T23" fmla="*/ 12 h 127"/>
                <a:gd name="T24" fmla="*/ 55 w 57"/>
                <a:gd name="T25" fmla="*/ 11 h 127"/>
                <a:gd name="T26" fmla="*/ 54 w 57"/>
                <a:gd name="T27" fmla="*/ 9 h 127"/>
                <a:gd name="T28" fmla="*/ 53 w 57"/>
                <a:gd name="T29" fmla="*/ 8 h 127"/>
                <a:gd name="T30" fmla="*/ 53 w 57"/>
                <a:gd name="T31" fmla="*/ 7 h 127"/>
                <a:gd name="T32" fmla="*/ 52 w 57"/>
                <a:gd name="T33" fmla="*/ 6 h 127"/>
                <a:gd name="T34" fmla="*/ 51 w 57"/>
                <a:gd name="T35" fmla="*/ 5 h 127"/>
                <a:gd name="T36" fmla="*/ 49 w 57"/>
                <a:gd name="T37" fmla="*/ 3 h 127"/>
                <a:gd name="T38" fmla="*/ 48 w 57"/>
                <a:gd name="T39" fmla="*/ 3 h 127"/>
                <a:gd name="T40" fmla="*/ 46 w 57"/>
                <a:gd name="T41" fmla="*/ 2 h 127"/>
                <a:gd name="T42" fmla="*/ 44 w 57"/>
                <a:gd name="T43" fmla="*/ 1 h 127"/>
                <a:gd name="T44" fmla="*/ 43 w 57"/>
                <a:gd name="T45" fmla="*/ 1 h 127"/>
                <a:gd name="T46" fmla="*/ 39 w 57"/>
                <a:gd name="T47" fmla="*/ 0 h 127"/>
                <a:gd name="T48" fmla="*/ 39 w 57"/>
                <a:gd name="T49" fmla="*/ 0 h 127"/>
                <a:gd name="T50" fmla="*/ 39 w 57"/>
                <a:gd name="T51" fmla="*/ 0 h 127"/>
                <a:gd name="T52" fmla="*/ 39 w 57"/>
                <a:gd name="T53" fmla="*/ 0 h 127"/>
                <a:gd name="T54" fmla="*/ 39 w 57"/>
                <a:gd name="T55" fmla="*/ 0 h 127"/>
                <a:gd name="T56" fmla="*/ 36 w 57"/>
                <a:gd name="T57" fmla="*/ 0 h 127"/>
                <a:gd name="T58" fmla="*/ 34 w 57"/>
                <a:gd name="T59" fmla="*/ 1 h 127"/>
                <a:gd name="T60" fmla="*/ 33 w 57"/>
                <a:gd name="T61" fmla="*/ 1 h 127"/>
                <a:gd name="T62" fmla="*/ 31 w 57"/>
                <a:gd name="T63" fmla="*/ 2 h 127"/>
                <a:gd name="T64" fmla="*/ 30 w 57"/>
                <a:gd name="T65" fmla="*/ 3 h 127"/>
                <a:gd name="T66" fmla="*/ 28 w 57"/>
                <a:gd name="T67" fmla="*/ 4 h 127"/>
                <a:gd name="T68" fmla="*/ 28 w 57"/>
                <a:gd name="T69" fmla="*/ 4 h 127"/>
                <a:gd name="T70" fmla="*/ 7 w 57"/>
                <a:gd name="T71" fmla="*/ 21 h 127"/>
                <a:gd name="T72" fmla="*/ 0 w 57"/>
                <a:gd name="T73" fmla="*/ 33 h 127"/>
                <a:gd name="T74" fmla="*/ 4 w 57"/>
                <a:gd name="T75" fmla="*/ 47 h 127"/>
                <a:gd name="T76" fmla="*/ 18 w 57"/>
                <a:gd name="T77" fmla="*/ 5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7" h="127">
                  <a:moveTo>
                    <a:pt x="18" y="53"/>
                  </a:moveTo>
                  <a:cubicBezTo>
                    <a:pt x="19" y="53"/>
                    <a:pt x="20" y="53"/>
                    <a:pt x="21" y="5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1" y="119"/>
                    <a:pt x="29" y="127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4" y="127"/>
                    <a:pt x="49" y="125"/>
                    <a:pt x="52" y="121"/>
                  </a:cubicBezTo>
                  <a:cubicBezTo>
                    <a:pt x="55" y="118"/>
                    <a:pt x="57" y="113"/>
                    <a:pt x="57" y="10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7"/>
                  </a:cubicBezTo>
                  <a:cubicBezTo>
                    <a:pt x="57" y="17"/>
                    <a:pt x="57" y="16"/>
                    <a:pt x="57" y="15"/>
                  </a:cubicBezTo>
                  <a:cubicBezTo>
                    <a:pt x="57" y="15"/>
                    <a:pt x="57" y="14"/>
                    <a:pt x="56" y="14"/>
                  </a:cubicBezTo>
                  <a:cubicBezTo>
                    <a:pt x="56" y="13"/>
                    <a:pt x="56" y="12"/>
                    <a:pt x="56" y="12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0"/>
                    <a:pt x="55" y="9"/>
                    <a:pt x="54" y="9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6"/>
                    <a:pt x="52" y="6"/>
                    <a:pt x="52" y="6"/>
                  </a:cubicBezTo>
                  <a:cubicBezTo>
                    <a:pt x="52" y="6"/>
                    <a:pt x="51" y="5"/>
                    <a:pt x="51" y="5"/>
                  </a:cubicBezTo>
                  <a:cubicBezTo>
                    <a:pt x="50" y="4"/>
                    <a:pt x="50" y="4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4" y="1"/>
                    <a:pt x="43" y="1"/>
                    <a:pt x="43" y="1"/>
                  </a:cubicBezTo>
                  <a:cubicBezTo>
                    <a:pt x="42" y="0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3" y="1"/>
                    <a:pt x="33" y="1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1" y="2"/>
                    <a:pt x="30" y="3"/>
                    <a:pt x="30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4"/>
                    <a:pt x="1" y="29"/>
                    <a:pt x="0" y="33"/>
                  </a:cubicBezTo>
                  <a:cubicBezTo>
                    <a:pt x="0" y="38"/>
                    <a:pt x="1" y="43"/>
                    <a:pt x="4" y="47"/>
                  </a:cubicBezTo>
                  <a:cubicBezTo>
                    <a:pt x="8" y="51"/>
                    <a:pt x="13" y="53"/>
                    <a:pt x="18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9" name="Freeform 408">
              <a:extLst>
                <a:ext uri="{FF2B5EF4-FFF2-40B4-BE49-F238E27FC236}">
                  <a16:creationId xmlns:a16="http://schemas.microsoft.com/office/drawing/2014/main" id="{252A7954-8A5A-43AD-8166-16321275B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7" y="2561"/>
              <a:ext cx="59" cy="76"/>
            </a:xfrm>
            <a:custGeom>
              <a:avLst/>
              <a:gdLst>
                <a:gd name="T0" fmla="*/ 50 w 100"/>
                <a:gd name="T1" fmla="*/ 0 h 127"/>
                <a:gd name="T2" fmla="*/ 0 w 100"/>
                <a:gd name="T3" fmla="*/ 63 h 127"/>
                <a:gd name="T4" fmla="*/ 49 w 100"/>
                <a:gd name="T5" fmla="*/ 127 h 127"/>
                <a:gd name="T6" fmla="*/ 50 w 100"/>
                <a:gd name="T7" fmla="*/ 127 h 127"/>
                <a:gd name="T8" fmla="*/ 99 w 100"/>
                <a:gd name="T9" fmla="*/ 64 h 127"/>
                <a:gd name="T10" fmla="*/ 50 w 100"/>
                <a:gd name="T11" fmla="*/ 0 h 127"/>
                <a:gd name="T12" fmla="*/ 50 w 100"/>
                <a:gd name="T13" fmla="*/ 36 h 127"/>
                <a:gd name="T14" fmla="*/ 63 w 100"/>
                <a:gd name="T15" fmla="*/ 64 h 127"/>
                <a:gd name="T16" fmla="*/ 50 w 100"/>
                <a:gd name="T17" fmla="*/ 91 h 127"/>
                <a:gd name="T18" fmla="*/ 50 w 100"/>
                <a:gd name="T19" fmla="*/ 91 h 127"/>
                <a:gd name="T20" fmla="*/ 36 w 100"/>
                <a:gd name="T21" fmla="*/ 64 h 127"/>
                <a:gd name="T22" fmla="*/ 50 w 100"/>
                <a:gd name="T23" fmla="*/ 3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127">
                  <a:moveTo>
                    <a:pt x="50" y="0"/>
                  </a:moveTo>
                  <a:cubicBezTo>
                    <a:pt x="22" y="0"/>
                    <a:pt x="0" y="28"/>
                    <a:pt x="0" y="63"/>
                  </a:cubicBezTo>
                  <a:cubicBezTo>
                    <a:pt x="0" y="99"/>
                    <a:pt x="21" y="127"/>
                    <a:pt x="49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77" y="127"/>
                    <a:pt x="99" y="99"/>
                    <a:pt x="99" y="64"/>
                  </a:cubicBezTo>
                  <a:cubicBezTo>
                    <a:pt x="100" y="29"/>
                    <a:pt x="78" y="1"/>
                    <a:pt x="50" y="0"/>
                  </a:cubicBezTo>
                  <a:close/>
                  <a:moveTo>
                    <a:pt x="50" y="36"/>
                  </a:moveTo>
                  <a:cubicBezTo>
                    <a:pt x="55" y="36"/>
                    <a:pt x="64" y="46"/>
                    <a:pt x="63" y="64"/>
                  </a:cubicBezTo>
                  <a:cubicBezTo>
                    <a:pt x="63" y="81"/>
                    <a:pt x="54" y="91"/>
                    <a:pt x="50" y="91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45" y="91"/>
                    <a:pt x="36" y="81"/>
                    <a:pt x="36" y="64"/>
                  </a:cubicBezTo>
                  <a:cubicBezTo>
                    <a:pt x="36" y="47"/>
                    <a:pt x="45" y="36"/>
                    <a:pt x="50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3" name="Freeform 409">
              <a:extLst>
                <a:ext uri="{FF2B5EF4-FFF2-40B4-BE49-F238E27FC236}">
                  <a16:creationId xmlns:a16="http://schemas.microsoft.com/office/drawing/2014/main" id="{57B597D5-31FE-4BA1-82A6-F954CD449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" y="2643"/>
              <a:ext cx="35" cy="76"/>
            </a:xfrm>
            <a:custGeom>
              <a:avLst/>
              <a:gdLst>
                <a:gd name="T0" fmla="*/ 59 w 59"/>
                <a:gd name="T1" fmla="*/ 17 h 126"/>
                <a:gd name="T2" fmla="*/ 59 w 59"/>
                <a:gd name="T3" fmla="*/ 15 h 126"/>
                <a:gd name="T4" fmla="*/ 58 w 59"/>
                <a:gd name="T5" fmla="*/ 13 h 126"/>
                <a:gd name="T6" fmla="*/ 58 w 59"/>
                <a:gd name="T7" fmla="*/ 12 h 126"/>
                <a:gd name="T8" fmla="*/ 57 w 59"/>
                <a:gd name="T9" fmla="*/ 10 h 126"/>
                <a:gd name="T10" fmla="*/ 56 w 59"/>
                <a:gd name="T11" fmla="*/ 8 h 126"/>
                <a:gd name="T12" fmla="*/ 55 w 59"/>
                <a:gd name="T13" fmla="*/ 7 h 126"/>
                <a:gd name="T14" fmla="*/ 55 w 59"/>
                <a:gd name="T15" fmla="*/ 6 h 126"/>
                <a:gd name="T16" fmla="*/ 54 w 59"/>
                <a:gd name="T17" fmla="*/ 6 h 126"/>
                <a:gd name="T18" fmla="*/ 53 w 59"/>
                <a:gd name="T19" fmla="*/ 4 h 126"/>
                <a:gd name="T20" fmla="*/ 51 w 59"/>
                <a:gd name="T21" fmla="*/ 3 h 126"/>
                <a:gd name="T22" fmla="*/ 50 w 59"/>
                <a:gd name="T23" fmla="*/ 2 h 126"/>
                <a:gd name="T24" fmla="*/ 48 w 59"/>
                <a:gd name="T25" fmla="*/ 1 h 126"/>
                <a:gd name="T26" fmla="*/ 46 w 59"/>
                <a:gd name="T27" fmla="*/ 1 h 126"/>
                <a:gd name="T28" fmla="*/ 45 w 59"/>
                <a:gd name="T29" fmla="*/ 0 h 126"/>
                <a:gd name="T30" fmla="*/ 41 w 59"/>
                <a:gd name="T31" fmla="*/ 0 h 126"/>
                <a:gd name="T32" fmla="*/ 40 w 59"/>
                <a:gd name="T33" fmla="*/ 0 h 126"/>
                <a:gd name="T34" fmla="*/ 38 w 59"/>
                <a:gd name="T35" fmla="*/ 0 h 126"/>
                <a:gd name="T36" fmla="*/ 36 w 59"/>
                <a:gd name="T37" fmla="*/ 0 h 126"/>
                <a:gd name="T38" fmla="*/ 34 w 59"/>
                <a:gd name="T39" fmla="*/ 1 h 126"/>
                <a:gd name="T40" fmla="*/ 33 w 59"/>
                <a:gd name="T41" fmla="*/ 2 h 126"/>
                <a:gd name="T42" fmla="*/ 31 w 59"/>
                <a:gd name="T43" fmla="*/ 2 h 126"/>
                <a:gd name="T44" fmla="*/ 30 w 59"/>
                <a:gd name="T45" fmla="*/ 3 h 126"/>
                <a:gd name="T46" fmla="*/ 29 w 59"/>
                <a:gd name="T47" fmla="*/ 4 h 126"/>
                <a:gd name="T48" fmla="*/ 9 w 59"/>
                <a:gd name="T49" fmla="*/ 21 h 126"/>
                <a:gd name="T50" fmla="*/ 6 w 59"/>
                <a:gd name="T51" fmla="*/ 46 h 126"/>
                <a:gd name="T52" fmla="*/ 20 w 59"/>
                <a:gd name="T53" fmla="*/ 53 h 126"/>
                <a:gd name="T54" fmla="*/ 23 w 59"/>
                <a:gd name="T55" fmla="*/ 52 h 126"/>
                <a:gd name="T56" fmla="*/ 23 w 59"/>
                <a:gd name="T57" fmla="*/ 108 h 126"/>
                <a:gd name="T58" fmla="*/ 41 w 59"/>
                <a:gd name="T59" fmla="*/ 126 h 126"/>
                <a:gd name="T60" fmla="*/ 41 w 59"/>
                <a:gd name="T61" fmla="*/ 126 h 126"/>
                <a:gd name="T62" fmla="*/ 54 w 59"/>
                <a:gd name="T63" fmla="*/ 121 h 126"/>
                <a:gd name="T64" fmla="*/ 59 w 59"/>
                <a:gd name="T65" fmla="*/ 108 h 126"/>
                <a:gd name="T66" fmla="*/ 59 w 59"/>
                <a:gd name="T67" fmla="*/ 18 h 126"/>
                <a:gd name="T68" fmla="*/ 59 w 59"/>
                <a:gd name="T69" fmla="*/ 1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26">
                  <a:moveTo>
                    <a:pt x="59" y="17"/>
                  </a:moveTo>
                  <a:cubicBezTo>
                    <a:pt x="59" y="16"/>
                    <a:pt x="59" y="16"/>
                    <a:pt x="59" y="15"/>
                  </a:cubicBezTo>
                  <a:cubicBezTo>
                    <a:pt x="59" y="14"/>
                    <a:pt x="58" y="14"/>
                    <a:pt x="58" y="13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1"/>
                    <a:pt x="57" y="11"/>
                    <a:pt x="57" y="10"/>
                  </a:cubicBezTo>
                  <a:cubicBezTo>
                    <a:pt x="57" y="10"/>
                    <a:pt x="57" y="9"/>
                    <a:pt x="56" y="8"/>
                  </a:cubicBezTo>
                  <a:cubicBezTo>
                    <a:pt x="56" y="8"/>
                    <a:pt x="56" y="7"/>
                    <a:pt x="55" y="7"/>
                  </a:cubicBezTo>
                  <a:cubicBezTo>
                    <a:pt x="55" y="7"/>
                    <a:pt x="55" y="7"/>
                    <a:pt x="55" y="6"/>
                  </a:cubicBezTo>
                  <a:cubicBezTo>
                    <a:pt x="55" y="6"/>
                    <a:pt x="54" y="6"/>
                    <a:pt x="54" y="6"/>
                  </a:cubicBezTo>
                  <a:cubicBezTo>
                    <a:pt x="54" y="5"/>
                    <a:pt x="53" y="5"/>
                    <a:pt x="53" y="4"/>
                  </a:cubicBezTo>
                  <a:cubicBezTo>
                    <a:pt x="52" y="4"/>
                    <a:pt x="52" y="3"/>
                    <a:pt x="51" y="3"/>
                  </a:cubicBezTo>
                  <a:cubicBezTo>
                    <a:pt x="51" y="3"/>
                    <a:pt x="50" y="2"/>
                    <a:pt x="50" y="2"/>
                  </a:cubicBezTo>
                  <a:cubicBezTo>
                    <a:pt x="49" y="2"/>
                    <a:pt x="49" y="2"/>
                    <a:pt x="48" y="1"/>
                  </a:cubicBezTo>
                  <a:cubicBezTo>
                    <a:pt x="47" y="1"/>
                    <a:pt x="47" y="1"/>
                    <a:pt x="46" y="1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41" y="0"/>
                    <a:pt x="41" y="0"/>
                    <a:pt x="40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6" y="1"/>
                    <a:pt x="35" y="1"/>
                    <a:pt x="34" y="1"/>
                  </a:cubicBezTo>
                  <a:cubicBezTo>
                    <a:pt x="34" y="1"/>
                    <a:pt x="33" y="1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1" y="3"/>
                    <a:pt x="31" y="3"/>
                    <a:pt x="30" y="3"/>
                  </a:cubicBezTo>
                  <a:cubicBezTo>
                    <a:pt x="30" y="3"/>
                    <a:pt x="30" y="4"/>
                    <a:pt x="29" y="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" y="27"/>
                    <a:pt x="0" y="38"/>
                    <a:pt x="6" y="46"/>
                  </a:cubicBezTo>
                  <a:cubicBezTo>
                    <a:pt x="10" y="50"/>
                    <a:pt x="15" y="53"/>
                    <a:pt x="20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23" y="118"/>
                    <a:pt x="31" y="126"/>
                    <a:pt x="41" y="126"/>
                  </a:cubicBezTo>
                  <a:cubicBezTo>
                    <a:pt x="41" y="126"/>
                    <a:pt x="41" y="126"/>
                    <a:pt x="41" y="126"/>
                  </a:cubicBezTo>
                  <a:cubicBezTo>
                    <a:pt x="46" y="126"/>
                    <a:pt x="50" y="124"/>
                    <a:pt x="54" y="121"/>
                  </a:cubicBezTo>
                  <a:cubicBezTo>
                    <a:pt x="57" y="118"/>
                    <a:pt x="59" y="113"/>
                    <a:pt x="59" y="10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7"/>
                    <a:pt x="59" y="17"/>
                    <a:pt x="59" y="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410">
              <a:extLst>
                <a:ext uri="{FF2B5EF4-FFF2-40B4-BE49-F238E27FC236}">
                  <a16:creationId xmlns:a16="http://schemas.microsoft.com/office/drawing/2014/main" id="{0E15E518-08C8-454A-9BB1-20921B563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1" y="2643"/>
              <a:ext cx="60" cy="76"/>
            </a:xfrm>
            <a:custGeom>
              <a:avLst/>
              <a:gdLst>
                <a:gd name="T0" fmla="*/ 50 w 100"/>
                <a:gd name="T1" fmla="*/ 0 h 126"/>
                <a:gd name="T2" fmla="*/ 0 w 100"/>
                <a:gd name="T3" fmla="*/ 63 h 126"/>
                <a:gd name="T4" fmla="*/ 13 w 100"/>
                <a:gd name="T5" fmla="*/ 105 h 126"/>
                <a:gd name="T6" fmla="*/ 50 w 100"/>
                <a:gd name="T7" fmla="*/ 126 h 126"/>
                <a:gd name="T8" fmla="*/ 50 w 100"/>
                <a:gd name="T9" fmla="*/ 126 h 126"/>
                <a:gd name="T10" fmla="*/ 100 w 100"/>
                <a:gd name="T11" fmla="*/ 63 h 126"/>
                <a:gd name="T12" fmla="*/ 87 w 100"/>
                <a:gd name="T13" fmla="*/ 21 h 126"/>
                <a:gd name="T14" fmla="*/ 50 w 100"/>
                <a:gd name="T15" fmla="*/ 0 h 126"/>
                <a:gd name="T16" fmla="*/ 36 w 100"/>
                <a:gd name="T17" fmla="*/ 63 h 126"/>
                <a:gd name="T18" fmla="*/ 50 w 100"/>
                <a:gd name="T19" fmla="*/ 36 h 126"/>
                <a:gd name="T20" fmla="*/ 58 w 100"/>
                <a:gd name="T21" fmla="*/ 41 h 126"/>
                <a:gd name="T22" fmla="*/ 64 w 100"/>
                <a:gd name="T23" fmla="*/ 63 h 126"/>
                <a:gd name="T24" fmla="*/ 50 w 100"/>
                <a:gd name="T25" fmla="*/ 90 h 126"/>
                <a:gd name="T26" fmla="*/ 50 w 100"/>
                <a:gd name="T27" fmla="*/ 90 h 126"/>
                <a:gd name="T28" fmla="*/ 42 w 100"/>
                <a:gd name="T29" fmla="*/ 85 h 126"/>
                <a:gd name="T30" fmla="*/ 36 w 100"/>
                <a:gd name="T31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26">
                  <a:moveTo>
                    <a:pt x="50" y="0"/>
                  </a:moveTo>
                  <a:cubicBezTo>
                    <a:pt x="22" y="0"/>
                    <a:pt x="1" y="27"/>
                    <a:pt x="0" y="63"/>
                  </a:cubicBezTo>
                  <a:cubicBezTo>
                    <a:pt x="0" y="78"/>
                    <a:pt x="5" y="93"/>
                    <a:pt x="13" y="105"/>
                  </a:cubicBezTo>
                  <a:cubicBezTo>
                    <a:pt x="22" y="118"/>
                    <a:pt x="35" y="126"/>
                    <a:pt x="50" y="126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78" y="126"/>
                    <a:pt x="99" y="99"/>
                    <a:pt x="100" y="63"/>
                  </a:cubicBezTo>
                  <a:cubicBezTo>
                    <a:pt x="100" y="48"/>
                    <a:pt x="95" y="33"/>
                    <a:pt x="87" y="21"/>
                  </a:cubicBezTo>
                  <a:cubicBezTo>
                    <a:pt x="78" y="8"/>
                    <a:pt x="65" y="0"/>
                    <a:pt x="50" y="0"/>
                  </a:cubicBezTo>
                  <a:close/>
                  <a:moveTo>
                    <a:pt x="36" y="63"/>
                  </a:moveTo>
                  <a:cubicBezTo>
                    <a:pt x="36" y="47"/>
                    <a:pt x="45" y="36"/>
                    <a:pt x="50" y="36"/>
                  </a:cubicBezTo>
                  <a:cubicBezTo>
                    <a:pt x="54" y="36"/>
                    <a:pt x="57" y="40"/>
                    <a:pt x="58" y="41"/>
                  </a:cubicBezTo>
                  <a:cubicBezTo>
                    <a:pt x="62" y="47"/>
                    <a:pt x="64" y="55"/>
                    <a:pt x="64" y="63"/>
                  </a:cubicBezTo>
                  <a:cubicBezTo>
                    <a:pt x="64" y="81"/>
                    <a:pt x="54" y="90"/>
                    <a:pt x="50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46" y="90"/>
                    <a:pt x="43" y="86"/>
                    <a:pt x="42" y="85"/>
                  </a:cubicBezTo>
                  <a:cubicBezTo>
                    <a:pt x="38" y="79"/>
                    <a:pt x="36" y="71"/>
                    <a:pt x="36" y="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411">
              <a:extLst>
                <a:ext uri="{FF2B5EF4-FFF2-40B4-BE49-F238E27FC236}">
                  <a16:creationId xmlns:a16="http://schemas.microsoft.com/office/drawing/2014/main" id="{985746DD-9E1C-41CA-8A1E-282278617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2" y="2520"/>
              <a:ext cx="102" cy="88"/>
            </a:xfrm>
            <a:custGeom>
              <a:avLst/>
              <a:gdLst>
                <a:gd name="T0" fmla="*/ 170 w 170"/>
                <a:gd name="T1" fmla="*/ 129 h 147"/>
                <a:gd name="T2" fmla="*/ 169 w 170"/>
                <a:gd name="T3" fmla="*/ 18 h 147"/>
                <a:gd name="T4" fmla="*/ 169 w 170"/>
                <a:gd name="T5" fmla="*/ 17 h 147"/>
                <a:gd name="T6" fmla="*/ 169 w 170"/>
                <a:gd name="T7" fmla="*/ 15 h 147"/>
                <a:gd name="T8" fmla="*/ 169 w 170"/>
                <a:gd name="T9" fmla="*/ 13 h 147"/>
                <a:gd name="T10" fmla="*/ 168 w 170"/>
                <a:gd name="T11" fmla="*/ 12 h 147"/>
                <a:gd name="T12" fmla="*/ 168 w 170"/>
                <a:gd name="T13" fmla="*/ 10 h 147"/>
                <a:gd name="T14" fmla="*/ 167 w 170"/>
                <a:gd name="T15" fmla="*/ 8 h 147"/>
                <a:gd name="T16" fmla="*/ 166 w 170"/>
                <a:gd name="T17" fmla="*/ 7 h 147"/>
                <a:gd name="T18" fmla="*/ 165 w 170"/>
                <a:gd name="T19" fmla="*/ 6 h 147"/>
                <a:gd name="T20" fmla="*/ 165 w 170"/>
                <a:gd name="T21" fmla="*/ 6 h 147"/>
                <a:gd name="T22" fmla="*/ 163 w 170"/>
                <a:gd name="T23" fmla="*/ 4 h 147"/>
                <a:gd name="T24" fmla="*/ 162 w 170"/>
                <a:gd name="T25" fmla="*/ 3 h 147"/>
                <a:gd name="T26" fmla="*/ 160 w 170"/>
                <a:gd name="T27" fmla="*/ 2 h 147"/>
                <a:gd name="T28" fmla="*/ 159 w 170"/>
                <a:gd name="T29" fmla="*/ 1 h 147"/>
                <a:gd name="T30" fmla="*/ 157 w 170"/>
                <a:gd name="T31" fmla="*/ 0 h 147"/>
                <a:gd name="T32" fmla="*/ 155 w 170"/>
                <a:gd name="T33" fmla="*/ 0 h 147"/>
                <a:gd name="T34" fmla="*/ 152 w 170"/>
                <a:gd name="T35" fmla="*/ 0 h 147"/>
                <a:gd name="T36" fmla="*/ 151 w 170"/>
                <a:gd name="T37" fmla="*/ 0 h 147"/>
                <a:gd name="T38" fmla="*/ 151 w 170"/>
                <a:gd name="T39" fmla="*/ 0 h 147"/>
                <a:gd name="T40" fmla="*/ 151 w 170"/>
                <a:gd name="T41" fmla="*/ 0 h 147"/>
                <a:gd name="T42" fmla="*/ 151 w 170"/>
                <a:gd name="T43" fmla="*/ 0 h 147"/>
                <a:gd name="T44" fmla="*/ 148 w 170"/>
                <a:gd name="T45" fmla="*/ 0 h 147"/>
                <a:gd name="T46" fmla="*/ 147 w 170"/>
                <a:gd name="T47" fmla="*/ 0 h 147"/>
                <a:gd name="T48" fmla="*/ 145 w 170"/>
                <a:gd name="T49" fmla="*/ 1 h 147"/>
                <a:gd name="T50" fmla="*/ 144 w 170"/>
                <a:gd name="T51" fmla="*/ 1 h 147"/>
                <a:gd name="T52" fmla="*/ 142 w 170"/>
                <a:gd name="T53" fmla="*/ 2 h 147"/>
                <a:gd name="T54" fmla="*/ 141 w 170"/>
                <a:gd name="T55" fmla="*/ 3 h 147"/>
                <a:gd name="T56" fmla="*/ 140 w 170"/>
                <a:gd name="T57" fmla="*/ 4 h 147"/>
                <a:gd name="T58" fmla="*/ 115 w 170"/>
                <a:gd name="T59" fmla="*/ 25 h 147"/>
                <a:gd name="T60" fmla="*/ 108 w 170"/>
                <a:gd name="T61" fmla="*/ 39 h 147"/>
                <a:gd name="T62" fmla="*/ 99 w 170"/>
                <a:gd name="T63" fmla="*/ 22 h 147"/>
                <a:gd name="T64" fmla="*/ 57 w 170"/>
                <a:gd name="T65" fmla="*/ 0 h 147"/>
                <a:gd name="T66" fmla="*/ 0 w 170"/>
                <a:gd name="T67" fmla="*/ 73 h 147"/>
                <a:gd name="T68" fmla="*/ 57 w 170"/>
                <a:gd name="T69" fmla="*/ 147 h 147"/>
                <a:gd name="T70" fmla="*/ 57 w 170"/>
                <a:gd name="T71" fmla="*/ 147 h 147"/>
                <a:gd name="T72" fmla="*/ 114 w 170"/>
                <a:gd name="T73" fmla="*/ 74 h 147"/>
                <a:gd name="T74" fmla="*/ 111 w 170"/>
                <a:gd name="T75" fmla="*/ 48 h 147"/>
                <a:gd name="T76" fmla="*/ 112 w 170"/>
                <a:gd name="T77" fmla="*/ 50 h 147"/>
                <a:gd name="T78" fmla="*/ 126 w 170"/>
                <a:gd name="T79" fmla="*/ 57 h 147"/>
                <a:gd name="T80" fmla="*/ 134 w 170"/>
                <a:gd name="T81" fmla="*/ 55 h 147"/>
                <a:gd name="T82" fmla="*/ 134 w 170"/>
                <a:gd name="T83" fmla="*/ 129 h 147"/>
                <a:gd name="T84" fmla="*/ 152 w 170"/>
                <a:gd name="T85" fmla="*/ 147 h 147"/>
                <a:gd name="T86" fmla="*/ 152 w 170"/>
                <a:gd name="T87" fmla="*/ 147 h 147"/>
                <a:gd name="T88" fmla="*/ 170 w 170"/>
                <a:gd name="T89" fmla="*/ 129 h 147"/>
                <a:gd name="T90" fmla="*/ 57 w 170"/>
                <a:gd name="T91" fmla="*/ 36 h 147"/>
                <a:gd name="T92" fmla="*/ 71 w 170"/>
                <a:gd name="T93" fmla="*/ 46 h 147"/>
                <a:gd name="T94" fmla="*/ 78 w 170"/>
                <a:gd name="T95" fmla="*/ 73 h 147"/>
                <a:gd name="T96" fmla="*/ 57 w 170"/>
                <a:gd name="T97" fmla="*/ 111 h 147"/>
                <a:gd name="T98" fmla="*/ 57 w 170"/>
                <a:gd name="T99" fmla="*/ 111 h 147"/>
                <a:gd name="T100" fmla="*/ 36 w 170"/>
                <a:gd name="T101" fmla="*/ 73 h 147"/>
                <a:gd name="T102" fmla="*/ 57 w 170"/>
                <a:gd name="T103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147">
                  <a:moveTo>
                    <a:pt x="170" y="129"/>
                  </a:moveTo>
                  <a:cubicBezTo>
                    <a:pt x="169" y="18"/>
                    <a:pt x="169" y="18"/>
                    <a:pt x="169" y="18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6"/>
                    <a:pt x="169" y="16"/>
                    <a:pt x="169" y="15"/>
                  </a:cubicBezTo>
                  <a:cubicBezTo>
                    <a:pt x="169" y="14"/>
                    <a:pt x="169" y="14"/>
                    <a:pt x="169" y="13"/>
                  </a:cubicBezTo>
                  <a:cubicBezTo>
                    <a:pt x="169" y="13"/>
                    <a:pt x="169" y="12"/>
                    <a:pt x="168" y="12"/>
                  </a:cubicBezTo>
                  <a:cubicBezTo>
                    <a:pt x="168" y="11"/>
                    <a:pt x="168" y="10"/>
                    <a:pt x="168" y="10"/>
                  </a:cubicBezTo>
                  <a:cubicBezTo>
                    <a:pt x="167" y="9"/>
                    <a:pt x="167" y="9"/>
                    <a:pt x="167" y="8"/>
                  </a:cubicBezTo>
                  <a:cubicBezTo>
                    <a:pt x="167" y="8"/>
                    <a:pt x="166" y="7"/>
                    <a:pt x="166" y="7"/>
                  </a:cubicBezTo>
                  <a:cubicBezTo>
                    <a:pt x="166" y="7"/>
                    <a:pt x="166" y="6"/>
                    <a:pt x="165" y="6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4" y="5"/>
                    <a:pt x="164" y="5"/>
                    <a:pt x="163" y="4"/>
                  </a:cubicBezTo>
                  <a:cubicBezTo>
                    <a:pt x="163" y="4"/>
                    <a:pt x="162" y="3"/>
                    <a:pt x="162" y="3"/>
                  </a:cubicBezTo>
                  <a:cubicBezTo>
                    <a:pt x="161" y="3"/>
                    <a:pt x="161" y="2"/>
                    <a:pt x="160" y="2"/>
                  </a:cubicBezTo>
                  <a:cubicBezTo>
                    <a:pt x="160" y="2"/>
                    <a:pt x="159" y="1"/>
                    <a:pt x="159" y="1"/>
                  </a:cubicBezTo>
                  <a:cubicBezTo>
                    <a:pt x="158" y="1"/>
                    <a:pt x="157" y="1"/>
                    <a:pt x="157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4" y="0"/>
                    <a:pt x="153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49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  <a:cubicBezTo>
                    <a:pt x="146" y="0"/>
                    <a:pt x="146" y="1"/>
                    <a:pt x="145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2"/>
                    <a:pt x="142" y="2"/>
                    <a:pt x="142" y="2"/>
                  </a:cubicBezTo>
                  <a:cubicBezTo>
                    <a:pt x="142" y="3"/>
                    <a:pt x="141" y="3"/>
                    <a:pt x="141" y="3"/>
                  </a:cubicBezTo>
                  <a:cubicBezTo>
                    <a:pt x="141" y="3"/>
                    <a:pt x="140" y="3"/>
                    <a:pt x="140" y="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0" y="28"/>
                    <a:pt x="108" y="34"/>
                    <a:pt x="108" y="39"/>
                  </a:cubicBezTo>
                  <a:cubicBezTo>
                    <a:pt x="106" y="33"/>
                    <a:pt x="102" y="27"/>
                    <a:pt x="99" y="22"/>
                  </a:cubicBezTo>
                  <a:cubicBezTo>
                    <a:pt x="88" y="8"/>
                    <a:pt x="73" y="0"/>
                    <a:pt x="57" y="0"/>
                  </a:cubicBezTo>
                  <a:cubicBezTo>
                    <a:pt x="26" y="0"/>
                    <a:pt x="0" y="32"/>
                    <a:pt x="0" y="73"/>
                  </a:cubicBezTo>
                  <a:cubicBezTo>
                    <a:pt x="0" y="114"/>
                    <a:pt x="25" y="147"/>
                    <a:pt x="57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89" y="147"/>
                    <a:pt x="114" y="115"/>
                    <a:pt x="114" y="74"/>
                  </a:cubicBezTo>
                  <a:cubicBezTo>
                    <a:pt x="114" y="65"/>
                    <a:pt x="113" y="56"/>
                    <a:pt x="111" y="48"/>
                  </a:cubicBezTo>
                  <a:cubicBezTo>
                    <a:pt x="111" y="49"/>
                    <a:pt x="112" y="49"/>
                    <a:pt x="112" y="50"/>
                  </a:cubicBezTo>
                  <a:cubicBezTo>
                    <a:pt x="115" y="54"/>
                    <a:pt x="121" y="57"/>
                    <a:pt x="126" y="57"/>
                  </a:cubicBezTo>
                  <a:cubicBezTo>
                    <a:pt x="129" y="57"/>
                    <a:pt x="131" y="56"/>
                    <a:pt x="134" y="55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39"/>
                    <a:pt x="142" y="147"/>
                    <a:pt x="152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62" y="147"/>
                    <a:pt x="170" y="139"/>
                    <a:pt x="170" y="129"/>
                  </a:cubicBezTo>
                  <a:close/>
                  <a:moveTo>
                    <a:pt x="57" y="36"/>
                  </a:moveTo>
                  <a:cubicBezTo>
                    <a:pt x="62" y="36"/>
                    <a:pt x="67" y="39"/>
                    <a:pt x="71" y="46"/>
                  </a:cubicBezTo>
                  <a:cubicBezTo>
                    <a:pt x="76" y="53"/>
                    <a:pt x="78" y="63"/>
                    <a:pt x="78" y="73"/>
                  </a:cubicBezTo>
                  <a:cubicBezTo>
                    <a:pt x="78" y="95"/>
                    <a:pt x="6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47" y="111"/>
                    <a:pt x="36" y="95"/>
                    <a:pt x="36" y="73"/>
                  </a:cubicBezTo>
                  <a:cubicBezTo>
                    <a:pt x="36" y="52"/>
                    <a:pt x="47" y="36"/>
                    <a:pt x="57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6" name="Group 395">
            <a:extLst>
              <a:ext uri="{FF2B5EF4-FFF2-40B4-BE49-F238E27FC236}">
                <a16:creationId xmlns:a16="http://schemas.microsoft.com/office/drawing/2014/main" id="{C00C5F9B-C491-4709-B2BB-90C231C845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79718" y="1421747"/>
            <a:ext cx="554579" cy="468913"/>
            <a:chOff x="5976" y="2444"/>
            <a:chExt cx="369" cy="312"/>
          </a:xfrm>
          <a:solidFill>
            <a:schemeClr val="tx1"/>
          </a:solidFill>
        </p:grpSpPr>
        <p:sp>
          <p:nvSpPr>
            <p:cNvPr id="38" name="Freeform 396">
              <a:extLst>
                <a:ext uri="{FF2B5EF4-FFF2-40B4-BE49-F238E27FC236}">
                  <a16:creationId xmlns:a16="http://schemas.microsoft.com/office/drawing/2014/main" id="{05ED842D-74D5-4051-9F14-D995D0D67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6" y="2444"/>
              <a:ext cx="234" cy="173"/>
            </a:xfrm>
            <a:custGeom>
              <a:avLst/>
              <a:gdLst>
                <a:gd name="T0" fmla="*/ 412 w 417"/>
                <a:gd name="T1" fmla="*/ 295 h 310"/>
                <a:gd name="T2" fmla="*/ 403 w 417"/>
                <a:gd name="T3" fmla="*/ 265 h 310"/>
                <a:gd name="T4" fmla="*/ 358 w 417"/>
                <a:gd name="T5" fmla="*/ 219 h 310"/>
                <a:gd name="T6" fmla="*/ 349 w 417"/>
                <a:gd name="T7" fmla="*/ 212 h 310"/>
                <a:gd name="T8" fmla="*/ 357 w 417"/>
                <a:gd name="T9" fmla="*/ 185 h 310"/>
                <a:gd name="T10" fmla="*/ 357 w 417"/>
                <a:gd name="T11" fmla="*/ 51 h 310"/>
                <a:gd name="T12" fmla="*/ 302 w 417"/>
                <a:gd name="T13" fmla="*/ 0 h 310"/>
                <a:gd name="T14" fmla="*/ 110 w 417"/>
                <a:gd name="T15" fmla="*/ 0 h 310"/>
                <a:gd name="T16" fmla="*/ 55 w 417"/>
                <a:gd name="T17" fmla="*/ 51 h 310"/>
                <a:gd name="T18" fmla="*/ 55 w 417"/>
                <a:gd name="T19" fmla="*/ 185 h 310"/>
                <a:gd name="T20" fmla="*/ 65 w 417"/>
                <a:gd name="T21" fmla="*/ 214 h 310"/>
                <a:gd name="T22" fmla="*/ 59 w 417"/>
                <a:gd name="T23" fmla="*/ 219 h 310"/>
                <a:gd name="T24" fmla="*/ 14 w 417"/>
                <a:gd name="T25" fmla="*/ 265 h 310"/>
                <a:gd name="T26" fmla="*/ 5 w 417"/>
                <a:gd name="T27" fmla="*/ 295 h 310"/>
                <a:gd name="T28" fmla="*/ 32 w 417"/>
                <a:gd name="T29" fmla="*/ 310 h 310"/>
                <a:gd name="T30" fmla="*/ 385 w 417"/>
                <a:gd name="T31" fmla="*/ 310 h 310"/>
                <a:gd name="T32" fmla="*/ 412 w 417"/>
                <a:gd name="T33" fmla="*/ 295 h 310"/>
                <a:gd name="T34" fmla="*/ 91 w 417"/>
                <a:gd name="T35" fmla="*/ 185 h 310"/>
                <a:gd name="T36" fmla="*/ 91 w 417"/>
                <a:gd name="T37" fmla="*/ 51 h 310"/>
                <a:gd name="T38" fmla="*/ 110 w 417"/>
                <a:gd name="T39" fmla="*/ 36 h 310"/>
                <a:gd name="T40" fmla="*/ 302 w 417"/>
                <a:gd name="T41" fmla="*/ 36 h 310"/>
                <a:gd name="T42" fmla="*/ 321 w 417"/>
                <a:gd name="T43" fmla="*/ 51 h 310"/>
                <a:gd name="T44" fmla="*/ 321 w 417"/>
                <a:gd name="T45" fmla="*/ 185 h 310"/>
                <a:gd name="T46" fmla="*/ 308 w 417"/>
                <a:gd name="T47" fmla="*/ 199 h 310"/>
                <a:gd name="T48" fmla="*/ 304 w 417"/>
                <a:gd name="T49" fmla="*/ 199 h 310"/>
                <a:gd name="T50" fmla="*/ 302 w 417"/>
                <a:gd name="T51" fmla="*/ 199 h 310"/>
                <a:gd name="T52" fmla="*/ 113 w 417"/>
                <a:gd name="T53" fmla="*/ 199 h 310"/>
                <a:gd name="T54" fmla="*/ 107 w 417"/>
                <a:gd name="T55" fmla="*/ 199 h 310"/>
                <a:gd name="T56" fmla="*/ 107 w 417"/>
                <a:gd name="T57" fmla="*/ 199 h 310"/>
                <a:gd name="T58" fmla="*/ 105 w 417"/>
                <a:gd name="T59" fmla="*/ 199 h 310"/>
                <a:gd name="T60" fmla="*/ 91 w 417"/>
                <a:gd name="T61" fmla="*/ 185 h 310"/>
                <a:gd name="T62" fmla="*/ 110 w 417"/>
                <a:gd name="T63" fmla="*/ 235 h 310"/>
                <a:gd name="T64" fmla="*/ 302 w 417"/>
                <a:gd name="T65" fmla="*/ 235 h 310"/>
                <a:gd name="T66" fmla="*/ 311 w 417"/>
                <a:gd name="T67" fmla="*/ 235 h 310"/>
                <a:gd name="T68" fmla="*/ 333 w 417"/>
                <a:gd name="T69" fmla="*/ 245 h 310"/>
                <a:gd name="T70" fmla="*/ 362 w 417"/>
                <a:gd name="T71" fmla="*/ 274 h 310"/>
                <a:gd name="T72" fmla="*/ 55 w 417"/>
                <a:gd name="T73" fmla="*/ 274 h 310"/>
                <a:gd name="T74" fmla="*/ 84 w 417"/>
                <a:gd name="T75" fmla="*/ 245 h 310"/>
                <a:gd name="T76" fmla="*/ 104 w 417"/>
                <a:gd name="T77" fmla="*/ 235 h 310"/>
                <a:gd name="T78" fmla="*/ 110 w 417"/>
                <a:gd name="T79" fmla="*/ 2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310">
                  <a:moveTo>
                    <a:pt x="412" y="295"/>
                  </a:moveTo>
                  <a:cubicBezTo>
                    <a:pt x="414" y="290"/>
                    <a:pt x="417" y="278"/>
                    <a:pt x="403" y="265"/>
                  </a:cubicBezTo>
                  <a:cubicBezTo>
                    <a:pt x="358" y="219"/>
                    <a:pt x="358" y="219"/>
                    <a:pt x="358" y="219"/>
                  </a:cubicBezTo>
                  <a:cubicBezTo>
                    <a:pt x="355" y="216"/>
                    <a:pt x="352" y="214"/>
                    <a:pt x="349" y="212"/>
                  </a:cubicBezTo>
                  <a:cubicBezTo>
                    <a:pt x="354" y="204"/>
                    <a:pt x="357" y="195"/>
                    <a:pt x="357" y="185"/>
                  </a:cubicBezTo>
                  <a:cubicBezTo>
                    <a:pt x="357" y="51"/>
                    <a:pt x="357" y="51"/>
                    <a:pt x="357" y="51"/>
                  </a:cubicBezTo>
                  <a:cubicBezTo>
                    <a:pt x="357" y="23"/>
                    <a:pt x="332" y="0"/>
                    <a:pt x="30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0" y="0"/>
                    <a:pt x="55" y="23"/>
                    <a:pt x="55" y="51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55" y="196"/>
                    <a:pt x="59" y="206"/>
                    <a:pt x="65" y="214"/>
                  </a:cubicBezTo>
                  <a:cubicBezTo>
                    <a:pt x="63" y="216"/>
                    <a:pt x="61" y="217"/>
                    <a:pt x="59" y="219"/>
                  </a:cubicBezTo>
                  <a:cubicBezTo>
                    <a:pt x="14" y="265"/>
                    <a:pt x="14" y="265"/>
                    <a:pt x="14" y="265"/>
                  </a:cubicBezTo>
                  <a:cubicBezTo>
                    <a:pt x="0" y="278"/>
                    <a:pt x="3" y="290"/>
                    <a:pt x="5" y="295"/>
                  </a:cubicBezTo>
                  <a:cubicBezTo>
                    <a:pt x="7" y="299"/>
                    <a:pt x="14" y="310"/>
                    <a:pt x="32" y="310"/>
                  </a:cubicBezTo>
                  <a:cubicBezTo>
                    <a:pt x="385" y="310"/>
                    <a:pt x="385" y="310"/>
                    <a:pt x="385" y="310"/>
                  </a:cubicBezTo>
                  <a:cubicBezTo>
                    <a:pt x="403" y="310"/>
                    <a:pt x="410" y="299"/>
                    <a:pt x="412" y="295"/>
                  </a:cubicBezTo>
                  <a:close/>
                  <a:moveTo>
                    <a:pt x="91" y="185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42"/>
                    <a:pt x="100" y="36"/>
                    <a:pt x="110" y="36"/>
                  </a:cubicBezTo>
                  <a:cubicBezTo>
                    <a:pt x="302" y="36"/>
                    <a:pt x="302" y="36"/>
                    <a:pt x="302" y="36"/>
                  </a:cubicBezTo>
                  <a:cubicBezTo>
                    <a:pt x="313" y="36"/>
                    <a:pt x="321" y="42"/>
                    <a:pt x="321" y="51"/>
                  </a:cubicBezTo>
                  <a:cubicBezTo>
                    <a:pt x="321" y="185"/>
                    <a:pt x="321" y="185"/>
                    <a:pt x="321" y="185"/>
                  </a:cubicBezTo>
                  <a:cubicBezTo>
                    <a:pt x="321" y="191"/>
                    <a:pt x="315" y="197"/>
                    <a:pt x="308" y="199"/>
                  </a:cubicBezTo>
                  <a:cubicBezTo>
                    <a:pt x="307" y="199"/>
                    <a:pt x="306" y="199"/>
                    <a:pt x="304" y="199"/>
                  </a:cubicBezTo>
                  <a:cubicBezTo>
                    <a:pt x="304" y="199"/>
                    <a:pt x="303" y="199"/>
                    <a:pt x="302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1" y="199"/>
                    <a:pt x="109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199"/>
                    <a:pt x="105" y="199"/>
                    <a:pt x="105" y="199"/>
                  </a:cubicBezTo>
                  <a:cubicBezTo>
                    <a:pt x="97" y="197"/>
                    <a:pt x="91" y="191"/>
                    <a:pt x="91" y="185"/>
                  </a:cubicBezTo>
                  <a:close/>
                  <a:moveTo>
                    <a:pt x="110" y="235"/>
                  </a:moveTo>
                  <a:cubicBezTo>
                    <a:pt x="302" y="235"/>
                    <a:pt x="302" y="235"/>
                    <a:pt x="302" y="235"/>
                  </a:cubicBezTo>
                  <a:cubicBezTo>
                    <a:pt x="305" y="235"/>
                    <a:pt x="308" y="235"/>
                    <a:pt x="311" y="235"/>
                  </a:cubicBezTo>
                  <a:cubicBezTo>
                    <a:pt x="318" y="236"/>
                    <a:pt x="328" y="240"/>
                    <a:pt x="333" y="245"/>
                  </a:cubicBezTo>
                  <a:cubicBezTo>
                    <a:pt x="362" y="274"/>
                    <a:pt x="362" y="274"/>
                    <a:pt x="362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84" y="245"/>
                    <a:pt x="84" y="245"/>
                    <a:pt x="84" y="245"/>
                  </a:cubicBezTo>
                  <a:cubicBezTo>
                    <a:pt x="88" y="241"/>
                    <a:pt x="97" y="237"/>
                    <a:pt x="104" y="235"/>
                  </a:cubicBezTo>
                  <a:cubicBezTo>
                    <a:pt x="106" y="235"/>
                    <a:pt x="108" y="235"/>
                    <a:pt x="110" y="2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9" name="Freeform 397">
              <a:extLst>
                <a:ext uri="{FF2B5EF4-FFF2-40B4-BE49-F238E27FC236}">
                  <a16:creationId xmlns:a16="http://schemas.microsoft.com/office/drawing/2014/main" id="{46F2F606-389E-4614-96C9-67D7DC34F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0" y="2581"/>
              <a:ext cx="145" cy="175"/>
            </a:xfrm>
            <a:custGeom>
              <a:avLst/>
              <a:gdLst>
                <a:gd name="T0" fmla="*/ 224 w 260"/>
                <a:gd name="T1" fmla="*/ 0 h 312"/>
                <a:gd name="T2" fmla="*/ 106 w 260"/>
                <a:gd name="T3" fmla="*/ 0 h 312"/>
                <a:gd name="T4" fmla="*/ 93 w 260"/>
                <a:gd name="T5" fmla="*/ 5 h 312"/>
                <a:gd name="T6" fmla="*/ 5 w 260"/>
                <a:gd name="T7" fmla="*/ 91 h 312"/>
                <a:gd name="T8" fmla="*/ 0 w 260"/>
                <a:gd name="T9" fmla="*/ 104 h 312"/>
                <a:gd name="T10" fmla="*/ 0 w 260"/>
                <a:gd name="T11" fmla="*/ 278 h 312"/>
                <a:gd name="T12" fmla="*/ 36 w 260"/>
                <a:gd name="T13" fmla="*/ 312 h 312"/>
                <a:gd name="T14" fmla="*/ 224 w 260"/>
                <a:gd name="T15" fmla="*/ 312 h 312"/>
                <a:gd name="T16" fmla="*/ 260 w 260"/>
                <a:gd name="T17" fmla="*/ 278 h 312"/>
                <a:gd name="T18" fmla="*/ 260 w 260"/>
                <a:gd name="T19" fmla="*/ 34 h 312"/>
                <a:gd name="T20" fmla="*/ 224 w 260"/>
                <a:gd name="T21" fmla="*/ 0 h 312"/>
                <a:gd name="T22" fmla="*/ 224 w 260"/>
                <a:gd name="T23" fmla="*/ 36 h 312"/>
                <a:gd name="T24" fmla="*/ 224 w 260"/>
                <a:gd name="T25" fmla="*/ 276 h 312"/>
                <a:gd name="T26" fmla="*/ 36 w 260"/>
                <a:gd name="T27" fmla="*/ 276 h 312"/>
                <a:gd name="T28" fmla="*/ 36 w 260"/>
                <a:gd name="T29" fmla="*/ 111 h 312"/>
                <a:gd name="T30" fmla="*/ 113 w 260"/>
                <a:gd name="T31" fmla="*/ 36 h 312"/>
                <a:gd name="T32" fmla="*/ 224 w 260"/>
                <a:gd name="T33" fmla="*/ 3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0" h="312">
                  <a:moveTo>
                    <a:pt x="22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1" y="0"/>
                    <a:pt x="97" y="2"/>
                    <a:pt x="93" y="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2" y="94"/>
                    <a:pt x="0" y="99"/>
                    <a:pt x="0" y="10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7"/>
                    <a:pt x="16" y="312"/>
                    <a:pt x="36" y="312"/>
                  </a:cubicBezTo>
                  <a:cubicBezTo>
                    <a:pt x="224" y="312"/>
                    <a:pt x="224" y="312"/>
                    <a:pt x="224" y="312"/>
                  </a:cubicBezTo>
                  <a:cubicBezTo>
                    <a:pt x="244" y="312"/>
                    <a:pt x="260" y="297"/>
                    <a:pt x="260" y="278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15"/>
                    <a:pt x="244" y="0"/>
                    <a:pt x="224" y="0"/>
                  </a:cubicBezTo>
                  <a:close/>
                  <a:moveTo>
                    <a:pt x="224" y="36"/>
                  </a:moveTo>
                  <a:cubicBezTo>
                    <a:pt x="224" y="276"/>
                    <a:pt x="224" y="276"/>
                    <a:pt x="224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113" y="36"/>
                    <a:pt x="113" y="36"/>
                    <a:pt x="113" y="36"/>
                  </a:cubicBezTo>
                  <a:lnTo>
                    <a:pt x="224" y="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40" name="Freeform 398">
              <a:extLst>
                <a:ext uri="{FF2B5EF4-FFF2-40B4-BE49-F238E27FC236}">
                  <a16:creationId xmlns:a16="http://schemas.microsoft.com/office/drawing/2014/main" id="{CF5612DA-AB0D-4E3F-8CC1-B3A5436A1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" y="2649"/>
              <a:ext cx="90" cy="20"/>
            </a:xfrm>
            <a:custGeom>
              <a:avLst/>
              <a:gdLst>
                <a:gd name="T0" fmla="*/ 18 w 161"/>
                <a:gd name="T1" fmla="*/ 36 h 36"/>
                <a:gd name="T2" fmla="*/ 143 w 161"/>
                <a:gd name="T3" fmla="*/ 36 h 36"/>
                <a:gd name="T4" fmla="*/ 161 w 161"/>
                <a:gd name="T5" fmla="*/ 18 h 36"/>
                <a:gd name="T6" fmla="*/ 143 w 161"/>
                <a:gd name="T7" fmla="*/ 0 h 36"/>
                <a:gd name="T8" fmla="*/ 18 w 161"/>
                <a:gd name="T9" fmla="*/ 0 h 36"/>
                <a:gd name="T10" fmla="*/ 0 w 161"/>
                <a:gd name="T11" fmla="*/ 18 h 36"/>
                <a:gd name="T12" fmla="*/ 18 w 1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36">
                  <a:moveTo>
                    <a:pt x="18" y="36"/>
                  </a:moveTo>
                  <a:cubicBezTo>
                    <a:pt x="143" y="36"/>
                    <a:pt x="143" y="36"/>
                    <a:pt x="143" y="36"/>
                  </a:cubicBezTo>
                  <a:cubicBezTo>
                    <a:pt x="153" y="36"/>
                    <a:pt x="161" y="28"/>
                    <a:pt x="161" y="18"/>
                  </a:cubicBezTo>
                  <a:cubicBezTo>
                    <a:pt x="161" y="8"/>
                    <a:pt x="153" y="0"/>
                    <a:pt x="14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41" name="Freeform 399">
              <a:extLst>
                <a:ext uri="{FF2B5EF4-FFF2-40B4-BE49-F238E27FC236}">
                  <a16:creationId xmlns:a16="http://schemas.microsoft.com/office/drawing/2014/main" id="{5C050F4E-56C8-4083-BEC7-8466F211A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" y="2675"/>
              <a:ext cx="90" cy="20"/>
            </a:xfrm>
            <a:custGeom>
              <a:avLst/>
              <a:gdLst>
                <a:gd name="T0" fmla="*/ 18 w 161"/>
                <a:gd name="T1" fmla="*/ 36 h 36"/>
                <a:gd name="T2" fmla="*/ 143 w 161"/>
                <a:gd name="T3" fmla="*/ 36 h 36"/>
                <a:gd name="T4" fmla="*/ 161 w 161"/>
                <a:gd name="T5" fmla="*/ 18 h 36"/>
                <a:gd name="T6" fmla="*/ 143 w 161"/>
                <a:gd name="T7" fmla="*/ 0 h 36"/>
                <a:gd name="T8" fmla="*/ 18 w 161"/>
                <a:gd name="T9" fmla="*/ 0 h 36"/>
                <a:gd name="T10" fmla="*/ 0 w 161"/>
                <a:gd name="T11" fmla="*/ 18 h 36"/>
                <a:gd name="T12" fmla="*/ 18 w 161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36">
                  <a:moveTo>
                    <a:pt x="18" y="36"/>
                  </a:moveTo>
                  <a:cubicBezTo>
                    <a:pt x="143" y="36"/>
                    <a:pt x="143" y="36"/>
                    <a:pt x="143" y="36"/>
                  </a:cubicBezTo>
                  <a:cubicBezTo>
                    <a:pt x="153" y="36"/>
                    <a:pt x="161" y="28"/>
                    <a:pt x="161" y="18"/>
                  </a:cubicBezTo>
                  <a:cubicBezTo>
                    <a:pt x="161" y="8"/>
                    <a:pt x="153" y="0"/>
                    <a:pt x="14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44" name="Freeform 400">
              <a:extLst>
                <a:ext uri="{FF2B5EF4-FFF2-40B4-BE49-F238E27FC236}">
                  <a16:creationId xmlns:a16="http://schemas.microsoft.com/office/drawing/2014/main" id="{C9485FA9-9ED6-48E6-9528-4D65AD83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" y="2480"/>
              <a:ext cx="96" cy="91"/>
            </a:xfrm>
            <a:custGeom>
              <a:avLst/>
              <a:gdLst>
                <a:gd name="T0" fmla="*/ 134 w 171"/>
                <a:gd name="T1" fmla="*/ 151 h 162"/>
                <a:gd name="T2" fmla="*/ 150 w 171"/>
                <a:gd name="T3" fmla="*/ 162 h 162"/>
                <a:gd name="T4" fmla="*/ 157 w 171"/>
                <a:gd name="T5" fmla="*/ 161 h 162"/>
                <a:gd name="T6" fmla="*/ 167 w 171"/>
                <a:gd name="T7" fmla="*/ 138 h 162"/>
                <a:gd name="T8" fmla="*/ 83 w 171"/>
                <a:gd name="T9" fmla="*/ 36 h 162"/>
                <a:gd name="T10" fmla="*/ 96 w 171"/>
                <a:gd name="T11" fmla="*/ 17 h 162"/>
                <a:gd name="T12" fmla="*/ 76 w 171"/>
                <a:gd name="T13" fmla="*/ 1 h 162"/>
                <a:gd name="T14" fmla="*/ 17 w 171"/>
                <a:gd name="T15" fmla="*/ 8 h 162"/>
                <a:gd name="T16" fmla="*/ 3 w 171"/>
                <a:gd name="T17" fmla="*/ 18 h 162"/>
                <a:gd name="T18" fmla="*/ 3 w 171"/>
                <a:gd name="T19" fmla="*/ 19 h 162"/>
                <a:gd name="T20" fmla="*/ 1 w 171"/>
                <a:gd name="T21" fmla="*/ 31 h 162"/>
                <a:gd name="T22" fmla="*/ 6 w 171"/>
                <a:gd name="T23" fmla="*/ 42 h 162"/>
                <a:gd name="T24" fmla="*/ 32 w 171"/>
                <a:gd name="T25" fmla="*/ 87 h 162"/>
                <a:gd name="T26" fmla="*/ 48 w 171"/>
                <a:gd name="T27" fmla="*/ 96 h 162"/>
                <a:gd name="T28" fmla="*/ 57 w 171"/>
                <a:gd name="T29" fmla="*/ 94 h 162"/>
                <a:gd name="T30" fmla="*/ 65 w 171"/>
                <a:gd name="T31" fmla="*/ 83 h 162"/>
                <a:gd name="T32" fmla="*/ 63 w 171"/>
                <a:gd name="T33" fmla="*/ 69 h 162"/>
                <a:gd name="T34" fmla="*/ 61 w 171"/>
                <a:gd name="T35" fmla="*/ 65 h 162"/>
                <a:gd name="T36" fmla="*/ 134 w 171"/>
                <a:gd name="T37" fmla="*/ 15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162">
                  <a:moveTo>
                    <a:pt x="134" y="151"/>
                  </a:moveTo>
                  <a:cubicBezTo>
                    <a:pt x="136" y="158"/>
                    <a:pt x="143" y="162"/>
                    <a:pt x="150" y="162"/>
                  </a:cubicBezTo>
                  <a:cubicBezTo>
                    <a:pt x="153" y="162"/>
                    <a:pt x="155" y="162"/>
                    <a:pt x="157" y="161"/>
                  </a:cubicBezTo>
                  <a:cubicBezTo>
                    <a:pt x="166" y="158"/>
                    <a:pt x="171" y="147"/>
                    <a:pt x="167" y="138"/>
                  </a:cubicBezTo>
                  <a:cubicBezTo>
                    <a:pt x="151" y="95"/>
                    <a:pt x="121" y="60"/>
                    <a:pt x="83" y="36"/>
                  </a:cubicBezTo>
                  <a:cubicBezTo>
                    <a:pt x="91" y="34"/>
                    <a:pt x="97" y="26"/>
                    <a:pt x="96" y="17"/>
                  </a:cubicBezTo>
                  <a:cubicBezTo>
                    <a:pt x="95" y="7"/>
                    <a:pt x="86" y="0"/>
                    <a:pt x="76" y="1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1" y="9"/>
                    <a:pt x="6" y="12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3"/>
                    <a:pt x="0" y="27"/>
                    <a:pt x="1" y="31"/>
                  </a:cubicBezTo>
                  <a:cubicBezTo>
                    <a:pt x="2" y="35"/>
                    <a:pt x="3" y="39"/>
                    <a:pt x="6" y="42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5" y="93"/>
                    <a:pt x="41" y="96"/>
                    <a:pt x="48" y="96"/>
                  </a:cubicBezTo>
                  <a:cubicBezTo>
                    <a:pt x="51" y="96"/>
                    <a:pt x="54" y="96"/>
                    <a:pt x="57" y="94"/>
                  </a:cubicBezTo>
                  <a:cubicBezTo>
                    <a:pt x="61" y="92"/>
                    <a:pt x="64" y="88"/>
                    <a:pt x="65" y="83"/>
                  </a:cubicBezTo>
                  <a:cubicBezTo>
                    <a:pt x="66" y="78"/>
                    <a:pt x="66" y="74"/>
                    <a:pt x="63" y="69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94" y="84"/>
                    <a:pt x="120" y="114"/>
                    <a:pt x="134" y="1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46" name="Freeform 401">
              <a:extLst>
                <a:ext uri="{FF2B5EF4-FFF2-40B4-BE49-F238E27FC236}">
                  <a16:creationId xmlns:a16="http://schemas.microsoft.com/office/drawing/2014/main" id="{309E955D-4AD5-4369-B6C7-F103511E2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" y="2625"/>
              <a:ext cx="100" cy="87"/>
            </a:xfrm>
            <a:custGeom>
              <a:avLst/>
              <a:gdLst>
                <a:gd name="T0" fmla="*/ 174 w 178"/>
                <a:gd name="T1" fmla="*/ 113 h 155"/>
                <a:gd name="T2" fmla="*/ 171 w 178"/>
                <a:gd name="T3" fmla="*/ 110 h 155"/>
                <a:gd name="T4" fmla="*/ 142 w 178"/>
                <a:gd name="T5" fmla="*/ 66 h 155"/>
                <a:gd name="T6" fmla="*/ 127 w 178"/>
                <a:gd name="T7" fmla="*/ 58 h 155"/>
                <a:gd name="T8" fmla="*/ 117 w 178"/>
                <a:gd name="T9" fmla="*/ 61 h 155"/>
                <a:gd name="T10" fmla="*/ 112 w 178"/>
                <a:gd name="T11" fmla="*/ 86 h 155"/>
                <a:gd name="T12" fmla="*/ 115 w 178"/>
                <a:gd name="T13" fmla="*/ 91 h 155"/>
                <a:gd name="T14" fmla="*/ 37 w 178"/>
                <a:gd name="T15" fmla="*/ 10 h 155"/>
                <a:gd name="T16" fmla="*/ 20 w 178"/>
                <a:gd name="T17" fmla="*/ 0 h 155"/>
                <a:gd name="T18" fmla="*/ 13 w 178"/>
                <a:gd name="T19" fmla="*/ 1 h 155"/>
                <a:gd name="T20" fmla="*/ 4 w 178"/>
                <a:gd name="T21" fmla="*/ 25 h 155"/>
                <a:gd name="T22" fmla="*/ 95 w 178"/>
                <a:gd name="T23" fmla="*/ 121 h 155"/>
                <a:gd name="T24" fmla="*/ 84 w 178"/>
                <a:gd name="T25" fmla="*/ 141 h 155"/>
                <a:gd name="T26" fmla="*/ 101 w 178"/>
                <a:gd name="T27" fmla="*/ 155 h 155"/>
                <a:gd name="T28" fmla="*/ 105 w 178"/>
                <a:gd name="T29" fmla="*/ 155 h 155"/>
                <a:gd name="T30" fmla="*/ 163 w 178"/>
                <a:gd name="T31" fmla="*/ 144 h 155"/>
                <a:gd name="T32" fmla="*/ 176 w 178"/>
                <a:gd name="T33" fmla="*/ 133 h 155"/>
                <a:gd name="T34" fmla="*/ 176 w 178"/>
                <a:gd name="T35" fmla="*/ 132 h 155"/>
                <a:gd name="T36" fmla="*/ 177 w 178"/>
                <a:gd name="T37" fmla="*/ 121 h 155"/>
                <a:gd name="T38" fmla="*/ 174 w 178"/>
                <a:gd name="T39" fmla="*/ 11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8" h="155">
                  <a:moveTo>
                    <a:pt x="174" y="113"/>
                  </a:moveTo>
                  <a:cubicBezTo>
                    <a:pt x="173" y="112"/>
                    <a:pt x="172" y="111"/>
                    <a:pt x="171" y="110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39" y="61"/>
                    <a:pt x="133" y="58"/>
                    <a:pt x="127" y="58"/>
                  </a:cubicBezTo>
                  <a:cubicBezTo>
                    <a:pt x="124" y="58"/>
                    <a:pt x="120" y="59"/>
                    <a:pt x="117" y="61"/>
                  </a:cubicBezTo>
                  <a:cubicBezTo>
                    <a:pt x="109" y="67"/>
                    <a:pt x="107" y="78"/>
                    <a:pt x="112" y="86"/>
                  </a:cubicBezTo>
                  <a:cubicBezTo>
                    <a:pt x="115" y="91"/>
                    <a:pt x="115" y="91"/>
                    <a:pt x="115" y="91"/>
                  </a:cubicBezTo>
                  <a:cubicBezTo>
                    <a:pt x="81" y="74"/>
                    <a:pt x="53" y="46"/>
                    <a:pt x="37" y="10"/>
                  </a:cubicBezTo>
                  <a:cubicBezTo>
                    <a:pt x="34" y="4"/>
                    <a:pt x="27" y="0"/>
                    <a:pt x="20" y="0"/>
                  </a:cubicBezTo>
                  <a:cubicBezTo>
                    <a:pt x="18" y="0"/>
                    <a:pt x="15" y="0"/>
                    <a:pt x="13" y="1"/>
                  </a:cubicBezTo>
                  <a:cubicBezTo>
                    <a:pt x="4" y="5"/>
                    <a:pt x="0" y="16"/>
                    <a:pt x="4" y="25"/>
                  </a:cubicBezTo>
                  <a:cubicBezTo>
                    <a:pt x="23" y="67"/>
                    <a:pt x="55" y="100"/>
                    <a:pt x="95" y="121"/>
                  </a:cubicBezTo>
                  <a:cubicBezTo>
                    <a:pt x="87" y="124"/>
                    <a:pt x="82" y="132"/>
                    <a:pt x="84" y="141"/>
                  </a:cubicBezTo>
                  <a:cubicBezTo>
                    <a:pt x="85" y="149"/>
                    <a:pt x="93" y="155"/>
                    <a:pt x="101" y="155"/>
                  </a:cubicBezTo>
                  <a:cubicBezTo>
                    <a:pt x="103" y="155"/>
                    <a:pt x="104" y="155"/>
                    <a:pt x="105" y="15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69" y="143"/>
                    <a:pt x="174" y="139"/>
                    <a:pt x="176" y="133"/>
                  </a:cubicBezTo>
                  <a:cubicBezTo>
                    <a:pt x="176" y="132"/>
                    <a:pt x="176" y="132"/>
                    <a:pt x="176" y="132"/>
                  </a:cubicBezTo>
                  <a:cubicBezTo>
                    <a:pt x="178" y="128"/>
                    <a:pt x="178" y="124"/>
                    <a:pt x="177" y="121"/>
                  </a:cubicBezTo>
                  <a:cubicBezTo>
                    <a:pt x="177" y="118"/>
                    <a:pt x="176" y="115"/>
                    <a:pt x="1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pic>
        <p:nvPicPr>
          <p:cNvPr id="6146" name="Picture 2" descr="Resultado de imagen de feedback">
            <a:extLst>
              <a:ext uri="{FF2B5EF4-FFF2-40B4-BE49-F238E27FC236}">
                <a16:creationId xmlns:a16="http://schemas.microsoft.com/office/drawing/2014/main" id="{0AC62307-E831-4443-A038-BEC4CB6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2512849"/>
            <a:ext cx="5186231" cy="29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96522AE1-C2F7-40E1-8376-F49F3CDD6A9E}"/>
              </a:ext>
            </a:extLst>
          </p:cNvPr>
          <p:cNvGrpSpPr/>
          <p:nvPr/>
        </p:nvGrpSpPr>
        <p:grpSpPr>
          <a:xfrm>
            <a:off x="6586285" y="2843805"/>
            <a:ext cx="4822870" cy="2592448"/>
            <a:chOff x="6586285" y="2843805"/>
            <a:chExt cx="4822870" cy="2592448"/>
          </a:xfrm>
        </p:grpSpPr>
        <p:sp>
          <p:nvSpPr>
            <p:cNvPr id="393" name="Shape 281">
              <a:extLst>
                <a:ext uri="{FF2B5EF4-FFF2-40B4-BE49-F238E27FC236}">
                  <a16:creationId xmlns:a16="http://schemas.microsoft.com/office/drawing/2014/main" id="{7B30E462-868E-42E3-A6AB-CCADCC5B87F4}"/>
                </a:ext>
              </a:extLst>
            </p:cNvPr>
            <p:cNvSpPr/>
            <p:nvPr/>
          </p:nvSpPr>
          <p:spPr>
            <a:xfrm>
              <a:off x="7482677" y="3869390"/>
              <a:ext cx="2959608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miter lim="400000"/>
              <a:headEnd type="none"/>
              <a:tailEnd type="none"/>
            </a:ln>
          </p:spPr>
          <p:txBody>
            <a:bodyPr lIns="25400" tIns="25400" rIns="25400" bIns="25400" anchor="ctr"/>
            <a:lstStyle/>
            <a:p>
              <a:pPr algn="ctr" defTabSz="412750" hangingPunct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 dirty="0">
                <a:solidFill>
                  <a:srgbClr val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94" name="Elipse 393">
              <a:extLst>
                <a:ext uri="{FF2B5EF4-FFF2-40B4-BE49-F238E27FC236}">
                  <a16:creationId xmlns:a16="http://schemas.microsoft.com/office/drawing/2014/main" id="{E176196B-91B1-4AA0-87AC-94C9491D3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9649" y="3725390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5" name="Elipse 394">
              <a:extLst>
                <a:ext uri="{FF2B5EF4-FFF2-40B4-BE49-F238E27FC236}">
                  <a16:creationId xmlns:a16="http://schemas.microsoft.com/office/drawing/2014/main" id="{9066D3A3-F5D4-4CD4-867B-00E6B130B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39990" y="3725390"/>
              <a:ext cx="288000" cy="28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6" name="Elipse 395">
              <a:extLst>
                <a:ext uri="{FF2B5EF4-FFF2-40B4-BE49-F238E27FC236}">
                  <a16:creationId xmlns:a16="http://schemas.microsoft.com/office/drawing/2014/main" id="{43D363D5-FDA2-44AA-AEE2-58A8F87A0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9339" y="3719899"/>
              <a:ext cx="288000" cy="28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7" name="CuadroTexto 396">
              <a:extLst>
                <a:ext uri="{FF2B5EF4-FFF2-40B4-BE49-F238E27FC236}">
                  <a16:creationId xmlns:a16="http://schemas.microsoft.com/office/drawing/2014/main" id="{AA708631-7421-4B8E-BF8D-3D293E83B94A}"/>
                </a:ext>
              </a:extLst>
            </p:cNvPr>
            <p:cNvSpPr txBox="1"/>
            <p:nvPr/>
          </p:nvSpPr>
          <p:spPr>
            <a:xfrm>
              <a:off x="7183597" y="4202027"/>
              <a:ext cx="580103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" sz="24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</a:p>
          </p:txBody>
        </p:sp>
        <p:sp>
          <p:nvSpPr>
            <p:cNvPr id="398" name="Text Placeholder 2">
              <a:extLst>
                <a:ext uri="{FF2B5EF4-FFF2-40B4-BE49-F238E27FC236}">
                  <a16:creationId xmlns:a16="http://schemas.microsoft.com/office/drawing/2014/main" id="{97C0CE67-CE90-468F-9494-627AC3CB3481}"/>
                </a:ext>
              </a:extLst>
            </p:cNvPr>
            <p:cNvSpPr txBox="1">
              <a:spLocks/>
            </p:cNvSpPr>
            <p:nvPr/>
          </p:nvSpPr>
          <p:spPr>
            <a:xfrm>
              <a:off x="6586285" y="4792981"/>
              <a:ext cx="1809751" cy="643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_tradnl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Descarga</a:t>
              </a:r>
            </a:p>
          </p:txBody>
        </p:sp>
        <p:sp>
          <p:nvSpPr>
            <p:cNvPr id="399" name="CuadroTexto 398">
              <a:extLst>
                <a:ext uri="{FF2B5EF4-FFF2-40B4-BE49-F238E27FC236}">
                  <a16:creationId xmlns:a16="http://schemas.microsoft.com/office/drawing/2014/main" id="{A8AA06A9-FF52-4277-A232-B24A3721800A}"/>
                </a:ext>
              </a:extLst>
            </p:cNvPr>
            <p:cNvSpPr txBox="1"/>
            <p:nvPr/>
          </p:nvSpPr>
          <p:spPr>
            <a:xfrm>
              <a:off x="8693939" y="4196536"/>
              <a:ext cx="580103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" sz="24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400" name="Text Placeholder 2">
              <a:extLst>
                <a:ext uri="{FF2B5EF4-FFF2-40B4-BE49-F238E27FC236}">
                  <a16:creationId xmlns:a16="http://schemas.microsoft.com/office/drawing/2014/main" id="{C5FC3823-E073-4CD2-A84C-12A690D508DE}"/>
                </a:ext>
              </a:extLst>
            </p:cNvPr>
            <p:cNvSpPr txBox="1">
              <a:spLocks/>
            </p:cNvSpPr>
            <p:nvPr/>
          </p:nvSpPr>
          <p:spPr>
            <a:xfrm>
              <a:off x="8093075" y="4792981"/>
              <a:ext cx="1809751" cy="643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_tradnl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Procesamiento</a:t>
              </a:r>
            </a:p>
          </p:txBody>
        </p:sp>
        <p:sp>
          <p:nvSpPr>
            <p:cNvPr id="401" name="CuadroTexto 400">
              <a:extLst>
                <a:ext uri="{FF2B5EF4-FFF2-40B4-BE49-F238E27FC236}">
                  <a16:creationId xmlns:a16="http://schemas.microsoft.com/office/drawing/2014/main" id="{9A81F2E5-8D6F-4D61-AE23-7766B324B022}"/>
                </a:ext>
              </a:extLst>
            </p:cNvPr>
            <p:cNvSpPr txBox="1"/>
            <p:nvPr/>
          </p:nvSpPr>
          <p:spPr>
            <a:xfrm>
              <a:off x="10143289" y="4196536"/>
              <a:ext cx="580103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s-ES" sz="24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402" name="Text Placeholder 2">
              <a:extLst>
                <a:ext uri="{FF2B5EF4-FFF2-40B4-BE49-F238E27FC236}">
                  <a16:creationId xmlns:a16="http://schemas.microsoft.com/office/drawing/2014/main" id="{BF039E08-ACCF-4A5B-B92D-939A4553C719}"/>
                </a:ext>
              </a:extLst>
            </p:cNvPr>
            <p:cNvSpPr txBox="1">
              <a:spLocks/>
            </p:cNvSpPr>
            <p:nvPr/>
          </p:nvSpPr>
          <p:spPr>
            <a:xfrm>
              <a:off x="9599404" y="4789530"/>
              <a:ext cx="1809751" cy="643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accent6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_tradnl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Actualización</a:t>
              </a:r>
            </a:p>
          </p:txBody>
        </p:sp>
        <p:grpSp>
          <p:nvGrpSpPr>
            <p:cNvPr id="403" name="Group 808">
              <a:extLst>
                <a:ext uri="{FF2B5EF4-FFF2-40B4-BE49-F238E27FC236}">
                  <a16:creationId xmlns:a16="http://schemas.microsoft.com/office/drawing/2014/main" id="{21255136-829A-48A4-BE5C-A9F7CF01E2A1}"/>
                </a:ext>
              </a:extLst>
            </p:cNvPr>
            <p:cNvGrpSpPr/>
            <p:nvPr/>
          </p:nvGrpSpPr>
          <p:grpSpPr>
            <a:xfrm>
              <a:off x="7204668" y="2874819"/>
              <a:ext cx="565204" cy="564579"/>
              <a:chOff x="4039883" y="1916544"/>
              <a:chExt cx="397350" cy="396369"/>
            </a:xfrm>
            <a:solidFill>
              <a:schemeClr val="bg2">
                <a:lumMod val="75000"/>
              </a:schemeClr>
            </a:solidFill>
          </p:grpSpPr>
          <p:sp>
            <p:nvSpPr>
              <p:cNvPr id="430" name="Freeform 324">
                <a:extLst>
                  <a:ext uri="{FF2B5EF4-FFF2-40B4-BE49-F238E27FC236}">
                    <a16:creationId xmlns:a16="http://schemas.microsoft.com/office/drawing/2014/main" id="{79F1E956-1ECA-457D-B6FC-B3142DC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143" y="1921450"/>
                <a:ext cx="10302" cy="387048"/>
              </a:xfrm>
              <a:custGeom>
                <a:avLst/>
                <a:gdLst>
                  <a:gd name="T0" fmla="*/ 4 w 9"/>
                  <a:gd name="T1" fmla="*/ 331 h 331"/>
                  <a:gd name="T2" fmla="*/ 0 w 9"/>
                  <a:gd name="T3" fmla="*/ 326 h 331"/>
                  <a:gd name="T4" fmla="*/ 0 w 9"/>
                  <a:gd name="T5" fmla="*/ 5 h 331"/>
                  <a:gd name="T6" fmla="*/ 4 w 9"/>
                  <a:gd name="T7" fmla="*/ 0 h 331"/>
                  <a:gd name="T8" fmla="*/ 9 w 9"/>
                  <a:gd name="T9" fmla="*/ 5 h 331"/>
                  <a:gd name="T10" fmla="*/ 9 w 9"/>
                  <a:gd name="T11" fmla="*/ 326 h 331"/>
                  <a:gd name="T12" fmla="*/ 4 w 9"/>
                  <a:gd name="T13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31">
                    <a:moveTo>
                      <a:pt x="4" y="331"/>
                    </a:moveTo>
                    <a:cubicBezTo>
                      <a:pt x="2" y="331"/>
                      <a:pt x="0" y="329"/>
                      <a:pt x="0" y="32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326"/>
                      <a:pt x="9" y="326"/>
                      <a:pt x="9" y="326"/>
                    </a:cubicBezTo>
                    <a:cubicBezTo>
                      <a:pt x="9" y="329"/>
                      <a:pt x="7" y="331"/>
                      <a:pt x="4" y="3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1" name="Freeform 325">
                <a:extLst>
                  <a:ext uri="{FF2B5EF4-FFF2-40B4-BE49-F238E27FC236}">
                    <a16:creationId xmlns:a16="http://schemas.microsoft.com/office/drawing/2014/main" id="{959E890B-AF75-48E6-8D85-A13BD21C3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731" y="1935185"/>
                <a:ext cx="106451" cy="358106"/>
              </a:xfrm>
              <a:custGeom>
                <a:avLst/>
                <a:gdLst>
                  <a:gd name="T0" fmla="*/ 85 w 91"/>
                  <a:gd name="T1" fmla="*/ 306 h 306"/>
                  <a:gd name="T2" fmla="*/ 81 w 91"/>
                  <a:gd name="T3" fmla="*/ 304 h 306"/>
                  <a:gd name="T4" fmla="*/ 82 w 91"/>
                  <a:gd name="T5" fmla="*/ 3 h 306"/>
                  <a:gd name="T6" fmla="*/ 88 w 91"/>
                  <a:gd name="T7" fmla="*/ 1 h 306"/>
                  <a:gd name="T8" fmla="*/ 89 w 91"/>
                  <a:gd name="T9" fmla="*/ 8 h 306"/>
                  <a:gd name="T10" fmla="*/ 89 w 91"/>
                  <a:gd name="T11" fmla="*/ 299 h 306"/>
                  <a:gd name="T12" fmla="*/ 88 w 91"/>
                  <a:gd name="T13" fmla="*/ 306 h 306"/>
                  <a:gd name="T14" fmla="*/ 85 w 91"/>
                  <a:gd name="T15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306">
                    <a:moveTo>
                      <a:pt x="85" y="306"/>
                    </a:moveTo>
                    <a:cubicBezTo>
                      <a:pt x="84" y="306"/>
                      <a:pt x="82" y="305"/>
                      <a:pt x="81" y="304"/>
                    </a:cubicBezTo>
                    <a:cubicBezTo>
                      <a:pt x="0" y="150"/>
                      <a:pt x="81" y="5"/>
                      <a:pt x="82" y="3"/>
                    </a:cubicBezTo>
                    <a:cubicBezTo>
                      <a:pt x="83" y="1"/>
                      <a:pt x="86" y="0"/>
                      <a:pt x="88" y="1"/>
                    </a:cubicBezTo>
                    <a:cubicBezTo>
                      <a:pt x="90" y="3"/>
                      <a:pt x="91" y="5"/>
                      <a:pt x="89" y="8"/>
                    </a:cubicBezTo>
                    <a:cubicBezTo>
                      <a:pt x="89" y="9"/>
                      <a:pt x="10" y="151"/>
                      <a:pt x="89" y="299"/>
                    </a:cubicBezTo>
                    <a:cubicBezTo>
                      <a:pt x="91" y="302"/>
                      <a:pt x="90" y="304"/>
                      <a:pt x="88" y="306"/>
                    </a:cubicBezTo>
                    <a:cubicBezTo>
                      <a:pt x="87" y="306"/>
                      <a:pt x="86" y="306"/>
                      <a:pt x="85" y="30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" name="Freeform 326">
                <a:extLst>
                  <a:ext uri="{FF2B5EF4-FFF2-40B4-BE49-F238E27FC236}">
                    <a16:creationId xmlns:a16="http://schemas.microsoft.com/office/drawing/2014/main" id="{54BB2866-B4D0-4510-BDE5-5C415EF0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406" y="1935185"/>
                <a:ext cx="104979" cy="358106"/>
              </a:xfrm>
              <a:custGeom>
                <a:avLst/>
                <a:gdLst>
                  <a:gd name="T0" fmla="*/ 5 w 90"/>
                  <a:gd name="T1" fmla="*/ 306 h 306"/>
                  <a:gd name="T2" fmla="*/ 3 w 90"/>
                  <a:gd name="T3" fmla="*/ 306 h 306"/>
                  <a:gd name="T4" fmla="*/ 1 w 90"/>
                  <a:gd name="T5" fmla="*/ 299 h 306"/>
                  <a:gd name="T6" fmla="*/ 1 w 90"/>
                  <a:gd name="T7" fmla="*/ 8 h 306"/>
                  <a:gd name="T8" fmla="*/ 3 w 90"/>
                  <a:gd name="T9" fmla="*/ 1 h 306"/>
                  <a:gd name="T10" fmla="*/ 9 w 90"/>
                  <a:gd name="T11" fmla="*/ 3 h 306"/>
                  <a:gd name="T12" fmla="*/ 9 w 90"/>
                  <a:gd name="T13" fmla="*/ 304 h 306"/>
                  <a:gd name="T14" fmla="*/ 5 w 90"/>
                  <a:gd name="T15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306">
                    <a:moveTo>
                      <a:pt x="5" y="306"/>
                    </a:moveTo>
                    <a:cubicBezTo>
                      <a:pt x="4" y="306"/>
                      <a:pt x="3" y="306"/>
                      <a:pt x="3" y="306"/>
                    </a:cubicBezTo>
                    <a:cubicBezTo>
                      <a:pt x="0" y="304"/>
                      <a:pt x="0" y="302"/>
                      <a:pt x="1" y="299"/>
                    </a:cubicBezTo>
                    <a:cubicBezTo>
                      <a:pt x="80" y="151"/>
                      <a:pt x="2" y="9"/>
                      <a:pt x="1" y="8"/>
                    </a:cubicBezTo>
                    <a:cubicBezTo>
                      <a:pt x="0" y="5"/>
                      <a:pt x="0" y="3"/>
                      <a:pt x="3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10" y="5"/>
                      <a:pt x="90" y="150"/>
                      <a:pt x="9" y="304"/>
                    </a:cubicBezTo>
                    <a:cubicBezTo>
                      <a:pt x="8" y="305"/>
                      <a:pt x="6" y="306"/>
                      <a:pt x="5" y="30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" name="Freeform 327">
                <a:extLst>
                  <a:ext uri="{FF2B5EF4-FFF2-40B4-BE49-F238E27FC236}">
                    <a16:creationId xmlns:a16="http://schemas.microsoft.com/office/drawing/2014/main" id="{3207599D-523D-44F6-B94B-D1751DF1B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996" y="1949411"/>
                <a:ext cx="357615" cy="106451"/>
              </a:xfrm>
              <a:custGeom>
                <a:avLst/>
                <a:gdLst>
                  <a:gd name="T0" fmla="*/ 5 w 306"/>
                  <a:gd name="T1" fmla="*/ 91 h 91"/>
                  <a:gd name="T2" fmla="*/ 1 w 306"/>
                  <a:gd name="T3" fmla="*/ 88 h 91"/>
                  <a:gd name="T4" fmla="*/ 3 w 306"/>
                  <a:gd name="T5" fmla="*/ 82 h 91"/>
                  <a:gd name="T6" fmla="*/ 303 w 306"/>
                  <a:gd name="T7" fmla="*/ 82 h 91"/>
                  <a:gd name="T8" fmla="*/ 305 w 306"/>
                  <a:gd name="T9" fmla="*/ 88 h 91"/>
                  <a:gd name="T10" fmla="*/ 299 w 306"/>
                  <a:gd name="T11" fmla="*/ 90 h 91"/>
                  <a:gd name="T12" fmla="*/ 7 w 306"/>
                  <a:gd name="T13" fmla="*/ 90 h 91"/>
                  <a:gd name="T14" fmla="*/ 5 w 306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6" h="91">
                    <a:moveTo>
                      <a:pt x="5" y="91"/>
                    </a:moveTo>
                    <a:cubicBezTo>
                      <a:pt x="3" y="91"/>
                      <a:pt x="2" y="90"/>
                      <a:pt x="1" y="88"/>
                    </a:cubicBezTo>
                    <a:cubicBezTo>
                      <a:pt x="0" y="86"/>
                      <a:pt x="1" y="83"/>
                      <a:pt x="3" y="82"/>
                    </a:cubicBezTo>
                    <a:cubicBezTo>
                      <a:pt x="156" y="0"/>
                      <a:pt x="302" y="81"/>
                      <a:pt x="303" y="82"/>
                    </a:cubicBezTo>
                    <a:cubicBezTo>
                      <a:pt x="306" y="83"/>
                      <a:pt x="306" y="86"/>
                      <a:pt x="305" y="88"/>
                    </a:cubicBezTo>
                    <a:cubicBezTo>
                      <a:pt x="304" y="90"/>
                      <a:pt x="301" y="91"/>
                      <a:pt x="299" y="90"/>
                    </a:cubicBezTo>
                    <a:cubicBezTo>
                      <a:pt x="298" y="89"/>
                      <a:pt x="156" y="11"/>
                      <a:pt x="7" y="90"/>
                    </a:cubicBezTo>
                    <a:cubicBezTo>
                      <a:pt x="6" y="90"/>
                      <a:pt x="6" y="91"/>
                      <a:pt x="5" y="91"/>
                    </a:cubicBezTo>
                    <a:close/>
                  </a:path>
                </a:pathLst>
              </a:custGeom>
              <a:ln>
                <a:headEnd/>
                <a:tailEnd/>
              </a:ln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 dirty="0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" name="Freeform 328">
                <a:extLst>
                  <a:ext uri="{FF2B5EF4-FFF2-40B4-BE49-F238E27FC236}">
                    <a16:creationId xmlns:a16="http://schemas.microsoft.com/office/drawing/2014/main" id="{F46C8FAB-1288-49C4-AD15-E490391E9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996" y="2173595"/>
                <a:ext cx="357615" cy="94677"/>
              </a:xfrm>
              <a:custGeom>
                <a:avLst/>
                <a:gdLst>
                  <a:gd name="T0" fmla="*/ 149 w 306"/>
                  <a:gd name="T1" fmla="*/ 46 h 81"/>
                  <a:gd name="T2" fmla="*/ 3 w 306"/>
                  <a:gd name="T3" fmla="*/ 9 h 81"/>
                  <a:gd name="T4" fmla="*/ 1 w 306"/>
                  <a:gd name="T5" fmla="*/ 3 h 81"/>
                  <a:gd name="T6" fmla="*/ 7 w 306"/>
                  <a:gd name="T7" fmla="*/ 1 h 81"/>
                  <a:gd name="T8" fmla="*/ 299 w 306"/>
                  <a:gd name="T9" fmla="*/ 1 h 81"/>
                  <a:gd name="T10" fmla="*/ 305 w 306"/>
                  <a:gd name="T11" fmla="*/ 3 h 81"/>
                  <a:gd name="T12" fmla="*/ 303 w 306"/>
                  <a:gd name="T13" fmla="*/ 9 h 81"/>
                  <a:gd name="T14" fmla="*/ 149 w 306"/>
                  <a:gd name="T15" fmla="*/ 4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6" h="81">
                    <a:moveTo>
                      <a:pt x="149" y="46"/>
                    </a:moveTo>
                    <a:cubicBezTo>
                      <a:pt x="105" y="46"/>
                      <a:pt x="54" y="37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2" y="1"/>
                      <a:pt x="5" y="0"/>
                      <a:pt x="7" y="1"/>
                    </a:cubicBezTo>
                    <a:cubicBezTo>
                      <a:pt x="156" y="81"/>
                      <a:pt x="298" y="2"/>
                      <a:pt x="299" y="1"/>
                    </a:cubicBezTo>
                    <a:cubicBezTo>
                      <a:pt x="301" y="0"/>
                      <a:pt x="304" y="1"/>
                      <a:pt x="305" y="3"/>
                    </a:cubicBezTo>
                    <a:cubicBezTo>
                      <a:pt x="306" y="5"/>
                      <a:pt x="306" y="8"/>
                      <a:pt x="303" y="9"/>
                    </a:cubicBezTo>
                    <a:cubicBezTo>
                      <a:pt x="302" y="10"/>
                      <a:pt x="238" y="46"/>
                      <a:pt x="149" y="46"/>
                    </a:cubicBezTo>
                    <a:close/>
                  </a:path>
                </a:pathLst>
              </a:custGeom>
              <a:ln>
                <a:headEnd/>
                <a:tailEnd/>
              </a:ln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" name="Freeform 323">
                <a:extLst>
                  <a:ext uri="{FF2B5EF4-FFF2-40B4-BE49-F238E27FC236}">
                    <a16:creationId xmlns:a16="http://schemas.microsoft.com/office/drawing/2014/main" id="{74859F77-D586-4880-BC6A-B0CB53D94C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9883" y="1916544"/>
                <a:ext cx="397350" cy="396369"/>
              </a:xfrm>
              <a:custGeom>
                <a:avLst/>
                <a:gdLst>
                  <a:gd name="T0" fmla="*/ 170 w 340"/>
                  <a:gd name="T1" fmla="*/ 339 h 339"/>
                  <a:gd name="T2" fmla="*/ 0 w 340"/>
                  <a:gd name="T3" fmla="*/ 169 h 339"/>
                  <a:gd name="T4" fmla="*/ 170 w 340"/>
                  <a:gd name="T5" fmla="*/ 0 h 339"/>
                  <a:gd name="T6" fmla="*/ 340 w 340"/>
                  <a:gd name="T7" fmla="*/ 169 h 339"/>
                  <a:gd name="T8" fmla="*/ 170 w 340"/>
                  <a:gd name="T9" fmla="*/ 339 h 339"/>
                  <a:gd name="T10" fmla="*/ 170 w 340"/>
                  <a:gd name="T11" fmla="*/ 18 h 339"/>
                  <a:gd name="T12" fmla="*/ 18 w 340"/>
                  <a:gd name="T13" fmla="*/ 169 h 339"/>
                  <a:gd name="T14" fmla="*/ 170 w 340"/>
                  <a:gd name="T15" fmla="*/ 321 h 339"/>
                  <a:gd name="T16" fmla="*/ 322 w 340"/>
                  <a:gd name="T17" fmla="*/ 169 h 339"/>
                  <a:gd name="T18" fmla="*/ 170 w 340"/>
                  <a:gd name="T19" fmla="*/ 18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0" h="339">
                    <a:moveTo>
                      <a:pt x="170" y="339"/>
                    </a:moveTo>
                    <a:cubicBezTo>
                      <a:pt x="76" y="339"/>
                      <a:pt x="0" y="263"/>
                      <a:pt x="0" y="169"/>
                    </a:cubicBezTo>
                    <a:cubicBezTo>
                      <a:pt x="0" y="76"/>
                      <a:pt x="76" y="0"/>
                      <a:pt x="170" y="0"/>
                    </a:cubicBezTo>
                    <a:cubicBezTo>
                      <a:pt x="264" y="0"/>
                      <a:pt x="340" y="76"/>
                      <a:pt x="340" y="169"/>
                    </a:cubicBezTo>
                    <a:cubicBezTo>
                      <a:pt x="340" y="263"/>
                      <a:pt x="264" y="339"/>
                      <a:pt x="170" y="339"/>
                    </a:cubicBezTo>
                    <a:close/>
                    <a:moveTo>
                      <a:pt x="170" y="18"/>
                    </a:moveTo>
                    <a:cubicBezTo>
                      <a:pt x="86" y="18"/>
                      <a:pt x="18" y="86"/>
                      <a:pt x="18" y="169"/>
                    </a:cubicBezTo>
                    <a:cubicBezTo>
                      <a:pt x="18" y="253"/>
                      <a:pt x="86" y="321"/>
                      <a:pt x="170" y="321"/>
                    </a:cubicBezTo>
                    <a:cubicBezTo>
                      <a:pt x="254" y="321"/>
                      <a:pt x="322" y="253"/>
                      <a:pt x="322" y="169"/>
                    </a:cubicBezTo>
                    <a:cubicBezTo>
                      <a:pt x="322" y="86"/>
                      <a:pt x="254" y="18"/>
                      <a:pt x="170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PT">
                  <a:solidFill>
                    <a:srgbClr val="969C9A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04" name="Group 691">
              <a:extLst>
                <a:ext uri="{FF2B5EF4-FFF2-40B4-BE49-F238E27FC236}">
                  <a16:creationId xmlns:a16="http://schemas.microsoft.com/office/drawing/2014/main" id="{2EF171A9-F48B-4D9E-9436-ABE86DD3A5ED}"/>
                </a:ext>
              </a:extLst>
            </p:cNvPr>
            <p:cNvGrpSpPr/>
            <p:nvPr/>
          </p:nvGrpSpPr>
          <p:grpSpPr>
            <a:xfrm>
              <a:off x="8663496" y="2883500"/>
              <a:ext cx="632555" cy="562153"/>
              <a:chOff x="1213813" y="2127868"/>
              <a:chExt cx="485775" cy="473075"/>
            </a:xfrm>
            <a:solidFill>
              <a:schemeClr val="bg2">
                <a:lumMod val="75000"/>
              </a:schemeClr>
            </a:solidFill>
          </p:grpSpPr>
          <p:sp>
            <p:nvSpPr>
              <p:cNvPr id="408" name="Freeform 19">
                <a:extLst>
                  <a:ext uri="{FF2B5EF4-FFF2-40B4-BE49-F238E27FC236}">
                    <a16:creationId xmlns:a16="http://schemas.microsoft.com/office/drawing/2014/main" id="{9686FB38-3021-4562-A0D8-63B4D024E0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2713" y="2213593"/>
                <a:ext cx="309563" cy="298450"/>
              </a:xfrm>
              <a:custGeom>
                <a:avLst/>
                <a:gdLst>
                  <a:gd name="T0" fmla="*/ 1644 w 1783"/>
                  <a:gd name="T1" fmla="*/ 0 h 1716"/>
                  <a:gd name="T2" fmla="*/ 139 w 1783"/>
                  <a:gd name="T3" fmla="*/ 0 h 1716"/>
                  <a:gd name="T4" fmla="*/ 0 w 1783"/>
                  <a:gd name="T5" fmla="*/ 139 h 1716"/>
                  <a:gd name="T6" fmla="*/ 0 w 1783"/>
                  <a:gd name="T7" fmla="*/ 1577 h 1716"/>
                  <a:gd name="T8" fmla="*/ 139 w 1783"/>
                  <a:gd name="T9" fmla="*/ 1716 h 1716"/>
                  <a:gd name="T10" fmla="*/ 1644 w 1783"/>
                  <a:gd name="T11" fmla="*/ 1716 h 1716"/>
                  <a:gd name="T12" fmla="*/ 1783 w 1783"/>
                  <a:gd name="T13" fmla="*/ 1577 h 1716"/>
                  <a:gd name="T14" fmla="*/ 1783 w 1783"/>
                  <a:gd name="T15" fmla="*/ 139 h 1716"/>
                  <a:gd name="T16" fmla="*/ 1783 w 1783"/>
                  <a:gd name="T17" fmla="*/ 139 h 1716"/>
                  <a:gd name="T18" fmla="*/ 1783 w 1783"/>
                  <a:gd name="T19" fmla="*/ 139 h 1716"/>
                  <a:gd name="T20" fmla="*/ 1644 w 1783"/>
                  <a:gd name="T21" fmla="*/ 0 h 1716"/>
                  <a:gd name="T22" fmla="*/ 139 w 1783"/>
                  <a:gd name="T23" fmla="*/ 1580 h 1716"/>
                  <a:gd name="T24" fmla="*/ 136 w 1783"/>
                  <a:gd name="T25" fmla="*/ 1577 h 1716"/>
                  <a:gd name="T26" fmla="*/ 136 w 1783"/>
                  <a:gd name="T27" fmla="*/ 139 h 1716"/>
                  <a:gd name="T28" fmla="*/ 139 w 1783"/>
                  <a:gd name="T29" fmla="*/ 136 h 1716"/>
                  <a:gd name="T30" fmla="*/ 1644 w 1783"/>
                  <a:gd name="T31" fmla="*/ 136 h 1716"/>
                  <a:gd name="T32" fmla="*/ 1647 w 1783"/>
                  <a:gd name="T33" fmla="*/ 139 h 1716"/>
                  <a:gd name="T34" fmla="*/ 1647 w 1783"/>
                  <a:gd name="T35" fmla="*/ 1577 h 1716"/>
                  <a:gd name="T36" fmla="*/ 1644 w 1783"/>
                  <a:gd name="T37" fmla="*/ 1580 h 1716"/>
                  <a:gd name="T38" fmla="*/ 139 w 1783"/>
                  <a:gd name="T39" fmla="*/ 1580 h 1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83" h="1716">
                    <a:moveTo>
                      <a:pt x="1644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63" y="0"/>
                      <a:pt x="0" y="63"/>
                      <a:pt x="0" y="139"/>
                    </a:cubicBezTo>
                    <a:cubicBezTo>
                      <a:pt x="0" y="1577"/>
                      <a:pt x="0" y="1577"/>
                      <a:pt x="0" y="1577"/>
                    </a:cubicBezTo>
                    <a:cubicBezTo>
                      <a:pt x="0" y="1653"/>
                      <a:pt x="63" y="1716"/>
                      <a:pt x="139" y="1716"/>
                    </a:cubicBezTo>
                    <a:cubicBezTo>
                      <a:pt x="1644" y="1716"/>
                      <a:pt x="1644" y="1716"/>
                      <a:pt x="1644" y="1716"/>
                    </a:cubicBezTo>
                    <a:cubicBezTo>
                      <a:pt x="1720" y="1716"/>
                      <a:pt x="1783" y="1653"/>
                      <a:pt x="1783" y="1577"/>
                    </a:cubicBezTo>
                    <a:cubicBezTo>
                      <a:pt x="1783" y="139"/>
                      <a:pt x="1783" y="139"/>
                      <a:pt x="1783" y="139"/>
                    </a:cubicBezTo>
                    <a:cubicBezTo>
                      <a:pt x="1783" y="139"/>
                      <a:pt x="1783" y="139"/>
                      <a:pt x="1783" y="139"/>
                    </a:cubicBezTo>
                    <a:cubicBezTo>
                      <a:pt x="1783" y="139"/>
                      <a:pt x="1783" y="139"/>
                      <a:pt x="1783" y="139"/>
                    </a:cubicBezTo>
                    <a:cubicBezTo>
                      <a:pt x="1783" y="63"/>
                      <a:pt x="1720" y="0"/>
                      <a:pt x="1644" y="0"/>
                    </a:cubicBezTo>
                    <a:close/>
                    <a:moveTo>
                      <a:pt x="139" y="1580"/>
                    </a:moveTo>
                    <a:cubicBezTo>
                      <a:pt x="138" y="1580"/>
                      <a:pt x="136" y="1578"/>
                      <a:pt x="136" y="1577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8"/>
                      <a:pt x="138" y="136"/>
                      <a:pt x="139" y="136"/>
                    </a:cubicBezTo>
                    <a:cubicBezTo>
                      <a:pt x="1644" y="136"/>
                      <a:pt x="1644" y="136"/>
                      <a:pt x="1644" y="136"/>
                    </a:cubicBezTo>
                    <a:cubicBezTo>
                      <a:pt x="1645" y="136"/>
                      <a:pt x="1647" y="138"/>
                      <a:pt x="1647" y="139"/>
                    </a:cubicBezTo>
                    <a:cubicBezTo>
                      <a:pt x="1647" y="1577"/>
                      <a:pt x="1647" y="1577"/>
                      <a:pt x="1647" y="1577"/>
                    </a:cubicBezTo>
                    <a:cubicBezTo>
                      <a:pt x="1647" y="1578"/>
                      <a:pt x="1645" y="1580"/>
                      <a:pt x="1644" y="1580"/>
                    </a:cubicBezTo>
                    <a:lnTo>
                      <a:pt x="139" y="158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9" name="Freeform 20">
                <a:extLst>
                  <a:ext uri="{FF2B5EF4-FFF2-40B4-BE49-F238E27FC236}">
                    <a16:creationId xmlns:a16="http://schemas.microsoft.com/office/drawing/2014/main" id="{29FBCA4A-011E-46DB-9B52-01EBF80F1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7325" y="2288205"/>
                <a:ext cx="160338" cy="149225"/>
              </a:xfrm>
              <a:custGeom>
                <a:avLst/>
                <a:gdLst>
                  <a:gd name="T0" fmla="*/ 792 w 931"/>
                  <a:gd name="T1" fmla="*/ 0 h 862"/>
                  <a:gd name="T2" fmla="*/ 139 w 931"/>
                  <a:gd name="T3" fmla="*/ 0 h 862"/>
                  <a:gd name="T4" fmla="*/ 0 w 931"/>
                  <a:gd name="T5" fmla="*/ 138 h 862"/>
                  <a:gd name="T6" fmla="*/ 0 w 931"/>
                  <a:gd name="T7" fmla="*/ 724 h 862"/>
                  <a:gd name="T8" fmla="*/ 139 w 931"/>
                  <a:gd name="T9" fmla="*/ 862 h 862"/>
                  <a:gd name="T10" fmla="*/ 792 w 931"/>
                  <a:gd name="T11" fmla="*/ 862 h 862"/>
                  <a:gd name="T12" fmla="*/ 931 w 931"/>
                  <a:gd name="T13" fmla="*/ 724 h 862"/>
                  <a:gd name="T14" fmla="*/ 931 w 931"/>
                  <a:gd name="T15" fmla="*/ 138 h 862"/>
                  <a:gd name="T16" fmla="*/ 931 w 931"/>
                  <a:gd name="T17" fmla="*/ 138 h 862"/>
                  <a:gd name="T18" fmla="*/ 931 w 931"/>
                  <a:gd name="T19" fmla="*/ 138 h 862"/>
                  <a:gd name="T20" fmla="*/ 792 w 931"/>
                  <a:gd name="T21" fmla="*/ 0 h 862"/>
                  <a:gd name="T22" fmla="*/ 139 w 931"/>
                  <a:gd name="T23" fmla="*/ 726 h 862"/>
                  <a:gd name="T24" fmla="*/ 136 w 931"/>
                  <a:gd name="T25" fmla="*/ 724 h 862"/>
                  <a:gd name="T26" fmla="*/ 136 w 931"/>
                  <a:gd name="T27" fmla="*/ 138 h 862"/>
                  <a:gd name="T28" fmla="*/ 139 w 931"/>
                  <a:gd name="T29" fmla="*/ 136 h 862"/>
                  <a:gd name="T30" fmla="*/ 792 w 931"/>
                  <a:gd name="T31" fmla="*/ 136 h 862"/>
                  <a:gd name="T32" fmla="*/ 795 w 931"/>
                  <a:gd name="T33" fmla="*/ 138 h 862"/>
                  <a:gd name="T34" fmla="*/ 795 w 931"/>
                  <a:gd name="T35" fmla="*/ 724 h 862"/>
                  <a:gd name="T36" fmla="*/ 792 w 931"/>
                  <a:gd name="T37" fmla="*/ 726 h 862"/>
                  <a:gd name="T38" fmla="*/ 139 w 931"/>
                  <a:gd name="T39" fmla="*/ 726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31" h="862">
                    <a:moveTo>
                      <a:pt x="792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62" y="0"/>
                      <a:pt x="0" y="62"/>
                      <a:pt x="0" y="138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800"/>
                      <a:pt x="62" y="862"/>
                      <a:pt x="139" y="862"/>
                    </a:cubicBezTo>
                    <a:cubicBezTo>
                      <a:pt x="792" y="862"/>
                      <a:pt x="792" y="862"/>
                      <a:pt x="792" y="862"/>
                    </a:cubicBezTo>
                    <a:cubicBezTo>
                      <a:pt x="869" y="862"/>
                      <a:pt x="931" y="800"/>
                      <a:pt x="931" y="724"/>
                    </a:cubicBezTo>
                    <a:cubicBezTo>
                      <a:pt x="931" y="138"/>
                      <a:pt x="931" y="138"/>
                      <a:pt x="931" y="138"/>
                    </a:cubicBezTo>
                    <a:cubicBezTo>
                      <a:pt x="931" y="138"/>
                      <a:pt x="931" y="138"/>
                      <a:pt x="931" y="138"/>
                    </a:cubicBezTo>
                    <a:cubicBezTo>
                      <a:pt x="931" y="138"/>
                      <a:pt x="931" y="138"/>
                      <a:pt x="931" y="138"/>
                    </a:cubicBezTo>
                    <a:cubicBezTo>
                      <a:pt x="931" y="62"/>
                      <a:pt x="869" y="0"/>
                      <a:pt x="792" y="0"/>
                    </a:cubicBezTo>
                    <a:close/>
                    <a:moveTo>
                      <a:pt x="139" y="726"/>
                    </a:moveTo>
                    <a:cubicBezTo>
                      <a:pt x="137" y="726"/>
                      <a:pt x="136" y="725"/>
                      <a:pt x="136" y="724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7"/>
                      <a:pt x="137" y="136"/>
                      <a:pt x="139" y="136"/>
                    </a:cubicBezTo>
                    <a:cubicBezTo>
                      <a:pt x="792" y="136"/>
                      <a:pt x="792" y="136"/>
                      <a:pt x="792" y="136"/>
                    </a:cubicBezTo>
                    <a:cubicBezTo>
                      <a:pt x="794" y="136"/>
                      <a:pt x="795" y="137"/>
                      <a:pt x="795" y="138"/>
                    </a:cubicBezTo>
                    <a:cubicBezTo>
                      <a:pt x="795" y="724"/>
                      <a:pt x="795" y="724"/>
                      <a:pt x="795" y="724"/>
                    </a:cubicBezTo>
                    <a:cubicBezTo>
                      <a:pt x="795" y="725"/>
                      <a:pt x="794" y="726"/>
                      <a:pt x="792" y="726"/>
                    </a:cubicBezTo>
                    <a:lnTo>
                      <a:pt x="139" y="726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0" name="Freeform 21">
                <a:extLst>
                  <a:ext uri="{FF2B5EF4-FFF2-40B4-BE49-F238E27FC236}">
                    <a16:creationId xmlns:a16="http://schemas.microsoft.com/office/drawing/2014/main" id="{84D11D44-03FA-4E0F-9C4C-C3592027F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463" y="2127868"/>
                <a:ext cx="23813" cy="71438"/>
              </a:xfrm>
              <a:custGeom>
                <a:avLst/>
                <a:gdLst>
                  <a:gd name="T0" fmla="*/ 68 w 136"/>
                  <a:gd name="T1" fmla="*/ 419 h 419"/>
                  <a:gd name="T2" fmla="*/ 136 w 136"/>
                  <a:gd name="T3" fmla="*/ 351 h 419"/>
                  <a:gd name="T4" fmla="*/ 136 w 136"/>
                  <a:gd name="T5" fmla="*/ 68 h 419"/>
                  <a:gd name="T6" fmla="*/ 68 w 136"/>
                  <a:gd name="T7" fmla="*/ 0 h 419"/>
                  <a:gd name="T8" fmla="*/ 0 w 136"/>
                  <a:gd name="T9" fmla="*/ 68 h 419"/>
                  <a:gd name="T10" fmla="*/ 0 w 136"/>
                  <a:gd name="T11" fmla="*/ 351 h 419"/>
                  <a:gd name="T12" fmla="*/ 68 w 136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19">
                    <a:moveTo>
                      <a:pt x="68" y="419"/>
                    </a:moveTo>
                    <a:cubicBezTo>
                      <a:pt x="105" y="419"/>
                      <a:pt x="136" y="389"/>
                      <a:pt x="136" y="351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89"/>
                      <a:pt x="30" y="419"/>
                      <a:pt x="68" y="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1" name="Freeform 22">
                <a:extLst>
                  <a:ext uri="{FF2B5EF4-FFF2-40B4-BE49-F238E27FC236}">
                    <a16:creationId xmlns:a16="http://schemas.microsoft.com/office/drawing/2014/main" id="{21A21309-BCEA-4254-A380-5DA3C4508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025" y="2127868"/>
                <a:ext cx="23813" cy="71438"/>
              </a:xfrm>
              <a:custGeom>
                <a:avLst/>
                <a:gdLst>
                  <a:gd name="T0" fmla="*/ 68 w 136"/>
                  <a:gd name="T1" fmla="*/ 419 h 419"/>
                  <a:gd name="T2" fmla="*/ 136 w 136"/>
                  <a:gd name="T3" fmla="*/ 351 h 419"/>
                  <a:gd name="T4" fmla="*/ 136 w 136"/>
                  <a:gd name="T5" fmla="*/ 68 h 419"/>
                  <a:gd name="T6" fmla="*/ 68 w 136"/>
                  <a:gd name="T7" fmla="*/ 0 h 419"/>
                  <a:gd name="T8" fmla="*/ 0 w 136"/>
                  <a:gd name="T9" fmla="*/ 68 h 419"/>
                  <a:gd name="T10" fmla="*/ 0 w 136"/>
                  <a:gd name="T11" fmla="*/ 351 h 419"/>
                  <a:gd name="T12" fmla="*/ 68 w 136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19">
                    <a:moveTo>
                      <a:pt x="68" y="419"/>
                    </a:moveTo>
                    <a:cubicBezTo>
                      <a:pt x="105" y="419"/>
                      <a:pt x="136" y="389"/>
                      <a:pt x="136" y="351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89"/>
                      <a:pt x="30" y="419"/>
                      <a:pt x="68" y="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2" name="Freeform 23">
                <a:extLst>
                  <a:ext uri="{FF2B5EF4-FFF2-40B4-BE49-F238E27FC236}">
                    <a16:creationId xmlns:a16="http://schemas.microsoft.com/office/drawing/2014/main" id="{5A79BC6C-BE9E-4F3C-9598-A6A100F24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000" y="2127868"/>
                <a:ext cx="23813" cy="71438"/>
              </a:xfrm>
              <a:custGeom>
                <a:avLst/>
                <a:gdLst>
                  <a:gd name="T0" fmla="*/ 68 w 136"/>
                  <a:gd name="T1" fmla="*/ 419 h 419"/>
                  <a:gd name="T2" fmla="*/ 136 w 136"/>
                  <a:gd name="T3" fmla="*/ 351 h 419"/>
                  <a:gd name="T4" fmla="*/ 136 w 136"/>
                  <a:gd name="T5" fmla="*/ 68 h 419"/>
                  <a:gd name="T6" fmla="*/ 68 w 136"/>
                  <a:gd name="T7" fmla="*/ 0 h 419"/>
                  <a:gd name="T8" fmla="*/ 0 w 136"/>
                  <a:gd name="T9" fmla="*/ 68 h 419"/>
                  <a:gd name="T10" fmla="*/ 0 w 136"/>
                  <a:gd name="T11" fmla="*/ 351 h 419"/>
                  <a:gd name="T12" fmla="*/ 68 w 136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19">
                    <a:moveTo>
                      <a:pt x="68" y="419"/>
                    </a:moveTo>
                    <a:cubicBezTo>
                      <a:pt x="105" y="419"/>
                      <a:pt x="136" y="389"/>
                      <a:pt x="136" y="351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89"/>
                      <a:pt x="30" y="419"/>
                      <a:pt x="68" y="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3" name="Freeform 24">
                <a:extLst>
                  <a:ext uri="{FF2B5EF4-FFF2-40B4-BE49-F238E27FC236}">
                    <a16:creationId xmlns:a16="http://schemas.microsoft.com/office/drawing/2014/main" id="{99020148-19DD-49D7-87AC-17BFBAC7E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9563" y="2127868"/>
                <a:ext cx="22225" cy="71438"/>
              </a:xfrm>
              <a:custGeom>
                <a:avLst/>
                <a:gdLst>
                  <a:gd name="T0" fmla="*/ 68 w 136"/>
                  <a:gd name="T1" fmla="*/ 419 h 419"/>
                  <a:gd name="T2" fmla="*/ 136 w 136"/>
                  <a:gd name="T3" fmla="*/ 351 h 419"/>
                  <a:gd name="T4" fmla="*/ 136 w 136"/>
                  <a:gd name="T5" fmla="*/ 68 h 419"/>
                  <a:gd name="T6" fmla="*/ 68 w 136"/>
                  <a:gd name="T7" fmla="*/ 0 h 419"/>
                  <a:gd name="T8" fmla="*/ 0 w 136"/>
                  <a:gd name="T9" fmla="*/ 68 h 419"/>
                  <a:gd name="T10" fmla="*/ 0 w 136"/>
                  <a:gd name="T11" fmla="*/ 351 h 419"/>
                  <a:gd name="T12" fmla="*/ 68 w 136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19">
                    <a:moveTo>
                      <a:pt x="68" y="419"/>
                    </a:moveTo>
                    <a:cubicBezTo>
                      <a:pt x="105" y="419"/>
                      <a:pt x="136" y="389"/>
                      <a:pt x="136" y="351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89"/>
                      <a:pt x="30" y="419"/>
                      <a:pt x="68" y="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4" name="Freeform 25">
                <a:extLst>
                  <a:ext uri="{FF2B5EF4-FFF2-40B4-BE49-F238E27FC236}">
                    <a16:creationId xmlns:a16="http://schemas.microsoft.com/office/drawing/2014/main" id="{4A4D2D64-F87A-4810-AF29-5AE3A9EBE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538" y="2127868"/>
                <a:ext cx="23813" cy="71438"/>
              </a:xfrm>
              <a:custGeom>
                <a:avLst/>
                <a:gdLst>
                  <a:gd name="T0" fmla="*/ 68 w 136"/>
                  <a:gd name="T1" fmla="*/ 419 h 419"/>
                  <a:gd name="T2" fmla="*/ 136 w 136"/>
                  <a:gd name="T3" fmla="*/ 351 h 419"/>
                  <a:gd name="T4" fmla="*/ 136 w 136"/>
                  <a:gd name="T5" fmla="*/ 68 h 419"/>
                  <a:gd name="T6" fmla="*/ 68 w 136"/>
                  <a:gd name="T7" fmla="*/ 0 h 419"/>
                  <a:gd name="T8" fmla="*/ 0 w 136"/>
                  <a:gd name="T9" fmla="*/ 68 h 419"/>
                  <a:gd name="T10" fmla="*/ 0 w 136"/>
                  <a:gd name="T11" fmla="*/ 351 h 419"/>
                  <a:gd name="T12" fmla="*/ 68 w 136"/>
                  <a:gd name="T13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19">
                    <a:moveTo>
                      <a:pt x="68" y="419"/>
                    </a:moveTo>
                    <a:cubicBezTo>
                      <a:pt x="105" y="419"/>
                      <a:pt x="136" y="389"/>
                      <a:pt x="136" y="351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351"/>
                      <a:pt x="0" y="351"/>
                      <a:pt x="0" y="351"/>
                    </a:cubicBezTo>
                    <a:cubicBezTo>
                      <a:pt x="0" y="389"/>
                      <a:pt x="30" y="419"/>
                      <a:pt x="68" y="4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5" name="Freeform 26">
                <a:extLst>
                  <a:ext uri="{FF2B5EF4-FFF2-40B4-BE49-F238E27FC236}">
                    <a16:creationId xmlns:a16="http://schemas.microsoft.com/office/drawing/2014/main" id="{B96272AE-45E9-4467-BA55-76934A571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463" y="2527918"/>
                <a:ext cx="23813" cy="73025"/>
              </a:xfrm>
              <a:custGeom>
                <a:avLst/>
                <a:gdLst>
                  <a:gd name="T0" fmla="*/ 68 w 136"/>
                  <a:gd name="T1" fmla="*/ 0 h 421"/>
                  <a:gd name="T2" fmla="*/ 0 w 136"/>
                  <a:gd name="T3" fmla="*/ 68 h 421"/>
                  <a:gd name="T4" fmla="*/ 0 w 136"/>
                  <a:gd name="T5" fmla="*/ 353 h 421"/>
                  <a:gd name="T6" fmla="*/ 68 w 136"/>
                  <a:gd name="T7" fmla="*/ 421 h 421"/>
                  <a:gd name="T8" fmla="*/ 136 w 136"/>
                  <a:gd name="T9" fmla="*/ 353 h 421"/>
                  <a:gd name="T10" fmla="*/ 136 w 136"/>
                  <a:gd name="T11" fmla="*/ 68 h 421"/>
                  <a:gd name="T12" fmla="*/ 68 w 136"/>
                  <a:gd name="T13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21">
                    <a:moveTo>
                      <a:pt x="68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90"/>
                      <a:pt x="30" y="421"/>
                      <a:pt x="68" y="421"/>
                    </a:cubicBezTo>
                    <a:cubicBezTo>
                      <a:pt x="105" y="421"/>
                      <a:pt x="136" y="390"/>
                      <a:pt x="136" y="35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6" name="Freeform 27">
                <a:extLst>
                  <a:ext uri="{FF2B5EF4-FFF2-40B4-BE49-F238E27FC236}">
                    <a16:creationId xmlns:a16="http://schemas.microsoft.com/office/drawing/2014/main" id="{5DE2EE19-185E-427D-BC58-A2E003D0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025" y="2527918"/>
                <a:ext cx="23813" cy="73025"/>
              </a:xfrm>
              <a:custGeom>
                <a:avLst/>
                <a:gdLst>
                  <a:gd name="T0" fmla="*/ 68 w 136"/>
                  <a:gd name="T1" fmla="*/ 0 h 421"/>
                  <a:gd name="T2" fmla="*/ 0 w 136"/>
                  <a:gd name="T3" fmla="*/ 68 h 421"/>
                  <a:gd name="T4" fmla="*/ 0 w 136"/>
                  <a:gd name="T5" fmla="*/ 353 h 421"/>
                  <a:gd name="T6" fmla="*/ 68 w 136"/>
                  <a:gd name="T7" fmla="*/ 421 h 421"/>
                  <a:gd name="T8" fmla="*/ 136 w 136"/>
                  <a:gd name="T9" fmla="*/ 353 h 421"/>
                  <a:gd name="T10" fmla="*/ 136 w 136"/>
                  <a:gd name="T11" fmla="*/ 68 h 421"/>
                  <a:gd name="T12" fmla="*/ 68 w 136"/>
                  <a:gd name="T13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21">
                    <a:moveTo>
                      <a:pt x="68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90"/>
                      <a:pt x="30" y="421"/>
                      <a:pt x="68" y="421"/>
                    </a:cubicBezTo>
                    <a:cubicBezTo>
                      <a:pt x="105" y="421"/>
                      <a:pt x="136" y="390"/>
                      <a:pt x="136" y="35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7" name="Freeform 28">
                <a:extLst>
                  <a:ext uri="{FF2B5EF4-FFF2-40B4-BE49-F238E27FC236}">
                    <a16:creationId xmlns:a16="http://schemas.microsoft.com/office/drawing/2014/main" id="{29F2B4AA-C34B-4D6E-BD70-9F2D326F1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000" y="2527918"/>
                <a:ext cx="23813" cy="73025"/>
              </a:xfrm>
              <a:custGeom>
                <a:avLst/>
                <a:gdLst>
                  <a:gd name="T0" fmla="*/ 68 w 136"/>
                  <a:gd name="T1" fmla="*/ 0 h 421"/>
                  <a:gd name="T2" fmla="*/ 0 w 136"/>
                  <a:gd name="T3" fmla="*/ 68 h 421"/>
                  <a:gd name="T4" fmla="*/ 0 w 136"/>
                  <a:gd name="T5" fmla="*/ 353 h 421"/>
                  <a:gd name="T6" fmla="*/ 68 w 136"/>
                  <a:gd name="T7" fmla="*/ 421 h 421"/>
                  <a:gd name="T8" fmla="*/ 136 w 136"/>
                  <a:gd name="T9" fmla="*/ 353 h 421"/>
                  <a:gd name="T10" fmla="*/ 136 w 136"/>
                  <a:gd name="T11" fmla="*/ 68 h 421"/>
                  <a:gd name="T12" fmla="*/ 68 w 136"/>
                  <a:gd name="T13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21">
                    <a:moveTo>
                      <a:pt x="68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90"/>
                      <a:pt x="30" y="421"/>
                      <a:pt x="68" y="421"/>
                    </a:cubicBezTo>
                    <a:cubicBezTo>
                      <a:pt x="105" y="421"/>
                      <a:pt x="136" y="390"/>
                      <a:pt x="136" y="35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8" name="Freeform 29">
                <a:extLst>
                  <a:ext uri="{FF2B5EF4-FFF2-40B4-BE49-F238E27FC236}">
                    <a16:creationId xmlns:a16="http://schemas.microsoft.com/office/drawing/2014/main" id="{2C12C774-2ED6-46B1-A66C-873A9D295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9563" y="2527918"/>
                <a:ext cx="22225" cy="73025"/>
              </a:xfrm>
              <a:custGeom>
                <a:avLst/>
                <a:gdLst>
                  <a:gd name="T0" fmla="*/ 68 w 136"/>
                  <a:gd name="T1" fmla="*/ 0 h 421"/>
                  <a:gd name="T2" fmla="*/ 0 w 136"/>
                  <a:gd name="T3" fmla="*/ 68 h 421"/>
                  <a:gd name="T4" fmla="*/ 0 w 136"/>
                  <a:gd name="T5" fmla="*/ 353 h 421"/>
                  <a:gd name="T6" fmla="*/ 68 w 136"/>
                  <a:gd name="T7" fmla="*/ 421 h 421"/>
                  <a:gd name="T8" fmla="*/ 136 w 136"/>
                  <a:gd name="T9" fmla="*/ 353 h 421"/>
                  <a:gd name="T10" fmla="*/ 136 w 136"/>
                  <a:gd name="T11" fmla="*/ 68 h 421"/>
                  <a:gd name="T12" fmla="*/ 68 w 136"/>
                  <a:gd name="T13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21">
                    <a:moveTo>
                      <a:pt x="68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90"/>
                      <a:pt x="30" y="421"/>
                      <a:pt x="68" y="421"/>
                    </a:cubicBezTo>
                    <a:cubicBezTo>
                      <a:pt x="105" y="421"/>
                      <a:pt x="136" y="390"/>
                      <a:pt x="136" y="35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9" name="Freeform 30">
                <a:extLst>
                  <a:ext uri="{FF2B5EF4-FFF2-40B4-BE49-F238E27FC236}">
                    <a16:creationId xmlns:a16="http://schemas.microsoft.com/office/drawing/2014/main" id="{7D2A4106-DE62-4E68-B999-0A1648008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538" y="2527918"/>
                <a:ext cx="23813" cy="73025"/>
              </a:xfrm>
              <a:custGeom>
                <a:avLst/>
                <a:gdLst>
                  <a:gd name="T0" fmla="*/ 68 w 136"/>
                  <a:gd name="T1" fmla="*/ 0 h 421"/>
                  <a:gd name="T2" fmla="*/ 0 w 136"/>
                  <a:gd name="T3" fmla="*/ 68 h 421"/>
                  <a:gd name="T4" fmla="*/ 0 w 136"/>
                  <a:gd name="T5" fmla="*/ 353 h 421"/>
                  <a:gd name="T6" fmla="*/ 68 w 136"/>
                  <a:gd name="T7" fmla="*/ 421 h 421"/>
                  <a:gd name="T8" fmla="*/ 136 w 136"/>
                  <a:gd name="T9" fmla="*/ 353 h 421"/>
                  <a:gd name="T10" fmla="*/ 136 w 136"/>
                  <a:gd name="T11" fmla="*/ 68 h 421"/>
                  <a:gd name="T12" fmla="*/ 68 w 136"/>
                  <a:gd name="T13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421">
                    <a:moveTo>
                      <a:pt x="68" y="0"/>
                    </a:moveTo>
                    <a:cubicBezTo>
                      <a:pt x="30" y="0"/>
                      <a:pt x="0" y="31"/>
                      <a:pt x="0" y="68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90"/>
                      <a:pt x="30" y="421"/>
                      <a:pt x="68" y="421"/>
                    </a:cubicBezTo>
                    <a:cubicBezTo>
                      <a:pt x="105" y="421"/>
                      <a:pt x="136" y="390"/>
                      <a:pt x="136" y="353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31"/>
                      <a:pt x="105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0" name="Freeform 31">
                <a:extLst>
                  <a:ext uri="{FF2B5EF4-FFF2-40B4-BE49-F238E27FC236}">
                    <a16:creationId xmlns:a16="http://schemas.microsoft.com/office/drawing/2014/main" id="{426445A8-E0D5-4662-B925-98B7BE388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813" y="2240580"/>
                <a:ext cx="73025" cy="23813"/>
              </a:xfrm>
              <a:custGeom>
                <a:avLst/>
                <a:gdLst>
                  <a:gd name="T0" fmla="*/ 351 w 419"/>
                  <a:gd name="T1" fmla="*/ 0 h 136"/>
                  <a:gd name="T2" fmla="*/ 68 w 419"/>
                  <a:gd name="T3" fmla="*/ 0 h 136"/>
                  <a:gd name="T4" fmla="*/ 0 w 419"/>
                  <a:gd name="T5" fmla="*/ 68 h 136"/>
                  <a:gd name="T6" fmla="*/ 68 w 419"/>
                  <a:gd name="T7" fmla="*/ 136 h 136"/>
                  <a:gd name="T8" fmla="*/ 351 w 419"/>
                  <a:gd name="T9" fmla="*/ 136 h 136"/>
                  <a:gd name="T10" fmla="*/ 419 w 419"/>
                  <a:gd name="T11" fmla="*/ 68 h 136"/>
                  <a:gd name="T12" fmla="*/ 351 w 419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" h="136">
                    <a:moveTo>
                      <a:pt x="351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106"/>
                      <a:pt x="30" y="136"/>
                      <a:pt x="68" y="136"/>
                    </a:cubicBezTo>
                    <a:cubicBezTo>
                      <a:pt x="351" y="136"/>
                      <a:pt x="351" y="136"/>
                      <a:pt x="351" y="136"/>
                    </a:cubicBezTo>
                    <a:cubicBezTo>
                      <a:pt x="389" y="136"/>
                      <a:pt x="419" y="106"/>
                      <a:pt x="419" y="68"/>
                    </a:cubicBezTo>
                    <a:cubicBezTo>
                      <a:pt x="419" y="31"/>
                      <a:pt x="389" y="0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1" name="Freeform 32">
                <a:extLst>
                  <a:ext uri="{FF2B5EF4-FFF2-40B4-BE49-F238E27FC236}">
                    <a16:creationId xmlns:a16="http://schemas.microsoft.com/office/drawing/2014/main" id="{D27F23DB-A057-480F-BEA2-664B8D957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813" y="2296143"/>
                <a:ext cx="73025" cy="23813"/>
              </a:xfrm>
              <a:custGeom>
                <a:avLst/>
                <a:gdLst>
                  <a:gd name="T0" fmla="*/ 351 w 419"/>
                  <a:gd name="T1" fmla="*/ 0 h 136"/>
                  <a:gd name="T2" fmla="*/ 68 w 419"/>
                  <a:gd name="T3" fmla="*/ 0 h 136"/>
                  <a:gd name="T4" fmla="*/ 0 w 419"/>
                  <a:gd name="T5" fmla="*/ 68 h 136"/>
                  <a:gd name="T6" fmla="*/ 68 w 419"/>
                  <a:gd name="T7" fmla="*/ 136 h 136"/>
                  <a:gd name="T8" fmla="*/ 351 w 419"/>
                  <a:gd name="T9" fmla="*/ 136 h 136"/>
                  <a:gd name="T10" fmla="*/ 419 w 419"/>
                  <a:gd name="T11" fmla="*/ 68 h 136"/>
                  <a:gd name="T12" fmla="*/ 351 w 419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" h="136">
                    <a:moveTo>
                      <a:pt x="351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0" y="0"/>
                      <a:pt x="0" y="31"/>
                      <a:pt x="0" y="68"/>
                    </a:cubicBezTo>
                    <a:cubicBezTo>
                      <a:pt x="0" y="106"/>
                      <a:pt x="30" y="136"/>
                      <a:pt x="68" y="136"/>
                    </a:cubicBezTo>
                    <a:cubicBezTo>
                      <a:pt x="351" y="136"/>
                      <a:pt x="351" y="136"/>
                      <a:pt x="351" y="136"/>
                    </a:cubicBezTo>
                    <a:cubicBezTo>
                      <a:pt x="389" y="136"/>
                      <a:pt x="419" y="106"/>
                      <a:pt x="419" y="68"/>
                    </a:cubicBezTo>
                    <a:cubicBezTo>
                      <a:pt x="419" y="31"/>
                      <a:pt x="389" y="0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2" name="Freeform 33">
                <a:extLst>
                  <a:ext uri="{FF2B5EF4-FFF2-40B4-BE49-F238E27FC236}">
                    <a16:creationId xmlns:a16="http://schemas.microsoft.com/office/drawing/2014/main" id="{80E746EB-36D2-4757-B8D3-A9EDB5D9E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813" y="2350118"/>
                <a:ext cx="73025" cy="23813"/>
              </a:xfrm>
              <a:custGeom>
                <a:avLst/>
                <a:gdLst>
                  <a:gd name="T0" fmla="*/ 351 w 419"/>
                  <a:gd name="T1" fmla="*/ 0 h 136"/>
                  <a:gd name="T2" fmla="*/ 68 w 419"/>
                  <a:gd name="T3" fmla="*/ 0 h 136"/>
                  <a:gd name="T4" fmla="*/ 0 w 419"/>
                  <a:gd name="T5" fmla="*/ 68 h 136"/>
                  <a:gd name="T6" fmla="*/ 68 w 419"/>
                  <a:gd name="T7" fmla="*/ 136 h 136"/>
                  <a:gd name="T8" fmla="*/ 351 w 419"/>
                  <a:gd name="T9" fmla="*/ 136 h 136"/>
                  <a:gd name="T10" fmla="*/ 419 w 419"/>
                  <a:gd name="T11" fmla="*/ 68 h 136"/>
                  <a:gd name="T12" fmla="*/ 351 w 419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" h="136">
                    <a:moveTo>
                      <a:pt x="351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106"/>
                      <a:pt x="30" y="136"/>
                      <a:pt x="68" y="136"/>
                    </a:cubicBezTo>
                    <a:cubicBezTo>
                      <a:pt x="351" y="136"/>
                      <a:pt x="351" y="136"/>
                      <a:pt x="351" y="136"/>
                    </a:cubicBezTo>
                    <a:cubicBezTo>
                      <a:pt x="389" y="136"/>
                      <a:pt x="419" y="106"/>
                      <a:pt x="419" y="68"/>
                    </a:cubicBezTo>
                    <a:cubicBezTo>
                      <a:pt x="419" y="30"/>
                      <a:pt x="389" y="0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3" name="Freeform 34">
                <a:extLst>
                  <a:ext uri="{FF2B5EF4-FFF2-40B4-BE49-F238E27FC236}">
                    <a16:creationId xmlns:a16="http://schemas.microsoft.com/office/drawing/2014/main" id="{58F7F7E0-5078-4949-815D-55CAD381B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813" y="2404093"/>
                <a:ext cx="73025" cy="23813"/>
              </a:xfrm>
              <a:custGeom>
                <a:avLst/>
                <a:gdLst>
                  <a:gd name="T0" fmla="*/ 351 w 419"/>
                  <a:gd name="T1" fmla="*/ 0 h 136"/>
                  <a:gd name="T2" fmla="*/ 68 w 419"/>
                  <a:gd name="T3" fmla="*/ 0 h 136"/>
                  <a:gd name="T4" fmla="*/ 0 w 419"/>
                  <a:gd name="T5" fmla="*/ 68 h 136"/>
                  <a:gd name="T6" fmla="*/ 68 w 419"/>
                  <a:gd name="T7" fmla="*/ 136 h 136"/>
                  <a:gd name="T8" fmla="*/ 351 w 419"/>
                  <a:gd name="T9" fmla="*/ 136 h 136"/>
                  <a:gd name="T10" fmla="*/ 419 w 419"/>
                  <a:gd name="T11" fmla="*/ 68 h 136"/>
                  <a:gd name="T12" fmla="*/ 351 w 419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" h="136">
                    <a:moveTo>
                      <a:pt x="351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106"/>
                      <a:pt x="30" y="136"/>
                      <a:pt x="68" y="136"/>
                    </a:cubicBezTo>
                    <a:cubicBezTo>
                      <a:pt x="351" y="136"/>
                      <a:pt x="351" y="136"/>
                      <a:pt x="351" y="136"/>
                    </a:cubicBezTo>
                    <a:cubicBezTo>
                      <a:pt x="389" y="136"/>
                      <a:pt x="419" y="106"/>
                      <a:pt x="419" y="68"/>
                    </a:cubicBezTo>
                    <a:cubicBezTo>
                      <a:pt x="419" y="30"/>
                      <a:pt x="389" y="0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4" name="Freeform 35">
                <a:extLst>
                  <a:ext uri="{FF2B5EF4-FFF2-40B4-BE49-F238E27FC236}">
                    <a16:creationId xmlns:a16="http://schemas.microsoft.com/office/drawing/2014/main" id="{157EF84E-0F15-4030-81D7-56F505833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813" y="2458068"/>
                <a:ext cx="73025" cy="23813"/>
              </a:xfrm>
              <a:custGeom>
                <a:avLst/>
                <a:gdLst>
                  <a:gd name="T0" fmla="*/ 351 w 419"/>
                  <a:gd name="T1" fmla="*/ 0 h 136"/>
                  <a:gd name="T2" fmla="*/ 68 w 419"/>
                  <a:gd name="T3" fmla="*/ 0 h 136"/>
                  <a:gd name="T4" fmla="*/ 0 w 419"/>
                  <a:gd name="T5" fmla="*/ 68 h 136"/>
                  <a:gd name="T6" fmla="*/ 68 w 419"/>
                  <a:gd name="T7" fmla="*/ 136 h 136"/>
                  <a:gd name="T8" fmla="*/ 351 w 419"/>
                  <a:gd name="T9" fmla="*/ 136 h 136"/>
                  <a:gd name="T10" fmla="*/ 419 w 419"/>
                  <a:gd name="T11" fmla="*/ 68 h 136"/>
                  <a:gd name="T12" fmla="*/ 351 w 419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9" h="136">
                    <a:moveTo>
                      <a:pt x="351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105"/>
                      <a:pt x="30" y="136"/>
                      <a:pt x="68" y="136"/>
                    </a:cubicBezTo>
                    <a:cubicBezTo>
                      <a:pt x="351" y="136"/>
                      <a:pt x="351" y="136"/>
                      <a:pt x="351" y="136"/>
                    </a:cubicBezTo>
                    <a:cubicBezTo>
                      <a:pt x="389" y="136"/>
                      <a:pt x="419" y="105"/>
                      <a:pt x="419" y="68"/>
                    </a:cubicBezTo>
                    <a:cubicBezTo>
                      <a:pt x="419" y="30"/>
                      <a:pt x="389" y="0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5" name="Freeform 36">
                <a:extLst>
                  <a:ext uri="{FF2B5EF4-FFF2-40B4-BE49-F238E27FC236}">
                    <a16:creationId xmlns:a16="http://schemas.microsoft.com/office/drawing/2014/main" id="{747E0CFE-1F6C-413C-A354-D915C74C3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563" y="2461243"/>
                <a:ext cx="73025" cy="23813"/>
              </a:xfrm>
              <a:custGeom>
                <a:avLst/>
                <a:gdLst>
                  <a:gd name="T0" fmla="*/ 352 w 420"/>
                  <a:gd name="T1" fmla="*/ 0 h 136"/>
                  <a:gd name="T2" fmla="*/ 68 w 420"/>
                  <a:gd name="T3" fmla="*/ 0 h 136"/>
                  <a:gd name="T4" fmla="*/ 0 w 420"/>
                  <a:gd name="T5" fmla="*/ 68 h 136"/>
                  <a:gd name="T6" fmla="*/ 68 w 420"/>
                  <a:gd name="T7" fmla="*/ 136 h 136"/>
                  <a:gd name="T8" fmla="*/ 352 w 420"/>
                  <a:gd name="T9" fmla="*/ 136 h 136"/>
                  <a:gd name="T10" fmla="*/ 420 w 420"/>
                  <a:gd name="T11" fmla="*/ 68 h 136"/>
                  <a:gd name="T12" fmla="*/ 352 w 420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136">
                    <a:moveTo>
                      <a:pt x="352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0"/>
                      <a:pt x="0" y="68"/>
                    </a:cubicBezTo>
                    <a:cubicBezTo>
                      <a:pt x="0" y="105"/>
                      <a:pt x="31" y="136"/>
                      <a:pt x="68" y="136"/>
                    </a:cubicBezTo>
                    <a:cubicBezTo>
                      <a:pt x="352" y="136"/>
                      <a:pt x="352" y="136"/>
                      <a:pt x="352" y="136"/>
                    </a:cubicBezTo>
                    <a:cubicBezTo>
                      <a:pt x="390" y="136"/>
                      <a:pt x="420" y="105"/>
                      <a:pt x="420" y="68"/>
                    </a:cubicBezTo>
                    <a:cubicBezTo>
                      <a:pt x="420" y="30"/>
                      <a:pt x="390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6" name="Freeform 37">
                <a:extLst>
                  <a:ext uri="{FF2B5EF4-FFF2-40B4-BE49-F238E27FC236}">
                    <a16:creationId xmlns:a16="http://schemas.microsoft.com/office/drawing/2014/main" id="{5BD98364-BC6A-41D1-928A-739B20A8A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563" y="2405680"/>
                <a:ext cx="73025" cy="23813"/>
              </a:xfrm>
              <a:custGeom>
                <a:avLst/>
                <a:gdLst>
                  <a:gd name="T0" fmla="*/ 352 w 420"/>
                  <a:gd name="T1" fmla="*/ 0 h 136"/>
                  <a:gd name="T2" fmla="*/ 68 w 420"/>
                  <a:gd name="T3" fmla="*/ 0 h 136"/>
                  <a:gd name="T4" fmla="*/ 0 w 420"/>
                  <a:gd name="T5" fmla="*/ 68 h 136"/>
                  <a:gd name="T6" fmla="*/ 68 w 420"/>
                  <a:gd name="T7" fmla="*/ 136 h 136"/>
                  <a:gd name="T8" fmla="*/ 352 w 420"/>
                  <a:gd name="T9" fmla="*/ 136 h 136"/>
                  <a:gd name="T10" fmla="*/ 420 w 420"/>
                  <a:gd name="T11" fmla="*/ 68 h 136"/>
                  <a:gd name="T12" fmla="*/ 352 w 420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136">
                    <a:moveTo>
                      <a:pt x="352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0"/>
                      <a:pt x="0" y="68"/>
                    </a:cubicBezTo>
                    <a:cubicBezTo>
                      <a:pt x="0" y="105"/>
                      <a:pt x="31" y="136"/>
                      <a:pt x="68" y="136"/>
                    </a:cubicBezTo>
                    <a:cubicBezTo>
                      <a:pt x="352" y="136"/>
                      <a:pt x="352" y="136"/>
                      <a:pt x="352" y="136"/>
                    </a:cubicBezTo>
                    <a:cubicBezTo>
                      <a:pt x="390" y="136"/>
                      <a:pt x="420" y="105"/>
                      <a:pt x="420" y="68"/>
                    </a:cubicBezTo>
                    <a:cubicBezTo>
                      <a:pt x="420" y="30"/>
                      <a:pt x="390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7" name="Freeform 38">
                <a:extLst>
                  <a:ext uri="{FF2B5EF4-FFF2-40B4-BE49-F238E27FC236}">
                    <a16:creationId xmlns:a16="http://schemas.microsoft.com/office/drawing/2014/main" id="{7B7178B6-7FDC-4E22-B429-1F15A3AAF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563" y="2351705"/>
                <a:ext cx="73025" cy="23813"/>
              </a:xfrm>
              <a:custGeom>
                <a:avLst/>
                <a:gdLst>
                  <a:gd name="T0" fmla="*/ 352 w 420"/>
                  <a:gd name="T1" fmla="*/ 0 h 136"/>
                  <a:gd name="T2" fmla="*/ 68 w 420"/>
                  <a:gd name="T3" fmla="*/ 0 h 136"/>
                  <a:gd name="T4" fmla="*/ 0 w 420"/>
                  <a:gd name="T5" fmla="*/ 68 h 136"/>
                  <a:gd name="T6" fmla="*/ 68 w 420"/>
                  <a:gd name="T7" fmla="*/ 136 h 136"/>
                  <a:gd name="T8" fmla="*/ 352 w 420"/>
                  <a:gd name="T9" fmla="*/ 136 h 136"/>
                  <a:gd name="T10" fmla="*/ 420 w 420"/>
                  <a:gd name="T11" fmla="*/ 68 h 136"/>
                  <a:gd name="T12" fmla="*/ 352 w 420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136">
                    <a:moveTo>
                      <a:pt x="352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0"/>
                      <a:pt x="0" y="68"/>
                    </a:cubicBezTo>
                    <a:cubicBezTo>
                      <a:pt x="0" y="105"/>
                      <a:pt x="31" y="136"/>
                      <a:pt x="68" y="136"/>
                    </a:cubicBezTo>
                    <a:cubicBezTo>
                      <a:pt x="352" y="136"/>
                      <a:pt x="352" y="136"/>
                      <a:pt x="352" y="136"/>
                    </a:cubicBezTo>
                    <a:cubicBezTo>
                      <a:pt x="390" y="136"/>
                      <a:pt x="420" y="105"/>
                      <a:pt x="420" y="68"/>
                    </a:cubicBezTo>
                    <a:cubicBezTo>
                      <a:pt x="420" y="30"/>
                      <a:pt x="390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8" name="Freeform 39">
                <a:extLst>
                  <a:ext uri="{FF2B5EF4-FFF2-40B4-BE49-F238E27FC236}">
                    <a16:creationId xmlns:a16="http://schemas.microsoft.com/office/drawing/2014/main" id="{6362717B-779B-49A4-B1DD-1B354650D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563" y="2297730"/>
                <a:ext cx="73025" cy="23813"/>
              </a:xfrm>
              <a:custGeom>
                <a:avLst/>
                <a:gdLst>
                  <a:gd name="T0" fmla="*/ 352 w 420"/>
                  <a:gd name="T1" fmla="*/ 0 h 136"/>
                  <a:gd name="T2" fmla="*/ 68 w 420"/>
                  <a:gd name="T3" fmla="*/ 0 h 136"/>
                  <a:gd name="T4" fmla="*/ 0 w 420"/>
                  <a:gd name="T5" fmla="*/ 68 h 136"/>
                  <a:gd name="T6" fmla="*/ 68 w 420"/>
                  <a:gd name="T7" fmla="*/ 136 h 136"/>
                  <a:gd name="T8" fmla="*/ 352 w 420"/>
                  <a:gd name="T9" fmla="*/ 136 h 136"/>
                  <a:gd name="T10" fmla="*/ 420 w 420"/>
                  <a:gd name="T11" fmla="*/ 68 h 136"/>
                  <a:gd name="T12" fmla="*/ 352 w 420"/>
                  <a:gd name="T1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136">
                    <a:moveTo>
                      <a:pt x="352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0"/>
                      <a:pt x="0" y="68"/>
                    </a:cubicBezTo>
                    <a:cubicBezTo>
                      <a:pt x="0" y="105"/>
                      <a:pt x="31" y="136"/>
                      <a:pt x="68" y="136"/>
                    </a:cubicBezTo>
                    <a:cubicBezTo>
                      <a:pt x="352" y="136"/>
                      <a:pt x="352" y="136"/>
                      <a:pt x="352" y="136"/>
                    </a:cubicBezTo>
                    <a:cubicBezTo>
                      <a:pt x="390" y="136"/>
                      <a:pt x="420" y="105"/>
                      <a:pt x="420" y="68"/>
                    </a:cubicBezTo>
                    <a:cubicBezTo>
                      <a:pt x="420" y="30"/>
                      <a:pt x="390" y="0"/>
                      <a:pt x="3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9" name="Freeform 40">
                <a:extLst>
                  <a:ext uri="{FF2B5EF4-FFF2-40B4-BE49-F238E27FC236}">
                    <a16:creationId xmlns:a16="http://schemas.microsoft.com/office/drawing/2014/main" id="{B7B4895F-AD5A-4FAF-B30B-BC07366F2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563" y="2243755"/>
                <a:ext cx="73025" cy="23813"/>
              </a:xfrm>
              <a:custGeom>
                <a:avLst/>
                <a:gdLst>
                  <a:gd name="T0" fmla="*/ 68 w 420"/>
                  <a:gd name="T1" fmla="*/ 136 h 136"/>
                  <a:gd name="T2" fmla="*/ 352 w 420"/>
                  <a:gd name="T3" fmla="*/ 136 h 136"/>
                  <a:gd name="T4" fmla="*/ 420 w 420"/>
                  <a:gd name="T5" fmla="*/ 68 h 136"/>
                  <a:gd name="T6" fmla="*/ 352 w 420"/>
                  <a:gd name="T7" fmla="*/ 0 h 136"/>
                  <a:gd name="T8" fmla="*/ 68 w 420"/>
                  <a:gd name="T9" fmla="*/ 0 h 136"/>
                  <a:gd name="T10" fmla="*/ 0 w 420"/>
                  <a:gd name="T11" fmla="*/ 68 h 136"/>
                  <a:gd name="T12" fmla="*/ 68 w 420"/>
                  <a:gd name="T13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0" h="136">
                    <a:moveTo>
                      <a:pt x="68" y="136"/>
                    </a:moveTo>
                    <a:cubicBezTo>
                      <a:pt x="352" y="136"/>
                      <a:pt x="352" y="136"/>
                      <a:pt x="352" y="136"/>
                    </a:cubicBezTo>
                    <a:cubicBezTo>
                      <a:pt x="390" y="136"/>
                      <a:pt x="420" y="106"/>
                      <a:pt x="420" y="68"/>
                    </a:cubicBezTo>
                    <a:cubicBezTo>
                      <a:pt x="420" y="30"/>
                      <a:pt x="390" y="0"/>
                      <a:pt x="35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31" y="0"/>
                      <a:pt x="0" y="30"/>
                      <a:pt x="0" y="68"/>
                    </a:cubicBezTo>
                    <a:cubicBezTo>
                      <a:pt x="0" y="106"/>
                      <a:pt x="31" y="136"/>
                      <a:pt x="68" y="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pt-PT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05" name="Grupo 347">
              <a:extLst>
                <a:ext uri="{FF2B5EF4-FFF2-40B4-BE49-F238E27FC236}">
                  <a16:creationId xmlns:a16="http://schemas.microsoft.com/office/drawing/2014/main" id="{173882DE-62D3-4651-96C4-A2B873DAE776}"/>
                </a:ext>
              </a:extLst>
            </p:cNvPr>
            <p:cNvGrpSpPr/>
            <p:nvPr/>
          </p:nvGrpSpPr>
          <p:grpSpPr>
            <a:xfrm>
              <a:off x="10187478" y="2843805"/>
              <a:ext cx="617809" cy="529506"/>
              <a:chOff x="4065103" y="4990145"/>
              <a:chExt cx="521616" cy="400105"/>
            </a:xfrm>
            <a:solidFill>
              <a:schemeClr val="tx1"/>
            </a:solidFill>
          </p:grpSpPr>
          <p:sp>
            <p:nvSpPr>
              <p:cNvPr id="406" name="Freeform 6467">
                <a:extLst>
                  <a:ext uri="{FF2B5EF4-FFF2-40B4-BE49-F238E27FC236}">
                    <a16:creationId xmlns:a16="http://schemas.microsoft.com/office/drawing/2014/main" id="{0BD7D899-3CEE-480A-AD45-F0A0D00DA9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8439" y="5101286"/>
                <a:ext cx="508280" cy="288964"/>
              </a:xfrm>
              <a:custGeom>
                <a:avLst/>
                <a:gdLst>
                  <a:gd name="T0" fmla="*/ 76 w 343"/>
                  <a:gd name="T1" fmla="*/ 26 h 195"/>
                  <a:gd name="T2" fmla="*/ 31 w 343"/>
                  <a:gd name="T3" fmla="*/ 170 h 195"/>
                  <a:gd name="T4" fmla="*/ 267 w 343"/>
                  <a:gd name="T5" fmla="*/ 170 h 195"/>
                  <a:gd name="T6" fmla="*/ 313 w 343"/>
                  <a:gd name="T7" fmla="*/ 26 h 195"/>
                  <a:gd name="T8" fmla="*/ 76 w 343"/>
                  <a:gd name="T9" fmla="*/ 26 h 195"/>
                  <a:gd name="T10" fmla="*/ 67 w 343"/>
                  <a:gd name="T11" fmla="*/ 0 h 195"/>
                  <a:gd name="T12" fmla="*/ 330 w 343"/>
                  <a:gd name="T13" fmla="*/ 0 h 195"/>
                  <a:gd name="T14" fmla="*/ 334 w 343"/>
                  <a:gd name="T15" fmla="*/ 1 h 195"/>
                  <a:gd name="T16" fmla="*/ 337 w 343"/>
                  <a:gd name="T17" fmla="*/ 3 h 195"/>
                  <a:gd name="T18" fmla="*/ 340 w 343"/>
                  <a:gd name="T19" fmla="*/ 6 h 195"/>
                  <a:gd name="T20" fmla="*/ 342 w 343"/>
                  <a:gd name="T21" fmla="*/ 9 h 195"/>
                  <a:gd name="T22" fmla="*/ 343 w 343"/>
                  <a:gd name="T23" fmla="*/ 14 h 195"/>
                  <a:gd name="T24" fmla="*/ 342 w 343"/>
                  <a:gd name="T25" fmla="*/ 17 h 195"/>
                  <a:gd name="T26" fmla="*/ 289 w 343"/>
                  <a:gd name="T27" fmla="*/ 186 h 195"/>
                  <a:gd name="T28" fmla="*/ 286 w 343"/>
                  <a:gd name="T29" fmla="*/ 189 h 195"/>
                  <a:gd name="T30" fmla="*/ 283 w 343"/>
                  <a:gd name="T31" fmla="*/ 192 h 195"/>
                  <a:gd name="T32" fmla="*/ 280 w 343"/>
                  <a:gd name="T33" fmla="*/ 195 h 195"/>
                  <a:gd name="T34" fmla="*/ 276 w 343"/>
                  <a:gd name="T35" fmla="*/ 195 h 195"/>
                  <a:gd name="T36" fmla="*/ 13 w 343"/>
                  <a:gd name="T37" fmla="*/ 195 h 195"/>
                  <a:gd name="T38" fmla="*/ 9 w 343"/>
                  <a:gd name="T39" fmla="*/ 195 h 195"/>
                  <a:gd name="T40" fmla="*/ 6 w 343"/>
                  <a:gd name="T41" fmla="*/ 192 h 195"/>
                  <a:gd name="T42" fmla="*/ 3 w 343"/>
                  <a:gd name="T43" fmla="*/ 191 h 195"/>
                  <a:gd name="T44" fmla="*/ 1 w 343"/>
                  <a:gd name="T45" fmla="*/ 186 h 195"/>
                  <a:gd name="T46" fmla="*/ 0 w 343"/>
                  <a:gd name="T47" fmla="*/ 183 h 195"/>
                  <a:gd name="T48" fmla="*/ 1 w 343"/>
                  <a:gd name="T49" fmla="*/ 179 h 195"/>
                  <a:gd name="T50" fmla="*/ 55 w 343"/>
                  <a:gd name="T51" fmla="*/ 9 h 195"/>
                  <a:gd name="T52" fmla="*/ 57 w 343"/>
                  <a:gd name="T53" fmla="*/ 6 h 195"/>
                  <a:gd name="T54" fmla="*/ 60 w 343"/>
                  <a:gd name="T55" fmla="*/ 3 h 195"/>
                  <a:gd name="T56" fmla="*/ 63 w 343"/>
                  <a:gd name="T57" fmla="*/ 1 h 195"/>
                  <a:gd name="T58" fmla="*/ 67 w 343"/>
                  <a:gd name="T5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3" h="195">
                    <a:moveTo>
                      <a:pt x="76" y="26"/>
                    </a:moveTo>
                    <a:lnTo>
                      <a:pt x="31" y="170"/>
                    </a:lnTo>
                    <a:lnTo>
                      <a:pt x="267" y="170"/>
                    </a:lnTo>
                    <a:lnTo>
                      <a:pt x="313" y="26"/>
                    </a:lnTo>
                    <a:lnTo>
                      <a:pt x="76" y="26"/>
                    </a:lnTo>
                    <a:close/>
                    <a:moveTo>
                      <a:pt x="67" y="0"/>
                    </a:moveTo>
                    <a:lnTo>
                      <a:pt x="330" y="0"/>
                    </a:lnTo>
                    <a:lnTo>
                      <a:pt x="334" y="1"/>
                    </a:lnTo>
                    <a:lnTo>
                      <a:pt x="337" y="3"/>
                    </a:lnTo>
                    <a:lnTo>
                      <a:pt x="340" y="6"/>
                    </a:lnTo>
                    <a:lnTo>
                      <a:pt x="342" y="9"/>
                    </a:lnTo>
                    <a:lnTo>
                      <a:pt x="343" y="14"/>
                    </a:lnTo>
                    <a:lnTo>
                      <a:pt x="342" y="17"/>
                    </a:lnTo>
                    <a:lnTo>
                      <a:pt x="289" y="186"/>
                    </a:lnTo>
                    <a:lnTo>
                      <a:pt x="286" y="189"/>
                    </a:lnTo>
                    <a:lnTo>
                      <a:pt x="283" y="192"/>
                    </a:lnTo>
                    <a:lnTo>
                      <a:pt x="280" y="195"/>
                    </a:lnTo>
                    <a:lnTo>
                      <a:pt x="276" y="195"/>
                    </a:lnTo>
                    <a:lnTo>
                      <a:pt x="13" y="195"/>
                    </a:lnTo>
                    <a:lnTo>
                      <a:pt x="9" y="195"/>
                    </a:lnTo>
                    <a:lnTo>
                      <a:pt x="6" y="192"/>
                    </a:lnTo>
                    <a:lnTo>
                      <a:pt x="3" y="191"/>
                    </a:lnTo>
                    <a:lnTo>
                      <a:pt x="1" y="186"/>
                    </a:lnTo>
                    <a:lnTo>
                      <a:pt x="0" y="183"/>
                    </a:lnTo>
                    <a:lnTo>
                      <a:pt x="1" y="179"/>
                    </a:lnTo>
                    <a:lnTo>
                      <a:pt x="55" y="9"/>
                    </a:lnTo>
                    <a:lnTo>
                      <a:pt x="57" y="6"/>
                    </a:lnTo>
                    <a:lnTo>
                      <a:pt x="60" y="3"/>
                    </a:lnTo>
                    <a:lnTo>
                      <a:pt x="63" y="1"/>
                    </a:lnTo>
                    <a:lnTo>
                      <a:pt x="6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 defTabSz="914400">
                  <a:defRPr/>
                </a:pPr>
                <a:endParaRPr lang="pt-BR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7" name="Freeform 6468">
                <a:extLst>
                  <a:ext uri="{FF2B5EF4-FFF2-40B4-BE49-F238E27FC236}">
                    <a16:creationId xmlns:a16="http://schemas.microsoft.com/office/drawing/2014/main" id="{C73BF8CB-1394-4D51-8162-7444B14D7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103" y="4990145"/>
                <a:ext cx="428260" cy="400104"/>
              </a:xfrm>
              <a:custGeom>
                <a:avLst/>
                <a:gdLst>
                  <a:gd name="T0" fmla="*/ 25 w 289"/>
                  <a:gd name="T1" fmla="*/ 0 h 270"/>
                  <a:gd name="T2" fmla="*/ 115 w 289"/>
                  <a:gd name="T3" fmla="*/ 0 h 270"/>
                  <a:gd name="T4" fmla="*/ 129 w 289"/>
                  <a:gd name="T5" fmla="*/ 3 h 270"/>
                  <a:gd name="T6" fmla="*/ 138 w 289"/>
                  <a:gd name="T7" fmla="*/ 13 h 270"/>
                  <a:gd name="T8" fmla="*/ 141 w 289"/>
                  <a:gd name="T9" fmla="*/ 25 h 270"/>
                  <a:gd name="T10" fmla="*/ 141 w 289"/>
                  <a:gd name="T11" fmla="*/ 34 h 270"/>
                  <a:gd name="T12" fmla="*/ 276 w 289"/>
                  <a:gd name="T13" fmla="*/ 34 h 270"/>
                  <a:gd name="T14" fmla="*/ 280 w 289"/>
                  <a:gd name="T15" fmla="*/ 36 h 270"/>
                  <a:gd name="T16" fmla="*/ 285 w 289"/>
                  <a:gd name="T17" fmla="*/ 39 h 270"/>
                  <a:gd name="T18" fmla="*/ 288 w 289"/>
                  <a:gd name="T19" fmla="*/ 43 h 270"/>
                  <a:gd name="T20" fmla="*/ 289 w 289"/>
                  <a:gd name="T21" fmla="*/ 48 h 270"/>
                  <a:gd name="T22" fmla="*/ 288 w 289"/>
                  <a:gd name="T23" fmla="*/ 52 h 270"/>
                  <a:gd name="T24" fmla="*/ 285 w 289"/>
                  <a:gd name="T25" fmla="*/ 57 h 270"/>
                  <a:gd name="T26" fmla="*/ 280 w 289"/>
                  <a:gd name="T27" fmla="*/ 60 h 270"/>
                  <a:gd name="T28" fmla="*/ 276 w 289"/>
                  <a:gd name="T29" fmla="*/ 60 h 270"/>
                  <a:gd name="T30" fmla="*/ 127 w 289"/>
                  <a:gd name="T31" fmla="*/ 60 h 270"/>
                  <a:gd name="T32" fmla="*/ 123 w 289"/>
                  <a:gd name="T33" fmla="*/ 60 h 270"/>
                  <a:gd name="T34" fmla="*/ 118 w 289"/>
                  <a:gd name="T35" fmla="*/ 57 h 270"/>
                  <a:gd name="T36" fmla="*/ 117 w 289"/>
                  <a:gd name="T37" fmla="*/ 52 h 270"/>
                  <a:gd name="T38" fmla="*/ 115 w 289"/>
                  <a:gd name="T39" fmla="*/ 48 h 270"/>
                  <a:gd name="T40" fmla="*/ 115 w 289"/>
                  <a:gd name="T41" fmla="*/ 25 h 270"/>
                  <a:gd name="T42" fmla="*/ 25 w 289"/>
                  <a:gd name="T43" fmla="*/ 25 h 270"/>
                  <a:gd name="T44" fmla="*/ 25 w 289"/>
                  <a:gd name="T45" fmla="*/ 257 h 270"/>
                  <a:gd name="T46" fmla="*/ 24 w 289"/>
                  <a:gd name="T47" fmla="*/ 263 h 270"/>
                  <a:gd name="T48" fmla="*/ 22 w 289"/>
                  <a:gd name="T49" fmla="*/ 267 h 270"/>
                  <a:gd name="T50" fmla="*/ 18 w 289"/>
                  <a:gd name="T51" fmla="*/ 269 h 270"/>
                  <a:gd name="T52" fmla="*/ 13 w 289"/>
                  <a:gd name="T53" fmla="*/ 270 h 270"/>
                  <a:gd name="T54" fmla="*/ 7 w 289"/>
                  <a:gd name="T55" fmla="*/ 269 h 270"/>
                  <a:gd name="T56" fmla="*/ 3 w 289"/>
                  <a:gd name="T57" fmla="*/ 267 h 270"/>
                  <a:gd name="T58" fmla="*/ 1 w 289"/>
                  <a:gd name="T59" fmla="*/ 263 h 270"/>
                  <a:gd name="T60" fmla="*/ 0 w 289"/>
                  <a:gd name="T61" fmla="*/ 257 h 270"/>
                  <a:gd name="T62" fmla="*/ 0 w 289"/>
                  <a:gd name="T63" fmla="*/ 25 h 270"/>
                  <a:gd name="T64" fmla="*/ 3 w 289"/>
                  <a:gd name="T65" fmla="*/ 13 h 270"/>
                  <a:gd name="T66" fmla="*/ 12 w 289"/>
                  <a:gd name="T67" fmla="*/ 3 h 270"/>
                  <a:gd name="T68" fmla="*/ 25 w 289"/>
                  <a:gd name="T69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9" h="270">
                    <a:moveTo>
                      <a:pt x="25" y="0"/>
                    </a:moveTo>
                    <a:lnTo>
                      <a:pt x="115" y="0"/>
                    </a:lnTo>
                    <a:lnTo>
                      <a:pt x="129" y="3"/>
                    </a:lnTo>
                    <a:lnTo>
                      <a:pt x="138" y="13"/>
                    </a:lnTo>
                    <a:lnTo>
                      <a:pt x="141" y="25"/>
                    </a:lnTo>
                    <a:lnTo>
                      <a:pt x="141" y="34"/>
                    </a:lnTo>
                    <a:lnTo>
                      <a:pt x="276" y="34"/>
                    </a:lnTo>
                    <a:lnTo>
                      <a:pt x="280" y="36"/>
                    </a:lnTo>
                    <a:lnTo>
                      <a:pt x="285" y="39"/>
                    </a:lnTo>
                    <a:lnTo>
                      <a:pt x="288" y="43"/>
                    </a:lnTo>
                    <a:lnTo>
                      <a:pt x="289" y="48"/>
                    </a:lnTo>
                    <a:lnTo>
                      <a:pt x="288" y="52"/>
                    </a:lnTo>
                    <a:lnTo>
                      <a:pt x="285" y="57"/>
                    </a:lnTo>
                    <a:lnTo>
                      <a:pt x="280" y="60"/>
                    </a:lnTo>
                    <a:lnTo>
                      <a:pt x="276" y="60"/>
                    </a:lnTo>
                    <a:lnTo>
                      <a:pt x="127" y="60"/>
                    </a:lnTo>
                    <a:lnTo>
                      <a:pt x="123" y="60"/>
                    </a:lnTo>
                    <a:lnTo>
                      <a:pt x="118" y="57"/>
                    </a:lnTo>
                    <a:lnTo>
                      <a:pt x="117" y="52"/>
                    </a:lnTo>
                    <a:lnTo>
                      <a:pt x="115" y="48"/>
                    </a:lnTo>
                    <a:lnTo>
                      <a:pt x="115" y="25"/>
                    </a:lnTo>
                    <a:lnTo>
                      <a:pt x="25" y="25"/>
                    </a:lnTo>
                    <a:lnTo>
                      <a:pt x="25" y="257"/>
                    </a:lnTo>
                    <a:lnTo>
                      <a:pt x="24" y="263"/>
                    </a:lnTo>
                    <a:lnTo>
                      <a:pt x="22" y="267"/>
                    </a:lnTo>
                    <a:lnTo>
                      <a:pt x="18" y="269"/>
                    </a:lnTo>
                    <a:lnTo>
                      <a:pt x="13" y="270"/>
                    </a:lnTo>
                    <a:lnTo>
                      <a:pt x="7" y="269"/>
                    </a:lnTo>
                    <a:lnTo>
                      <a:pt x="3" y="267"/>
                    </a:lnTo>
                    <a:lnTo>
                      <a:pt x="1" y="263"/>
                    </a:lnTo>
                    <a:lnTo>
                      <a:pt x="0" y="257"/>
                    </a:lnTo>
                    <a:lnTo>
                      <a:pt x="0" y="25"/>
                    </a:lnTo>
                    <a:lnTo>
                      <a:pt x="3" y="13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 defTabSz="914400">
                  <a:defRPr/>
                </a:pPr>
                <a:endParaRPr lang="pt-BR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79439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4EE721-AEE9-4259-AE02-3EE67BDCD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91" y="220111"/>
            <a:ext cx="3089436" cy="6395489"/>
          </a:xfrm>
          <a:prstGeom prst="rect">
            <a:avLst/>
          </a:prstGeom>
        </p:spPr>
      </p:pic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5D0DFB2D-C75F-41B5-861B-4A63F9559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1551" y="877061"/>
            <a:ext cx="2779515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0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27D63F55-0E75-4A1F-A26F-064BDCC325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5665" y="3381715"/>
            <a:ext cx="10880670" cy="860676"/>
            <a:chOff x="680" y="1910"/>
            <a:chExt cx="6321" cy="500"/>
          </a:xfr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</a:gra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9CF0C59-E215-44CA-816B-23681D4FD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966B1B1-711E-4BAB-9C9C-B9663B2D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C4FA219-8563-4547-958F-1A9EA44AC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0DF431BA-91FB-4E01-B47E-24A437F9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42CD33-0848-4990-8C85-DAE41B01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10" y="1586026"/>
            <a:ext cx="1436144" cy="143614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67062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noProof="0" dirty="0">
                <a:latin typeface="Segoe UI" panose="020B0502040204020203" pitchFamily="34" charset="0"/>
                <a:cs typeface="Segoe UI" panose="020B0502040204020203" pitchFamily="34" charset="0"/>
              </a:rPr>
              <a:t>FE DE ERRATAS</a:t>
            </a:r>
            <a:endParaRPr lang="es-ES_tradnl" b="1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59</a:t>
            </a:fld>
            <a:endParaRPr lang="es-ES"/>
          </a:p>
        </p:txBody>
      </p:sp>
      <p:pic>
        <p:nvPicPr>
          <p:cNvPr id="1026" name="Picture 2" descr="https://docs.tibco.com/pub/spotfire_web_player/6.0.0-november-2013/es-ES/WebHelp/GUID-DF6E6120-31BB-4B8D-8EB4-B39B3B4E3782-dis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11" y="2566987"/>
            <a:ext cx="29146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191491" y="3191560"/>
            <a:ext cx="615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las páginas 10 y 11 de la memoria se categorizan los modelos de aprendizaje </a:t>
            </a:r>
            <a:r>
              <a:rPr lang="es-ES" b="1" dirty="0"/>
              <a:t>No supervisado</a:t>
            </a:r>
            <a:r>
              <a:rPr lang="es-ES" dirty="0"/>
              <a:t>, cuando es </a:t>
            </a:r>
            <a:r>
              <a:rPr lang="es-ES" b="1" dirty="0"/>
              <a:t>Supervisado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94827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3D04E8AD-E478-43EE-98F3-3E28A1004BBA}"/>
              </a:ext>
            </a:extLst>
          </p:cNvPr>
          <p:cNvSpPr>
            <a:spLocks/>
          </p:cNvSpPr>
          <p:nvPr/>
        </p:nvSpPr>
        <p:spPr bwMode="auto">
          <a:xfrm>
            <a:off x="2133700" y="1460300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3A3C27B-3121-4B75-9A15-436552954B12}"/>
              </a:ext>
            </a:extLst>
          </p:cNvPr>
          <p:cNvSpPr>
            <a:spLocks/>
          </p:cNvSpPr>
          <p:nvPr/>
        </p:nvSpPr>
        <p:spPr bwMode="auto">
          <a:xfrm>
            <a:off x="2133700" y="2537031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C67BB886-642A-424B-97B8-6047B15E218A}"/>
              </a:ext>
            </a:extLst>
          </p:cNvPr>
          <p:cNvSpPr>
            <a:spLocks/>
          </p:cNvSpPr>
          <p:nvPr/>
        </p:nvSpPr>
        <p:spPr bwMode="auto">
          <a:xfrm>
            <a:off x="2133700" y="3694332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9ADBE877-0EEF-4499-A7A5-62D54F822FAA}"/>
              </a:ext>
            </a:extLst>
          </p:cNvPr>
          <p:cNvSpPr>
            <a:spLocks/>
          </p:cNvSpPr>
          <p:nvPr/>
        </p:nvSpPr>
        <p:spPr bwMode="auto">
          <a:xfrm>
            <a:off x="2133700" y="4853349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396504" y="321910"/>
            <a:ext cx="11398992" cy="429247"/>
          </a:xfrm>
        </p:spPr>
        <p:txBody>
          <a:bodyPr/>
          <a:lstStyle/>
          <a:p>
            <a:r>
              <a:rPr lang="es-ES_tradnl" sz="24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Objetivos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41234" y="1452493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282946" y="1515346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Diseñar y construir un ChatBot que sea capaz de dar respuestas frente a la petición de un usuario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282946" y="2609409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Desarrollar una aplicación móvil cuya función principal es ser la interfaz de entrada y salida de información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282946" y="3785758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 que proporciona al Bot una comprensión de la intencionalidad del usuario con la petición que ha realizado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282946" y="4962107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 que proporciona al Bot metainformación sobre las películas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3141234" y="2546557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Aplicación Móvil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141234" y="3722906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Procesamiento Lenguaje Natural</a:t>
            </a:r>
            <a:endParaRPr lang="es-ES_tradnl" sz="1800" noProof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141234" y="4899255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Recomendador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94967295"/>
          </p:nvPr>
        </p:nvSpPr>
        <p:spPr>
          <a:xfrm>
            <a:off x="2281815" y="1462017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94967295"/>
          </p:nvPr>
        </p:nvSpPr>
        <p:spPr>
          <a:xfrm>
            <a:off x="2281815" y="2566474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294967295"/>
          </p:nvPr>
        </p:nvSpPr>
        <p:spPr>
          <a:xfrm>
            <a:off x="2281815" y="3742534"/>
            <a:ext cx="415204" cy="643272"/>
          </a:xfrm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285949" y="4899834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15390" y="1523585"/>
            <a:ext cx="0" cy="455175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77801" y="840320"/>
            <a:ext cx="63026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6648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934BA8-C59A-44E2-A80B-C754B1BAA1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48AC4A33-A1AE-45AD-A47D-8C0E8258E055}"/>
              </a:ext>
            </a:extLst>
          </p:cNvPr>
          <p:cNvSpPr txBox="1">
            <a:spLocks/>
          </p:cNvSpPr>
          <p:nvPr/>
        </p:nvSpPr>
        <p:spPr>
          <a:xfrm>
            <a:off x="642518" y="1245917"/>
            <a:ext cx="3439155" cy="14507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4134576-FA8B-471F-AC6C-2E4706B02B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2353" y="3836497"/>
            <a:ext cx="12133236" cy="959756"/>
            <a:chOff x="680" y="1910"/>
            <a:chExt cx="6321" cy="5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15F222C-79E3-410D-A794-028263F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1980"/>
              <a:ext cx="6321" cy="363"/>
            </a:xfrm>
            <a:custGeom>
              <a:avLst/>
              <a:gdLst>
                <a:gd name="T0" fmla="*/ 22 w 4664"/>
                <a:gd name="T1" fmla="*/ 152 h 267"/>
                <a:gd name="T2" fmla="*/ 79 w 4664"/>
                <a:gd name="T3" fmla="*/ 116 h 267"/>
                <a:gd name="T4" fmla="*/ 420 w 4664"/>
                <a:gd name="T5" fmla="*/ 166 h 267"/>
                <a:gd name="T6" fmla="*/ 521 w 4664"/>
                <a:gd name="T7" fmla="*/ 170 h 267"/>
                <a:gd name="T8" fmla="*/ 617 w 4664"/>
                <a:gd name="T9" fmla="*/ 95 h 267"/>
                <a:gd name="T10" fmla="*/ 567 w 4664"/>
                <a:gd name="T11" fmla="*/ 15 h 267"/>
                <a:gd name="T12" fmla="*/ 536 w 4664"/>
                <a:gd name="T13" fmla="*/ 66 h 267"/>
                <a:gd name="T14" fmla="*/ 643 w 4664"/>
                <a:gd name="T15" fmla="*/ 188 h 267"/>
                <a:gd name="T16" fmla="*/ 845 w 4664"/>
                <a:gd name="T17" fmla="*/ 169 h 267"/>
                <a:gd name="T18" fmla="*/ 1177 w 4664"/>
                <a:gd name="T19" fmla="*/ 110 h 267"/>
                <a:gd name="T20" fmla="*/ 1364 w 4664"/>
                <a:gd name="T21" fmla="*/ 139 h 267"/>
                <a:gd name="T22" fmla="*/ 1438 w 4664"/>
                <a:gd name="T23" fmla="*/ 108 h 267"/>
                <a:gd name="T24" fmla="*/ 1540 w 4664"/>
                <a:gd name="T25" fmla="*/ 19 h 267"/>
                <a:gd name="T26" fmla="*/ 1605 w 4664"/>
                <a:gd name="T27" fmla="*/ 13 h 267"/>
                <a:gd name="T28" fmla="*/ 1796 w 4664"/>
                <a:gd name="T29" fmla="*/ 147 h 267"/>
                <a:gd name="T30" fmla="*/ 2195 w 4664"/>
                <a:gd name="T31" fmla="*/ 147 h 267"/>
                <a:gd name="T32" fmla="*/ 2446 w 4664"/>
                <a:gd name="T33" fmla="*/ 61 h 267"/>
                <a:gd name="T34" fmla="*/ 2529 w 4664"/>
                <a:gd name="T35" fmla="*/ 100 h 267"/>
                <a:gd name="T36" fmla="*/ 2701 w 4664"/>
                <a:gd name="T37" fmla="*/ 258 h 267"/>
                <a:gd name="T38" fmla="*/ 2857 w 4664"/>
                <a:gd name="T39" fmla="*/ 218 h 267"/>
                <a:gd name="T40" fmla="*/ 3087 w 4664"/>
                <a:gd name="T41" fmla="*/ 84 h 267"/>
                <a:gd name="T42" fmla="*/ 3349 w 4664"/>
                <a:gd name="T43" fmla="*/ 128 h 267"/>
                <a:gd name="T44" fmla="*/ 3316 w 4664"/>
                <a:gd name="T45" fmla="*/ 253 h 267"/>
                <a:gd name="T46" fmla="*/ 3307 w 4664"/>
                <a:gd name="T47" fmla="*/ 140 h 267"/>
                <a:gd name="T48" fmla="*/ 3482 w 4664"/>
                <a:gd name="T49" fmla="*/ 88 h 267"/>
                <a:gd name="T50" fmla="*/ 3730 w 4664"/>
                <a:gd name="T51" fmla="*/ 226 h 267"/>
                <a:gd name="T52" fmla="*/ 3953 w 4664"/>
                <a:gd name="T53" fmla="*/ 168 h 267"/>
                <a:gd name="T54" fmla="*/ 4123 w 4664"/>
                <a:gd name="T55" fmla="*/ 168 h 267"/>
                <a:gd name="T56" fmla="*/ 4327 w 4664"/>
                <a:gd name="T57" fmla="*/ 265 h 267"/>
                <a:gd name="T58" fmla="*/ 4506 w 4664"/>
                <a:gd name="T59" fmla="*/ 136 h 267"/>
                <a:gd name="T60" fmla="*/ 4612 w 4664"/>
                <a:gd name="T61" fmla="*/ 77 h 267"/>
                <a:gd name="T62" fmla="*/ 4635 w 4664"/>
                <a:gd name="T63" fmla="*/ 70 h 267"/>
                <a:gd name="T64" fmla="*/ 4505 w 4664"/>
                <a:gd name="T65" fmla="*/ 125 h 267"/>
                <a:gd name="T66" fmla="*/ 4366 w 4664"/>
                <a:gd name="T67" fmla="*/ 247 h 267"/>
                <a:gd name="T68" fmla="*/ 4132 w 4664"/>
                <a:gd name="T69" fmla="*/ 164 h 267"/>
                <a:gd name="T70" fmla="*/ 3994 w 4664"/>
                <a:gd name="T71" fmla="*/ 141 h 267"/>
                <a:gd name="T72" fmla="*/ 3748 w 4664"/>
                <a:gd name="T73" fmla="*/ 219 h 267"/>
                <a:gd name="T74" fmla="*/ 3541 w 4664"/>
                <a:gd name="T75" fmla="*/ 97 h 267"/>
                <a:gd name="T76" fmla="*/ 3446 w 4664"/>
                <a:gd name="T77" fmla="*/ 80 h 267"/>
                <a:gd name="T78" fmla="*/ 3260 w 4664"/>
                <a:gd name="T79" fmla="*/ 195 h 267"/>
                <a:gd name="T80" fmla="*/ 3352 w 4664"/>
                <a:gd name="T81" fmla="*/ 242 h 267"/>
                <a:gd name="T82" fmla="*/ 3319 w 4664"/>
                <a:gd name="T83" fmla="*/ 82 h 267"/>
                <a:gd name="T84" fmla="*/ 2968 w 4664"/>
                <a:gd name="T85" fmla="*/ 142 h 267"/>
                <a:gd name="T86" fmla="*/ 2768 w 4664"/>
                <a:gd name="T87" fmla="*/ 239 h 267"/>
                <a:gd name="T88" fmla="*/ 2543 w 4664"/>
                <a:gd name="T89" fmla="*/ 103 h 267"/>
                <a:gd name="T90" fmla="*/ 2504 w 4664"/>
                <a:gd name="T91" fmla="*/ 68 h 267"/>
                <a:gd name="T92" fmla="*/ 2276 w 4664"/>
                <a:gd name="T93" fmla="*/ 100 h 267"/>
                <a:gd name="T94" fmla="*/ 1829 w 4664"/>
                <a:gd name="T95" fmla="*/ 145 h 267"/>
                <a:gd name="T96" fmla="*/ 1631 w 4664"/>
                <a:gd name="T97" fmla="*/ 13 h 267"/>
                <a:gd name="T98" fmla="*/ 1553 w 4664"/>
                <a:gd name="T99" fmla="*/ 4 h 267"/>
                <a:gd name="T100" fmla="*/ 1467 w 4664"/>
                <a:gd name="T101" fmla="*/ 72 h 267"/>
                <a:gd name="T102" fmla="*/ 1378 w 4664"/>
                <a:gd name="T103" fmla="*/ 127 h 267"/>
                <a:gd name="T104" fmla="*/ 1211 w 4664"/>
                <a:gd name="T105" fmla="*/ 108 h 267"/>
                <a:gd name="T106" fmla="*/ 1019 w 4664"/>
                <a:gd name="T107" fmla="*/ 107 h 267"/>
                <a:gd name="T108" fmla="*/ 669 w 4664"/>
                <a:gd name="T109" fmla="*/ 187 h 267"/>
                <a:gd name="T110" fmla="*/ 547 w 4664"/>
                <a:gd name="T111" fmla="*/ 76 h 267"/>
                <a:gd name="T112" fmla="*/ 565 w 4664"/>
                <a:gd name="T113" fmla="*/ 25 h 267"/>
                <a:gd name="T114" fmla="*/ 613 w 4664"/>
                <a:gd name="T115" fmla="*/ 83 h 267"/>
                <a:gd name="T116" fmla="*/ 496 w 4664"/>
                <a:gd name="T117" fmla="*/ 167 h 267"/>
                <a:gd name="T118" fmla="*/ 338 w 4664"/>
                <a:gd name="T119" fmla="*/ 121 h 267"/>
                <a:gd name="T120" fmla="*/ 57 w 4664"/>
                <a:gd name="T121" fmla="*/ 115 h 267"/>
                <a:gd name="T122" fmla="*/ 11 w 4664"/>
                <a:gd name="T123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4" h="267">
                  <a:moveTo>
                    <a:pt x="1" y="200"/>
                  </a:moveTo>
                  <a:cubicBezTo>
                    <a:pt x="3" y="194"/>
                    <a:pt x="5" y="189"/>
                    <a:pt x="6" y="185"/>
                  </a:cubicBezTo>
                  <a:cubicBezTo>
                    <a:pt x="7" y="182"/>
                    <a:pt x="8" y="180"/>
                    <a:pt x="9" y="178"/>
                  </a:cubicBezTo>
                  <a:cubicBezTo>
                    <a:pt x="10" y="176"/>
                    <a:pt x="10" y="175"/>
                    <a:pt x="11" y="174"/>
                  </a:cubicBezTo>
                  <a:cubicBezTo>
                    <a:pt x="11" y="172"/>
                    <a:pt x="12" y="171"/>
                    <a:pt x="12" y="169"/>
                  </a:cubicBezTo>
                  <a:cubicBezTo>
                    <a:pt x="13" y="168"/>
                    <a:pt x="13" y="167"/>
                    <a:pt x="14" y="166"/>
                  </a:cubicBezTo>
                  <a:cubicBezTo>
                    <a:pt x="14" y="165"/>
                    <a:pt x="15" y="164"/>
                    <a:pt x="16" y="162"/>
                  </a:cubicBezTo>
                  <a:cubicBezTo>
                    <a:pt x="16" y="162"/>
                    <a:pt x="17" y="161"/>
                    <a:pt x="17" y="160"/>
                  </a:cubicBezTo>
                  <a:cubicBezTo>
                    <a:pt x="18" y="159"/>
                    <a:pt x="18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4" y="150"/>
                    <a:pt x="25" y="149"/>
                  </a:cubicBezTo>
                  <a:cubicBezTo>
                    <a:pt x="25" y="148"/>
                    <a:pt x="26" y="147"/>
                    <a:pt x="27" y="146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9" y="144"/>
                    <a:pt x="29" y="144"/>
                    <a:pt x="29" y="143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5" y="138"/>
                    <a:pt x="39" y="135"/>
                    <a:pt x="44" y="132"/>
                  </a:cubicBezTo>
                  <a:cubicBezTo>
                    <a:pt x="48" y="130"/>
                    <a:pt x="53" y="128"/>
                    <a:pt x="57" y="125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3"/>
                    <a:pt x="63" y="123"/>
                    <a:pt x="64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9" y="120"/>
                    <a:pt x="70" y="119"/>
                    <a:pt x="72" y="119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6" y="117"/>
                    <a:pt x="78" y="117"/>
                    <a:pt x="79" y="116"/>
                  </a:cubicBezTo>
                  <a:cubicBezTo>
                    <a:pt x="81" y="115"/>
                    <a:pt x="84" y="114"/>
                    <a:pt x="86" y="114"/>
                  </a:cubicBezTo>
                  <a:cubicBezTo>
                    <a:pt x="96" y="110"/>
                    <a:pt x="106" y="108"/>
                    <a:pt x="117" y="106"/>
                  </a:cubicBezTo>
                  <a:cubicBezTo>
                    <a:pt x="138" y="102"/>
                    <a:pt x="159" y="100"/>
                    <a:pt x="181" y="101"/>
                  </a:cubicBezTo>
                  <a:cubicBezTo>
                    <a:pt x="203" y="101"/>
                    <a:pt x="226" y="103"/>
                    <a:pt x="248" y="107"/>
                  </a:cubicBezTo>
                  <a:cubicBezTo>
                    <a:pt x="270" y="111"/>
                    <a:pt x="292" y="116"/>
                    <a:pt x="314" y="122"/>
                  </a:cubicBezTo>
                  <a:cubicBezTo>
                    <a:pt x="317" y="123"/>
                    <a:pt x="320" y="124"/>
                    <a:pt x="323" y="125"/>
                  </a:cubicBezTo>
                  <a:cubicBezTo>
                    <a:pt x="327" y="126"/>
                    <a:pt x="327" y="126"/>
                    <a:pt x="327" y="126"/>
                  </a:cubicBezTo>
                  <a:cubicBezTo>
                    <a:pt x="328" y="127"/>
                    <a:pt x="330" y="127"/>
                    <a:pt x="331" y="128"/>
                  </a:cubicBezTo>
                  <a:cubicBezTo>
                    <a:pt x="332" y="128"/>
                    <a:pt x="334" y="129"/>
                    <a:pt x="335" y="129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42" y="132"/>
                    <a:pt x="344" y="133"/>
                    <a:pt x="347" y="134"/>
                  </a:cubicBezTo>
                  <a:cubicBezTo>
                    <a:pt x="358" y="138"/>
                    <a:pt x="368" y="143"/>
                    <a:pt x="379" y="148"/>
                  </a:cubicBezTo>
                  <a:cubicBezTo>
                    <a:pt x="390" y="153"/>
                    <a:pt x="401" y="158"/>
                    <a:pt x="412" y="163"/>
                  </a:cubicBezTo>
                  <a:cubicBezTo>
                    <a:pt x="415" y="164"/>
                    <a:pt x="418" y="165"/>
                    <a:pt x="420" y="166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6" y="168"/>
                    <a:pt x="428" y="168"/>
                    <a:pt x="429" y="169"/>
                  </a:cubicBezTo>
                  <a:cubicBezTo>
                    <a:pt x="435" y="171"/>
                    <a:pt x="441" y="173"/>
                    <a:pt x="447" y="174"/>
                  </a:cubicBezTo>
                  <a:cubicBezTo>
                    <a:pt x="453" y="176"/>
                    <a:pt x="459" y="177"/>
                    <a:pt x="465" y="177"/>
                  </a:cubicBezTo>
                  <a:cubicBezTo>
                    <a:pt x="471" y="178"/>
                    <a:pt x="478" y="178"/>
                    <a:pt x="484" y="178"/>
                  </a:cubicBezTo>
                  <a:cubicBezTo>
                    <a:pt x="486" y="177"/>
                    <a:pt x="486" y="177"/>
                    <a:pt x="486" y="177"/>
                  </a:cubicBezTo>
                  <a:cubicBezTo>
                    <a:pt x="487" y="177"/>
                    <a:pt x="488" y="177"/>
                    <a:pt x="489" y="177"/>
                  </a:cubicBezTo>
                  <a:cubicBezTo>
                    <a:pt x="490" y="177"/>
                    <a:pt x="492" y="177"/>
                    <a:pt x="494" y="176"/>
                  </a:cubicBezTo>
                  <a:cubicBezTo>
                    <a:pt x="495" y="176"/>
                    <a:pt x="497" y="176"/>
                    <a:pt x="498" y="176"/>
                  </a:cubicBezTo>
                  <a:cubicBezTo>
                    <a:pt x="503" y="175"/>
                    <a:pt x="503" y="175"/>
                    <a:pt x="503" y="175"/>
                  </a:cubicBezTo>
                  <a:cubicBezTo>
                    <a:pt x="506" y="174"/>
                    <a:pt x="509" y="173"/>
                    <a:pt x="512" y="172"/>
                  </a:cubicBezTo>
                  <a:cubicBezTo>
                    <a:pt x="516" y="171"/>
                    <a:pt x="516" y="171"/>
                    <a:pt x="516" y="171"/>
                  </a:cubicBezTo>
                  <a:cubicBezTo>
                    <a:pt x="519" y="171"/>
                    <a:pt x="519" y="171"/>
                    <a:pt x="519" y="171"/>
                  </a:cubicBezTo>
                  <a:cubicBezTo>
                    <a:pt x="519" y="170"/>
                    <a:pt x="520" y="170"/>
                    <a:pt x="521" y="170"/>
                  </a:cubicBezTo>
                  <a:cubicBezTo>
                    <a:pt x="525" y="168"/>
                    <a:pt x="525" y="168"/>
                    <a:pt x="525" y="168"/>
                  </a:cubicBezTo>
                  <a:cubicBezTo>
                    <a:pt x="526" y="168"/>
                    <a:pt x="527" y="168"/>
                    <a:pt x="528" y="168"/>
                  </a:cubicBezTo>
                  <a:cubicBezTo>
                    <a:pt x="530" y="167"/>
                    <a:pt x="530" y="167"/>
                    <a:pt x="530" y="167"/>
                  </a:cubicBezTo>
                  <a:cubicBezTo>
                    <a:pt x="531" y="166"/>
                    <a:pt x="533" y="166"/>
                    <a:pt x="534" y="165"/>
                  </a:cubicBezTo>
                  <a:cubicBezTo>
                    <a:pt x="538" y="163"/>
                    <a:pt x="538" y="163"/>
                    <a:pt x="538" y="163"/>
                  </a:cubicBezTo>
                  <a:cubicBezTo>
                    <a:pt x="541" y="162"/>
                    <a:pt x="544" y="160"/>
                    <a:pt x="547" y="159"/>
                  </a:cubicBezTo>
                  <a:cubicBezTo>
                    <a:pt x="548" y="158"/>
                    <a:pt x="550" y="157"/>
                    <a:pt x="551" y="156"/>
                  </a:cubicBezTo>
                  <a:cubicBezTo>
                    <a:pt x="555" y="154"/>
                    <a:pt x="555" y="154"/>
                    <a:pt x="555" y="154"/>
                  </a:cubicBezTo>
                  <a:cubicBezTo>
                    <a:pt x="566" y="147"/>
                    <a:pt x="576" y="140"/>
                    <a:pt x="585" y="131"/>
                  </a:cubicBezTo>
                  <a:cubicBezTo>
                    <a:pt x="588" y="129"/>
                    <a:pt x="590" y="127"/>
                    <a:pt x="592" y="125"/>
                  </a:cubicBezTo>
                  <a:cubicBezTo>
                    <a:pt x="594" y="122"/>
                    <a:pt x="597" y="120"/>
                    <a:pt x="599" y="118"/>
                  </a:cubicBezTo>
                  <a:cubicBezTo>
                    <a:pt x="603" y="113"/>
                    <a:pt x="607" y="109"/>
                    <a:pt x="611" y="103"/>
                  </a:cubicBezTo>
                  <a:cubicBezTo>
                    <a:pt x="612" y="102"/>
                    <a:pt x="613" y="101"/>
                    <a:pt x="614" y="99"/>
                  </a:cubicBezTo>
                  <a:cubicBezTo>
                    <a:pt x="615" y="98"/>
                    <a:pt x="616" y="97"/>
                    <a:pt x="617" y="95"/>
                  </a:cubicBezTo>
                  <a:cubicBezTo>
                    <a:pt x="618" y="94"/>
                    <a:pt x="618" y="92"/>
                    <a:pt x="619" y="91"/>
                  </a:cubicBezTo>
                  <a:cubicBezTo>
                    <a:pt x="620" y="89"/>
                    <a:pt x="621" y="88"/>
                    <a:pt x="621" y="86"/>
                  </a:cubicBezTo>
                  <a:cubicBezTo>
                    <a:pt x="622" y="84"/>
                    <a:pt x="622" y="84"/>
                    <a:pt x="622" y="84"/>
                  </a:cubicBezTo>
                  <a:cubicBezTo>
                    <a:pt x="622" y="83"/>
                    <a:pt x="623" y="82"/>
                    <a:pt x="623" y="81"/>
                  </a:cubicBezTo>
                  <a:cubicBezTo>
                    <a:pt x="624" y="80"/>
                    <a:pt x="624" y="78"/>
                    <a:pt x="624" y="76"/>
                  </a:cubicBezTo>
                  <a:cubicBezTo>
                    <a:pt x="625" y="76"/>
                    <a:pt x="625" y="75"/>
                    <a:pt x="625" y="74"/>
                  </a:cubicBezTo>
                  <a:cubicBezTo>
                    <a:pt x="625" y="71"/>
                    <a:pt x="625" y="71"/>
                    <a:pt x="625" y="71"/>
                  </a:cubicBezTo>
                  <a:cubicBezTo>
                    <a:pt x="625" y="69"/>
                    <a:pt x="625" y="69"/>
                    <a:pt x="625" y="69"/>
                  </a:cubicBezTo>
                  <a:cubicBezTo>
                    <a:pt x="625" y="68"/>
                    <a:pt x="625" y="67"/>
                    <a:pt x="625" y="66"/>
                  </a:cubicBezTo>
                  <a:cubicBezTo>
                    <a:pt x="625" y="59"/>
                    <a:pt x="624" y="53"/>
                    <a:pt x="621" y="46"/>
                  </a:cubicBezTo>
                  <a:cubicBezTo>
                    <a:pt x="619" y="40"/>
                    <a:pt x="615" y="34"/>
                    <a:pt x="610" y="29"/>
                  </a:cubicBezTo>
                  <a:cubicBezTo>
                    <a:pt x="605" y="24"/>
                    <a:pt x="599" y="20"/>
                    <a:pt x="593" y="18"/>
                  </a:cubicBezTo>
                  <a:cubicBezTo>
                    <a:pt x="586" y="15"/>
                    <a:pt x="579" y="14"/>
                    <a:pt x="572" y="14"/>
                  </a:cubicBezTo>
                  <a:cubicBezTo>
                    <a:pt x="571" y="14"/>
                    <a:pt x="569" y="15"/>
                    <a:pt x="567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58" y="17"/>
                    <a:pt x="555" y="19"/>
                    <a:pt x="552" y="21"/>
                  </a:cubicBezTo>
                  <a:cubicBezTo>
                    <a:pt x="549" y="23"/>
                    <a:pt x="547" y="26"/>
                    <a:pt x="545" y="29"/>
                  </a:cubicBezTo>
                  <a:cubicBezTo>
                    <a:pt x="543" y="32"/>
                    <a:pt x="541" y="35"/>
                    <a:pt x="540" y="38"/>
                  </a:cubicBezTo>
                  <a:cubicBezTo>
                    <a:pt x="539" y="42"/>
                    <a:pt x="538" y="45"/>
                    <a:pt x="537" y="48"/>
                  </a:cubicBezTo>
                  <a:cubicBezTo>
                    <a:pt x="537" y="49"/>
                    <a:pt x="536" y="50"/>
                    <a:pt x="536" y="51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6"/>
                    <a:pt x="536" y="56"/>
                    <a:pt x="536" y="56"/>
                  </a:cubicBezTo>
                  <a:cubicBezTo>
                    <a:pt x="535" y="57"/>
                    <a:pt x="535" y="57"/>
                    <a:pt x="535" y="57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5" y="61"/>
                    <a:pt x="535" y="61"/>
                    <a:pt x="535" y="61"/>
                  </a:cubicBezTo>
                  <a:cubicBezTo>
                    <a:pt x="535" y="64"/>
                    <a:pt x="535" y="64"/>
                    <a:pt x="535" y="64"/>
                  </a:cubicBezTo>
                  <a:cubicBezTo>
                    <a:pt x="535" y="64"/>
                    <a:pt x="535" y="65"/>
                    <a:pt x="536" y="66"/>
                  </a:cubicBezTo>
                  <a:cubicBezTo>
                    <a:pt x="536" y="67"/>
                    <a:pt x="536" y="68"/>
                    <a:pt x="536" y="69"/>
                  </a:cubicBezTo>
                  <a:cubicBezTo>
                    <a:pt x="536" y="72"/>
                    <a:pt x="537" y="75"/>
                    <a:pt x="538" y="79"/>
                  </a:cubicBezTo>
                  <a:cubicBezTo>
                    <a:pt x="539" y="82"/>
                    <a:pt x="540" y="85"/>
                    <a:pt x="541" y="88"/>
                  </a:cubicBezTo>
                  <a:cubicBezTo>
                    <a:pt x="542" y="90"/>
                    <a:pt x="542" y="91"/>
                    <a:pt x="543" y="93"/>
                  </a:cubicBezTo>
                  <a:cubicBezTo>
                    <a:pt x="544" y="94"/>
                    <a:pt x="544" y="96"/>
                    <a:pt x="545" y="97"/>
                  </a:cubicBezTo>
                  <a:cubicBezTo>
                    <a:pt x="548" y="103"/>
                    <a:pt x="551" y="109"/>
                    <a:pt x="554" y="115"/>
                  </a:cubicBezTo>
                  <a:cubicBezTo>
                    <a:pt x="561" y="126"/>
                    <a:pt x="568" y="137"/>
                    <a:pt x="576" y="147"/>
                  </a:cubicBezTo>
                  <a:cubicBezTo>
                    <a:pt x="581" y="152"/>
                    <a:pt x="586" y="157"/>
                    <a:pt x="591" y="161"/>
                  </a:cubicBezTo>
                  <a:cubicBezTo>
                    <a:pt x="595" y="164"/>
                    <a:pt x="595" y="164"/>
                    <a:pt x="595" y="164"/>
                  </a:cubicBezTo>
                  <a:cubicBezTo>
                    <a:pt x="596" y="165"/>
                    <a:pt x="597" y="166"/>
                    <a:pt x="599" y="167"/>
                  </a:cubicBezTo>
                  <a:cubicBezTo>
                    <a:pt x="603" y="170"/>
                    <a:pt x="603" y="170"/>
                    <a:pt x="603" y="170"/>
                  </a:cubicBezTo>
                  <a:cubicBezTo>
                    <a:pt x="604" y="170"/>
                    <a:pt x="606" y="171"/>
                    <a:pt x="607" y="172"/>
                  </a:cubicBezTo>
                  <a:cubicBezTo>
                    <a:pt x="613" y="175"/>
                    <a:pt x="619" y="178"/>
                    <a:pt x="625" y="181"/>
                  </a:cubicBezTo>
                  <a:cubicBezTo>
                    <a:pt x="631" y="184"/>
                    <a:pt x="637" y="186"/>
                    <a:pt x="643" y="188"/>
                  </a:cubicBezTo>
                  <a:cubicBezTo>
                    <a:pt x="645" y="189"/>
                    <a:pt x="646" y="190"/>
                    <a:pt x="648" y="190"/>
                  </a:cubicBezTo>
                  <a:cubicBezTo>
                    <a:pt x="652" y="192"/>
                    <a:pt x="652" y="192"/>
                    <a:pt x="652" y="192"/>
                  </a:cubicBezTo>
                  <a:cubicBezTo>
                    <a:pt x="654" y="192"/>
                    <a:pt x="656" y="193"/>
                    <a:pt x="657" y="193"/>
                  </a:cubicBezTo>
                  <a:cubicBezTo>
                    <a:pt x="659" y="194"/>
                    <a:pt x="660" y="194"/>
                    <a:pt x="662" y="194"/>
                  </a:cubicBezTo>
                  <a:cubicBezTo>
                    <a:pt x="667" y="195"/>
                    <a:pt x="667" y="195"/>
                    <a:pt x="667" y="195"/>
                  </a:cubicBezTo>
                  <a:cubicBezTo>
                    <a:pt x="669" y="196"/>
                    <a:pt x="670" y="196"/>
                    <a:pt x="672" y="196"/>
                  </a:cubicBezTo>
                  <a:cubicBezTo>
                    <a:pt x="677" y="197"/>
                    <a:pt x="677" y="197"/>
                    <a:pt x="677" y="197"/>
                  </a:cubicBezTo>
                  <a:cubicBezTo>
                    <a:pt x="679" y="198"/>
                    <a:pt x="679" y="198"/>
                    <a:pt x="679" y="198"/>
                  </a:cubicBezTo>
                  <a:cubicBezTo>
                    <a:pt x="682" y="198"/>
                    <a:pt x="682" y="198"/>
                    <a:pt x="682" y="198"/>
                  </a:cubicBezTo>
                  <a:cubicBezTo>
                    <a:pt x="695" y="200"/>
                    <a:pt x="708" y="200"/>
                    <a:pt x="721" y="199"/>
                  </a:cubicBezTo>
                  <a:cubicBezTo>
                    <a:pt x="734" y="198"/>
                    <a:pt x="747" y="195"/>
                    <a:pt x="760" y="193"/>
                  </a:cubicBezTo>
                  <a:cubicBezTo>
                    <a:pt x="773" y="190"/>
                    <a:pt x="786" y="186"/>
                    <a:pt x="798" y="183"/>
                  </a:cubicBezTo>
                  <a:cubicBezTo>
                    <a:pt x="811" y="179"/>
                    <a:pt x="823" y="175"/>
                    <a:pt x="835" y="171"/>
                  </a:cubicBezTo>
                  <a:cubicBezTo>
                    <a:pt x="845" y="169"/>
                    <a:pt x="845" y="169"/>
                    <a:pt x="845" y="169"/>
                  </a:cubicBezTo>
                  <a:cubicBezTo>
                    <a:pt x="848" y="168"/>
                    <a:pt x="851" y="167"/>
                    <a:pt x="854" y="166"/>
                  </a:cubicBezTo>
                  <a:cubicBezTo>
                    <a:pt x="860" y="164"/>
                    <a:pt x="866" y="162"/>
                    <a:pt x="873" y="160"/>
                  </a:cubicBezTo>
                  <a:cubicBezTo>
                    <a:pt x="897" y="153"/>
                    <a:pt x="922" y="145"/>
                    <a:pt x="947" y="137"/>
                  </a:cubicBezTo>
                  <a:cubicBezTo>
                    <a:pt x="959" y="133"/>
                    <a:pt x="972" y="130"/>
                    <a:pt x="984" y="126"/>
                  </a:cubicBezTo>
                  <a:cubicBezTo>
                    <a:pt x="996" y="122"/>
                    <a:pt x="1009" y="119"/>
                    <a:pt x="1021" y="116"/>
                  </a:cubicBezTo>
                  <a:cubicBezTo>
                    <a:pt x="1034" y="113"/>
                    <a:pt x="1046" y="111"/>
                    <a:pt x="1059" y="109"/>
                  </a:cubicBezTo>
                  <a:cubicBezTo>
                    <a:pt x="1071" y="107"/>
                    <a:pt x="1084" y="106"/>
                    <a:pt x="1097" y="105"/>
                  </a:cubicBezTo>
                  <a:cubicBezTo>
                    <a:pt x="1109" y="105"/>
                    <a:pt x="1122" y="105"/>
                    <a:pt x="1134" y="106"/>
                  </a:cubicBezTo>
                  <a:cubicBezTo>
                    <a:pt x="1139" y="106"/>
                    <a:pt x="1139" y="106"/>
                    <a:pt x="1139" y="106"/>
                  </a:cubicBezTo>
                  <a:cubicBezTo>
                    <a:pt x="1141" y="106"/>
                    <a:pt x="1142" y="106"/>
                    <a:pt x="1144" y="107"/>
                  </a:cubicBezTo>
                  <a:cubicBezTo>
                    <a:pt x="1147" y="107"/>
                    <a:pt x="1150" y="107"/>
                    <a:pt x="1153" y="107"/>
                  </a:cubicBezTo>
                  <a:cubicBezTo>
                    <a:pt x="1157" y="108"/>
                    <a:pt x="1160" y="108"/>
                    <a:pt x="1163" y="109"/>
                  </a:cubicBezTo>
                  <a:cubicBezTo>
                    <a:pt x="1166" y="109"/>
                    <a:pt x="1169" y="109"/>
                    <a:pt x="1172" y="110"/>
                  </a:cubicBezTo>
                  <a:cubicBezTo>
                    <a:pt x="1177" y="110"/>
                    <a:pt x="1177" y="110"/>
                    <a:pt x="1177" y="110"/>
                  </a:cubicBezTo>
                  <a:cubicBezTo>
                    <a:pt x="1178" y="111"/>
                    <a:pt x="1180" y="111"/>
                    <a:pt x="1182" y="111"/>
                  </a:cubicBezTo>
                  <a:cubicBezTo>
                    <a:pt x="1185" y="112"/>
                    <a:pt x="1188" y="112"/>
                    <a:pt x="1191" y="113"/>
                  </a:cubicBezTo>
                  <a:cubicBezTo>
                    <a:pt x="1194" y="113"/>
                    <a:pt x="1197" y="114"/>
                    <a:pt x="1200" y="115"/>
                  </a:cubicBezTo>
                  <a:cubicBezTo>
                    <a:pt x="1205" y="115"/>
                    <a:pt x="1205" y="115"/>
                    <a:pt x="1205" y="115"/>
                  </a:cubicBezTo>
                  <a:cubicBezTo>
                    <a:pt x="1210" y="116"/>
                    <a:pt x="1210" y="116"/>
                    <a:pt x="1210" y="116"/>
                  </a:cubicBezTo>
                  <a:cubicBezTo>
                    <a:pt x="1213" y="117"/>
                    <a:pt x="1216" y="118"/>
                    <a:pt x="1219" y="118"/>
                  </a:cubicBezTo>
                  <a:cubicBezTo>
                    <a:pt x="1222" y="119"/>
                    <a:pt x="1225" y="120"/>
                    <a:pt x="1228" y="120"/>
                  </a:cubicBezTo>
                  <a:cubicBezTo>
                    <a:pt x="1234" y="122"/>
                    <a:pt x="1240" y="123"/>
                    <a:pt x="1246" y="125"/>
                  </a:cubicBezTo>
                  <a:cubicBezTo>
                    <a:pt x="1259" y="128"/>
                    <a:pt x="1271" y="131"/>
                    <a:pt x="1283" y="134"/>
                  </a:cubicBezTo>
                  <a:cubicBezTo>
                    <a:pt x="1289" y="135"/>
                    <a:pt x="1296" y="137"/>
                    <a:pt x="1302" y="138"/>
                  </a:cubicBezTo>
                  <a:cubicBezTo>
                    <a:pt x="1308" y="139"/>
                    <a:pt x="1315" y="140"/>
                    <a:pt x="1321" y="140"/>
                  </a:cubicBezTo>
                  <a:cubicBezTo>
                    <a:pt x="1327" y="141"/>
                    <a:pt x="1334" y="141"/>
                    <a:pt x="1340" y="141"/>
                  </a:cubicBezTo>
                  <a:cubicBezTo>
                    <a:pt x="1347" y="141"/>
                    <a:pt x="1353" y="141"/>
                    <a:pt x="1359" y="140"/>
                  </a:cubicBezTo>
                  <a:cubicBezTo>
                    <a:pt x="1361" y="140"/>
                    <a:pt x="1362" y="139"/>
                    <a:pt x="1364" y="139"/>
                  </a:cubicBezTo>
                  <a:cubicBezTo>
                    <a:pt x="1366" y="139"/>
                    <a:pt x="1366" y="139"/>
                    <a:pt x="1366" y="139"/>
                  </a:cubicBezTo>
                  <a:cubicBezTo>
                    <a:pt x="1369" y="138"/>
                    <a:pt x="1369" y="138"/>
                    <a:pt x="1369" y="138"/>
                  </a:cubicBezTo>
                  <a:cubicBezTo>
                    <a:pt x="1373" y="137"/>
                    <a:pt x="1373" y="137"/>
                    <a:pt x="1373" y="137"/>
                  </a:cubicBezTo>
                  <a:cubicBezTo>
                    <a:pt x="1378" y="136"/>
                    <a:pt x="1378" y="136"/>
                    <a:pt x="1378" y="136"/>
                  </a:cubicBezTo>
                  <a:cubicBezTo>
                    <a:pt x="1380" y="136"/>
                    <a:pt x="1380" y="136"/>
                    <a:pt x="1380" y="136"/>
                  </a:cubicBezTo>
                  <a:cubicBezTo>
                    <a:pt x="1383" y="135"/>
                    <a:pt x="1383" y="135"/>
                    <a:pt x="1383" y="135"/>
                  </a:cubicBezTo>
                  <a:cubicBezTo>
                    <a:pt x="1387" y="134"/>
                    <a:pt x="1387" y="134"/>
                    <a:pt x="1387" y="134"/>
                  </a:cubicBezTo>
                  <a:cubicBezTo>
                    <a:pt x="1392" y="132"/>
                    <a:pt x="1392" y="132"/>
                    <a:pt x="1392" y="132"/>
                  </a:cubicBezTo>
                  <a:cubicBezTo>
                    <a:pt x="1393" y="132"/>
                    <a:pt x="1395" y="131"/>
                    <a:pt x="1396" y="130"/>
                  </a:cubicBezTo>
                  <a:cubicBezTo>
                    <a:pt x="1408" y="126"/>
                    <a:pt x="1420" y="120"/>
                    <a:pt x="1430" y="113"/>
                  </a:cubicBezTo>
                  <a:cubicBezTo>
                    <a:pt x="1431" y="113"/>
                    <a:pt x="1431" y="113"/>
                    <a:pt x="1431" y="113"/>
                  </a:cubicBezTo>
                  <a:cubicBezTo>
                    <a:pt x="1432" y="112"/>
                    <a:pt x="1432" y="112"/>
                    <a:pt x="1432" y="112"/>
                  </a:cubicBezTo>
                  <a:cubicBezTo>
                    <a:pt x="1434" y="111"/>
                    <a:pt x="1434" y="111"/>
                    <a:pt x="1434" y="111"/>
                  </a:cubicBezTo>
                  <a:cubicBezTo>
                    <a:pt x="1438" y="108"/>
                    <a:pt x="1438" y="108"/>
                    <a:pt x="1438" y="108"/>
                  </a:cubicBezTo>
                  <a:cubicBezTo>
                    <a:pt x="1440" y="106"/>
                    <a:pt x="1443" y="104"/>
                    <a:pt x="1445" y="102"/>
                  </a:cubicBezTo>
                  <a:cubicBezTo>
                    <a:pt x="1447" y="101"/>
                    <a:pt x="1448" y="100"/>
                    <a:pt x="1449" y="100"/>
                  </a:cubicBezTo>
                  <a:cubicBezTo>
                    <a:pt x="1450" y="99"/>
                    <a:pt x="1452" y="98"/>
                    <a:pt x="1453" y="97"/>
                  </a:cubicBezTo>
                  <a:cubicBezTo>
                    <a:pt x="1455" y="95"/>
                    <a:pt x="1458" y="93"/>
                    <a:pt x="1460" y="91"/>
                  </a:cubicBezTo>
                  <a:cubicBezTo>
                    <a:pt x="1465" y="87"/>
                    <a:pt x="1469" y="82"/>
                    <a:pt x="1474" y="78"/>
                  </a:cubicBezTo>
                  <a:cubicBezTo>
                    <a:pt x="1478" y="74"/>
                    <a:pt x="1482" y="70"/>
                    <a:pt x="1487" y="65"/>
                  </a:cubicBezTo>
                  <a:cubicBezTo>
                    <a:pt x="1491" y="61"/>
                    <a:pt x="1495" y="57"/>
                    <a:pt x="1499" y="52"/>
                  </a:cubicBezTo>
                  <a:cubicBezTo>
                    <a:pt x="1503" y="48"/>
                    <a:pt x="1508" y="44"/>
                    <a:pt x="1512" y="40"/>
                  </a:cubicBezTo>
                  <a:cubicBezTo>
                    <a:pt x="1514" y="38"/>
                    <a:pt x="1516" y="36"/>
                    <a:pt x="1519" y="34"/>
                  </a:cubicBezTo>
                  <a:cubicBezTo>
                    <a:pt x="1521" y="32"/>
                    <a:pt x="1523" y="30"/>
                    <a:pt x="1525" y="28"/>
                  </a:cubicBezTo>
                  <a:cubicBezTo>
                    <a:pt x="1528" y="27"/>
                    <a:pt x="1530" y="25"/>
                    <a:pt x="1532" y="23"/>
                  </a:cubicBezTo>
                  <a:cubicBezTo>
                    <a:pt x="1536" y="21"/>
                    <a:pt x="1536" y="21"/>
                    <a:pt x="1536" y="21"/>
                  </a:cubicBezTo>
                  <a:cubicBezTo>
                    <a:pt x="1537" y="21"/>
                    <a:pt x="1537" y="20"/>
                    <a:pt x="1538" y="20"/>
                  </a:cubicBezTo>
                  <a:cubicBezTo>
                    <a:pt x="1540" y="19"/>
                    <a:pt x="1540" y="19"/>
                    <a:pt x="1540" y="19"/>
                  </a:cubicBezTo>
                  <a:cubicBezTo>
                    <a:pt x="1540" y="19"/>
                    <a:pt x="1541" y="18"/>
                    <a:pt x="1542" y="18"/>
                  </a:cubicBezTo>
                  <a:cubicBezTo>
                    <a:pt x="1544" y="17"/>
                    <a:pt x="1544" y="17"/>
                    <a:pt x="1544" y="17"/>
                  </a:cubicBezTo>
                  <a:cubicBezTo>
                    <a:pt x="1545" y="16"/>
                    <a:pt x="1546" y="16"/>
                    <a:pt x="1547" y="15"/>
                  </a:cubicBezTo>
                  <a:cubicBezTo>
                    <a:pt x="1551" y="14"/>
                    <a:pt x="1551" y="14"/>
                    <a:pt x="1551" y="14"/>
                  </a:cubicBezTo>
                  <a:cubicBezTo>
                    <a:pt x="1555" y="12"/>
                    <a:pt x="1555" y="12"/>
                    <a:pt x="1555" y="12"/>
                  </a:cubicBezTo>
                  <a:cubicBezTo>
                    <a:pt x="1556" y="12"/>
                    <a:pt x="1556" y="12"/>
                    <a:pt x="1556" y="12"/>
                  </a:cubicBezTo>
                  <a:cubicBezTo>
                    <a:pt x="1557" y="12"/>
                    <a:pt x="1557" y="12"/>
                    <a:pt x="1557" y="12"/>
                  </a:cubicBezTo>
                  <a:cubicBezTo>
                    <a:pt x="1559" y="11"/>
                    <a:pt x="1559" y="11"/>
                    <a:pt x="1559" y="11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2" y="11"/>
                    <a:pt x="1563" y="10"/>
                    <a:pt x="1563" y="10"/>
                  </a:cubicBezTo>
                  <a:cubicBezTo>
                    <a:pt x="1565" y="10"/>
                    <a:pt x="1566" y="10"/>
                    <a:pt x="1568" y="10"/>
                  </a:cubicBezTo>
                  <a:cubicBezTo>
                    <a:pt x="1572" y="9"/>
                    <a:pt x="1572" y="9"/>
                    <a:pt x="1572" y="9"/>
                  </a:cubicBezTo>
                  <a:cubicBezTo>
                    <a:pt x="1577" y="9"/>
                    <a:pt x="1583" y="9"/>
                    <a:pt x="1589" y="10"/>
                  </a:cubicBezTo>
                  <a:cubicBezTo>
                    <a:pt x="1594" y="10"/>
                    <a:pt x="1600" y="12"/>
                    <a:pt x="1605" y="13"/>
                  </a:cubicBezTo>
                  <a:cubicBezTo>
                    <a:pt x="1608" y="14"/>
                    <a:pt x="1611" y="14"/>
                    <a:pt x="1613" y="15"/>
                  </a:cubicBezTo>
                  <a:cubicBezTo>
                    <a:pt x="1617" y="17"/>
                    <a:pt x="1617" y="17"/>
                    <a:pt x="1617" y="17"/>
                  </a:cubicBezTo>
                  <a:cubicBezTo>
                    <a:pt x="1619" y="17"/>
                    <a:pt x="1620" y="18"/>
                    <a:pt x="1621" y="18"/>
                  </a:cubicBezTo>
                  <a:cubicBezTo>
                    <a:pt x="1625" y="20"/>
                    <a:pt x="1625" y="20"/>
                    <a:pt x="1625" y="20"/>
                  </a:cubicBezTo>
                  <a:cubicBezTo>
                    <a:pt x="1626" y="20"/>
                    <a:pt x="1626" y="20"/>
                    <a:pt x="1627" y="21"/>
                  </a:cubicBezTo>
                  <a:cubicBezTo>
                    <a:pt x="1629" y="22"/>
                    <a:pt x="1629" y="22"/>
                    <a:pt x="1629" y="22"/>
                  </a:cubicBezTo>
                  <a:cubicBezTo>
                    <a:pt x="1633" y="24"/>
                    <a:pt x="1633" y="24"/>
                    <a:pt x="1633" y="24"/>
                  </a:cubicBezTo>
                  <a:cubicBezTo>
                    <a:pt x="1634" y="24"/>
                    <a:pt x="1635" y="25"/>
                    <a:pt x="1636" y="26"/>
                  </a:cubicBezTo>
                  <a:cubicBezTo>
                    <a:pt x="1646" y="31"/>
                    <a:pt x="1655" y="38"/>
                    <a:pt x="1663" y="46"/>
                  </a:cubicBezTo>
                  <a:cubicBezTo>
                    <a:pt x="1672" y="53"/>
                    <a:pt x="1679" y="62"/>
                    <a:pt x="1687" y="70"/>
                  </a:cubicBezTo>
                  <a:cubicBezTo>
                    <a:pt x="1695" y="78"/>
                    <a:pt x="1702" y="86"/>
                    <a:pt x="1711" y="94"/>
                  </a:cubicBezTo>
                  <a:cubicBezTo>
                    <a:pt x="1719" y="102"/>
                    <a:pt x="1727" y="110"/>
                    <a:pt x="1736" y="117"/>
                  </a:cubicBezTo>
                  <a:cubicBezTo>
                    <a:pt x="1745" y="124"/>
                    <a:pt x="1755" y="130"/>
                    <a:pt x="1765" y="135"/>
                  </a:cubicBezTo>
                  <a:cubicBezTo>
                    <a:pt x="1775" y="140"/>
                    <a:pt x="1785" y="144"/>
                    <a:pt x="1796" y="147"/>
                  </a:cubicBezTo>
                  <a:cubicBezTo>
                    <a:pt x="1800" y="148"/>
                    <a:pt x="1800" y="148"/>
                    <a:pt x="1800" y="148"/>
                  </a:cubicBezTo>
                  <a:cubicBezTo>
                    <a:pt x="1804" y="149"/>
                    <a:pt x="1804" y="149"/>
                    <a:pt x="1804" y="149"/>
                  </a:cubicBezTo>
                  <a:cubicBezTo>
                    <a:pt x="1808" y="150"/>
                    <a:pt x="1808" y="150"/>
                    <a:pt x="1808" y="150"/>
                  </a:cubicBezTo>
                  <a:cubicBezTo>
                    <a:pt x="1809" y="150"/>
                    <a:pt x="1811" y="151"/>
                    <a:pt x="1812" y="151"/>
                  </a:cubicBezTo>
                  <a:cubicBezTo>
                    <a:pt x="1817" y="152"/>
                    <a:pt x="1823" y="153"/>
                    <a:pt x="1828" y="154"/>
                  </a:cubicBezTo>
                  <a:cubicBezTo>
                    <a:pt x="1839" y="155"/>
                    <a:pt x="1849" y="156"/>
                    <a:pt x="1859" y="158"/>
                  </a:cubicBezTo>
                  <a:cubicBezTo>
                    <a:pt x="1870" y="159"/>
                    <a:pt x="1880" y="160"/>
                    <a:pt x="1890" y="162"/>
                  </a:cubicBezTo>
                  <a:cubicBezTo>
                    <a:pt x="1900" y="163"/>
                    <a:pt x="1911" y="165"/>
                    <a:pt x="1921" y="166"/>
                  </a:cubicBezTo>
                  <a:cubicBezTo>
                    <a:pt x="1931" y="167"/>
                    <a:pt x="1941" y="169"/>
                    <a:pt x="1951" y="170"/>
                  </a:cubicBezTo>
                  <a:cubicBezTo>
                    <a:pt x="1956" y="171"/>
                    <a:pt x="1961" y="171"/>
                    <a:pt x="1966" y="172"/>
                  </a:cubicBezTo>
                  <a:cubicBezTo>
                    <a:pt x="1968" y="172"/>
                    <a:pt x="1970" y="172"/>
                    <a:pt x="1973" y="173"/>
                  </a:cubicBezTo>
                  <a:cubicBezTo>
                    <a:pt x="1975" y="173"/>
                    <a:pt x="1978" y="173"/>
                    <a:pt x="1980" y="173"/>
                  </a:cubicBezTo>
                  <a:cubicBezTo>
                    <a:pt x="2020" y="177"/>
                    <a:pt x="2058" y="177"/>
                    <a:pt x="2094" y="172"/>
                  </a:cubicBezTo>
                  <a:cubicBezTo>
                    <a:pt x="2130" y="167"/>
                    <a:pt x="2164" y="158"/>
                    <a:pt x="2195" y="147"/>
                  </a:cubicBezTo>
                  <a:cubicBezTo>
                    <a:pt x="2199" y="145"/>
                    <a:pt x="2203" y="144"/>
                    <a:pt x="2207" y="142"/>
                  </a:cubicBezTo>
                  <a:cubicBezTo>
                    <a:pt x="2211" y="141"/>
                    <a:pt x="2214" y="139"/>
                    <a:pt x="2218" y="138"/>
                  </a:cubicBezTo>
                  <a:cubicBezTo>
                    <a:pt x="2222" y="136"/>
                    <a:pt x="2225" y="135"/>
                    <a:pt x="2229" y="133"/>
                  </a:cubicBezTo>
                  <a:cubicBezTo>
                    <a:pt x="2233" y="131"/>
                    <a:pt x="2236" y="130"/>
                    <a:pt x="2240" y="128"/>
                  </a:cubicBezTo>
                  <a:cubicBezTo>
                    <a:pt x="2254" y="122"/>
                    <a:pt x="2268" y="115"/>
                    <a:pt x="2280" y="107"/>
                  </a:cubicBezTo>
                  <a:cubicBezTo>
                    <a:pt x="2282" y="106"/>
                    <a:pt x="2284" y="106"/>
                    <a:pt x="2285" y="105"/>
                  </a:cubicBezTo>
                  <a:cubicBezTo>
                    <a:pt x="2287" y="104"/>
                    <a:pt x="2288" y="103"/>
                    <a:pt x="2290" y="102"/>
                  </a:cubicBezTo>
                  <a:cubicBezTo>
                    <a:pt x="2293" y="100"/>
                    <a:pt x="2296" y="98"/>
                    <a:pt x="2299" y="96"/>
                  </a:cubicBezTo>
                  <a:cubicBezTo>
                    <a:pt x="2301" y="94"/>
                    <a:pt x="2304" y="92"/>
                    <a:pt x="2307" y="90"/>
                  </a:cubicBezTo>
                  <a:cubicBezTo>
                    <a:pt x="2310" y="88"/>
                    <a:pt x="2313" y="87"/>
                    <a:pt x="2316" y="85"/>
                  </a:cubicBezTo>
                  <a:cubicBezTo>
                    <a:pt x="2327" y="78"/>
                    <a:pt x="2339" y="73"/>
                    <a:pt x="2351" y="69"/>
                  </a:cubicBezTo>
                  <a:cubicBezTo>
                    <a:pt x="2362" y="66"/>
                    <a:pt x="2374" y="63"/>
                    <a:pt x="2385" y="62"/>
                  </a:cubicBezTo>
                  <a:cubicBezTo>
                    <a:pt x="2396" y="60"/>
                    <a:pt x="2407" y="59"/>
                    <a:pt x="2417" y="59"/>
                  </a:cubicBezTo>
                  <a:cubicBezTo>
                    <a:pt x="2427" y="59"/>
                    <a:pt x="2437" y="60"/>
                    <a:pt x="2446" y="61"/>
                  </a:cubicBezTo>
                  <a:cubicBezTo>
                    <a:pt x="2448" y="61"/>
                    <a:pt x="2450" y="62"/>
                    <a:pt x="2452" y="62"/>
                  </a:cubicBezTo>
                  <a:cubicBezTo>
                    <a:pt x="2453" y="62"/>
                    <a:pt x="2454" y="62"/>
                    <a:pt x="2456" y="63"/>
                  </a:cubicBezTo>
                  <a:cubicBezTo>
                    <a:pt x="2457" y="63"/>
                    <a:pt x="2458" y="63"/>
                    <a:pt x="2459" y="63"/>
                  </a:cubicBezTo>
                  <a:cubicBezTo>
                    <a:pt x="2463" y="64"/>
                    <a:pt x="2467" y="65"/>
                    <a:pt x="2471" y="66"/>
                  </a:cubicBezTo>
                  <a:cubicBezTo>
                    <a:pt x="2478" y="68"/>
                    <a:pt x="2485" y="70"/>
                    <a:pt x="2491" y="72"/>
                  </a:cubicBezTo>
                  <a:cubicBezTo>
                    <a:pt x="2493" y="73"/>
                    <a:pt x="2494" y="74"/>
                    <a:pt x="2496" y="74"/>
                  </a:cubicBezTo>
                  <a:cubicBezTo>
                    <a:pt x="2496" y="75"/>
                    <a:pt x="2497" y="75"/>
                    <a:pt x="2498" y="75"/>
                  </a:cubicBezTo>
                  <a:cubicBezTo>
                    <a:pt x="2498" y="76"/>
                    <a:pt x="2499" y="76"/>
                    <a:pt x="2500" y="76"/>
                  </a:cubicBezTo>
                  <a:cubicBezTo>
                    <a:pt x="2500" y="77"/>
                    <a:pt x="2501" y="77"/>
                    <a:pt x="2502" y="77"/>
                  </a:cubicBezTo>
                  <a:cubicBezTo>
                    <a:pt x="2502" y="78"/>
                    <a:pt x="2503" y="78"/>
                    <a:pt x="2503" y="78"/>
                  </a:cubicBezTo>
                  <a:cubicBezTo>
                    <a:pt x="2505" y="79"/>
                    <a:pt x="2506" y="80"/>
                    <a:pt x="2507" y="80"/>
                  </a:cubicBezTo>
                  <a:cubicBezTo>
                    <a:pt x="2516" y="86"/>
                    <a:pt x="2521" y="92"/>
                    <a:pt x="2525" y="96"/>
                  </a:cubicBezTo>
                  <a:cubicBezTo>
                    <a:pt x="2526" y="97"/>
                    <a:pt x="2527" y="98"/>
                    <a:pt x="2528" y="98"/>
                  </a:cubicBezTo>
                  <a:cubicBezTo>
                    <a:pt x="2528" y="99"/>
                    <a:pt x="2529" y="100"/>
                    <a:pt x="2529" y="100"/>
                  </a:cubicBezTo>
                  <a:cubicBezTo>
                    <a:pt x="2530" y="101"/>
                    <a:pt x="2531" y="102"/>
                    <a:pt x="2531" y="102"/>
                  </a:cubicBezTo>
                  <a:cubicBezTo>
                    <a:pt x="2531" y="102"/>
                    <a:pt x="2531" y="102"/>
                    <a:pt x="2532" y="103"/>
                  </a:cubicBezTo>
                  <a:cubicBezTo>
                    <a:pt x="2533" y="105"/>
                    <a:pt x="2534" y="106"/>
                    <a:pt x="2536" y="108"/>
                  </a:cubicBezTo>
                  <a:cubicBezTo>
                    <a:pt x="2539" y="113"/>
                    <a:pt x="2544" y="120"/>
                    <a:pt x="2550" y="129"/>
                  </a:cubicBezTo>
                  <a:cubicBezTo>
                    <a:pt x="2553" y="133"/>
                    <a:pt x="2556" y="139"/>
                    <a:pt x="2559" y="145"/>
                  </a:cubicBezTo>
                  <a:cubicBezTo>
                    <a:pt x="2563" y="150"/>
                    <a:pt x="2567" y="157"/>
                    <a:pt x="2571" y="164"/>
                  </a:cubicBezTo>
                  <a:cubicBezTo>
                    <a:pt x="2572" y="165"/>
                    <a:pt x="2573" y="167"/>
                    <a:pt x="2574" y="169"/>
                  </a:cubicBezTo>
                  <a:cubicBezTo>
                    <a:pt x="2576" y="171"/>
                    <a:pt x="2577" y="172"/>
                    <a:pt x="2578" y="174"/>
                  </a:cubicBezTo>
                  <a:cubicBezTo>
                    <a:pt x="2581" y="178"/>
                    <a:pt x="2583" y="181"/>
                    <a:pt x="2586" y="185"/>
                  </a:cubicBezTo>
                  <a:cubicBezTo>
                    <a:pt x="2591" y="192"/>
                    <a:pt x="2598" y="200"/>
                    <a:pt x="2605" y="208"/>
                  </a:cubicBezTo>
                  <a:cubicBezTo>
                    <a:pt x="2612" y="216"/>
                    <a:pt x="2620" y="224"/>
                    <a:pt x="2629" y="231"/>
                  </a:cubicBezTo>
                  <a:cubicBezTo>
                    <a:pt x="2638" y="238"/>
                    <a:pt x="2649" y="245"/>
                    <a:pt x="2661" y="250"/>
                  </a:cubicBezTo>
                  <a:cubicBezTo>
                    <a:pt x="2667" y="252"/>
                    <a:pt x="2674" y="254"/>
                    <a:pt x="2680" y="255"/>
                  </a:cubicBezTo>
                  <a:cubicBezTo>
                    <a:pt x="2687" y="257"/>
                    <a:pt x="2694" y="258"/>
                    <a:pt x="2701" y="258"/>
                  </a:cubicBezTo>
                  <a:cubicBezTo>
                    <a:pt x="2708" y="259"/>
                    <a:pt x="2715" y="259"/>
                    <a:pt x="2722" y="258"/>
                  </a:cubicBezTo>
                  <a:cubicBezTo>
                    <a:pt x="2729" y="258"/>
                    <a:pt x="2737" y="257"/>
                    <a:pt x="2744" y="255"/>
                  </a:cubicBezTo>
                  <a:cubicBezTo>
                    <a:pt x="2746" y="255"/>
                    <a:pt x="2748" y="254"/>
                    <a:pt x="2749" y="254"/>
                  </a:cubicBezTo>
                  <a:cubicBezTo>
                    <a:pt x="2751" y="253"/>
                    <a:pt x="2753" y="253"/>
                    <a:pt x="2755" y="252"/>
                  </a:cubicBezTo>
                  <a:cubicBezTo>
                    <a:pt x="2758" y="251"/>
                    <a:pt x="2762" y="250"/>
                    <a:pt x="2766" y="249"/>
                  </a:cubicBezTo>
                  <a:cubicBezTo>
                    <a:pt x="2767" y="249"/>
                    <a:pt x="2769" y="248"/>
                    <a:pt x="2771" y="248"/>
                  </a:cubicBezTo>
                  <a:cubicBezTo>
                    <a:pt x="2773" y="247"/>
                    <a:pt x="2775" y="247"/>
                    <a:pt x="2776" y="246"/>
                  </a:cubicBezTo>
                  <a:cubicBezTo>
                    <a:pt x="2780" y="245"/>
                    <a:pt x="2784" y="244"/>
                    <a:pt x="2788" y="243"/>
                  </a:cubicBezTo>
                  <a:cubicBezTo>
                    <a:pt x="2791" y="241"/>
                    <a:pt x="2795" y="240"/>
                    <a:pt x="2799" y="239"/>
                  </a:cubicBezTo>
                  <a:cubicBezTo>
                    <a:pt x="2803" y="238"/>
                    <a:pt x="2806" y="236"/>
                    <a:pt x="2810" y="235"/>
                  </a:cubicBezTo>
                  <a:cubicBezTo>
                    <a:pt x="2814" y="234"/>
                    <a:pt x="2818" y="233"/>
                    <a:pt x="2822" y="231"/>
                  </a:cubicBezTo>
                  <a:cubicBezTo>
                    <a:pt x="2825" y="230"/>
                    <a:pt x="2829" y="229"/>
                    <a:pt x="2833" y="227"/>
                  </a:cubicBezTo>
                  <a:cubicBezTo>
                    <a:pt x="2837" y="226"/>
                    <a:pt x="2841" y="224"/>
                    <a:pt x="2845" y="223"/>
                  </a:cubicBezTo>
                  <a:cubicBezTo>
                    <a:pt x="2849" y="222"/>
                    <a:pt x="2853" y="220"/>
                    <a:pt x="2857" y="218"/>
                  </a:cubicBezTo>
                  <a:cubicBezTo>
                    <a:pt x="2865" y="215"/>
                    <a:pt x="2872" y="211"/>
                    <a:pt x="2880" y="207"/>
                  </a:cubicBezTo>
                  <a:cubicBezTo>
                    <a:pt x="2896" y="199"/>
                    <a:pt x="2911" y="190"/>
                    <a:pt x="2926" y="180"/>
                  </a:cubicBezTo>
                  <a:cubicBezTo>
                    <a:pt x="2933" y="175"/>
                    <a:pt x="2941" y="170"/>
                    <a:pt x="2949" y="165"/>
                  </a:cubicBezTo>
                  <a:cubicBezTo>
                    <a:pt x="2951" y="164"/>
                    <a:pt x="2953" y="162"/>
                    <a:pt x="2955" y="161"/>
                  </a:cubicBezTo>
                  <a:cubicBezTo>
                    <a:pt x="2957" y="160"/>
                    <a:pt x="2959" y="159"/>
                    <a:pt x="2961" y="157"/>
                  </a:cubicBezTo>
                  <a:cubicBezTo>
                    <a:pt x="2965" y="155"/>
                    <a:pt x="2968" y="152"/>
                    <a:pt x="2972" y="150"/>
                  </a:cubicBezTo>
                  <a:cubicBezTo>
                    <a:pt x="2974" y="148"/>
                    <a:pt x="2976" y="147"/>
                    <a:pt x="2978" y="146"/>
                  </a:cubicBezTo>
                  <a:cubicBezTo>
                    <a:pt x="2980" y="145"/>
                    <a:pt x="2982" y="143"/>
                    <a:pt x="2984" y="142"/>
                  </a:cubicBezTo>
                  <a:cubicBezTo>
                    <a:pt x="2988" y="140"/>
                    <a:pt x="2992" y="137"/>
                    <a:pt x="2996" y="135"/>
                  </a:cubicBezTo>
                  <a:cubicBezTo>
                    <a:pt x="2999" y="133"/>
                    <a:pt x="3001" y="132"/>
                    <a:pt x="3003" y="131"/>
                  </a:cubicBezTo>
                  <a:cubicBezTo>
                    <a:pt x="3005" y="129"/>
                    <a:pt x="3007" y="128"/>
                    <a:pt x="3009" y="127"/>
                  </a:cubicBezTo>
                  <a:cubicBezTo>
                    <a:pt x="3013" y="124"/>
                    <a:pt x="3017" y="122"/>
                    <a:pt x="3021" y="119"/>
                  </a:cubicBezTo>
                  <a:cubicBezTo>
                    <a:pt x="3038" y="110"/>
                    <a:pt x="3056" y="100"/>
                    <a:pt x="3074" y="91"/>
                  </a:cubicBezTo>
                  <a:cubicBezTo>
                    <a:pt x="3078" y="89"/>
                    <a:pt x="3083" y="86"/>
                    <a:pt x="3087" y="84"/>
                  </a:cubicBezTo>
                  <a:cubicBezTo>
                    <a:pt x="3092" y="82"/>
                    <a:pt x="3096" y="80"/>
                    <a:pt x="3101" y="78"/>
                  </a:cubicBezTo>
                  <a:cubicBezTo>
                    <a:pt x="3110" y="74"/>
                    <a:pt x="3120" y="70"/>
                    <a:pt x="3130" y="67"/>
                  </a:cubicBezTo>
                  <a:cubicBezTo>
                    <a:pt x="3149" y="61"/>
                    <a:pt x="3170" y="56"/>
                    <a:pt x="3191" y="55"/>
                  </a:cubicBezTo>
                  <a:cubicBezTo>
                    <a:pt x="3202" y="54"/>
                    <a:pt x="3212" y="54"/>
                    <a:pt x="3223" y="55"/>
                  </a:cubicBezTo>
                  <a:cubicBezTo>
                    <a:pt x="3224" y="56"/>
                    <a:pt x="3226" y="56"/>
                    <a:pt x="3227" y="56"/>
                  </a:cubicBezTo>
                  <a:cubicBezTo>
                    <a:pt x="3231" y="56"/>
                    <a:pt x="3231" y="56"/>
                    <a:pt x="3231" y="56"/>
                  </a:cubicBezTo>
                  <a:cubicBezTo>
                    <a:pt x="3235" y="57"/>
                    <a:pt x="3235" y="57"/>
                    <a:pt x="3235" y="57"/>
                  </a:cubicBezTo>
                  <a:cubicBezTo>
                    <a:pt x="3239" y="58"/>
                    <a:pt x="3239" y="58"/>
                    <a:pt x="3239" y="58"/>
                  </a:cubicBezTo>
                  <a:cubicBezTo>
                    <a:pt x="3244" y="58"/>
                    <a:pt x="3250" y="60"/>
                    <a:pt x="3255" y="61"/>
                  </a:cubicBezTo>
                  <a:cubicBezTo>
                    <a:pt x="3265" y="64"/>
                    <a:pt x="3275" y="68"/>
                    <a:pt x="3285" y="72"/>
                  </a:cubicBezTo>
                  <a:cubicBezTo>
                    <a:pt x="3295" y="77"/>
                    <a:pt x="3305" y="82"/>
                    <a:pt x="3314" y="89"/>
                  </a:cubicBezTo>
                  <a:cubicBezTo>
                    <a:pt x="3323" y="95"/>
                    <a:pt x="3331" y="103"/>
                    <a:pt x="3338" y="111"/>
                  </a:cubicBezTo>
                  <a:cubicBezTo>
                    <a:pt x="3342" y="115"/>
                    <a:pt x="3345" y="120"/>
                    <a:pt x="3347" y="125"/>
                  </a:cubicBezTo>
                  <a:cubicBezTo>
                    <a:pt x="3348" y="126"/>
                    <a:pt x="3348" y="127"/>
                    <a:pt x="3349" y="128"/>
                  </a:cubicBezTo>
                  <a:cubicBezTo>
                    <a:pt x="3349" y="130"/>
                    <a:pt x="3350" y="131"/>
                    <a:pt x="3351" y="132"/>
                  </a:cubicBezTo>
                  <a:cubicBezTo>
                    <a:pt x="3352" y="135"/>
                    <a:pt x="3353" y="138"/>
                    <a:pt x="3354" y="140"/>
                  </a:cubicBezTo>
                  <a:cubicBezTo>
                    <a:pt x="3355" y="146"/>
                    <a:pt x="3357" y="151"/>
                    <a:pt x="3358" y="157"/>
                  </a:cubicBezTo>
                  <a:cubicBezTo>
                    <a:pt x="3360" y="162"/>
                    <a:pt x="3361" y="168"/>
                    <a:pt x="3362" y="173"/>
                  </a:cubicBezTo>
                  <a:cubicBezTo>
                    <a:pt x="3362" y="179"/>
                    <a:pt x="3363" y="184"/>
                    <a:pt x="3363" y="190"/>
                  </a:cubicBezTo>
                  <a:cubicBezTo>
                    <a:pt x="3363" y="196"/>
                    <a:pt x="3362" y="201"/>
                    <a:pt x="3360" y="206"/>
                  </a:cubicBezTo>
                  <a:cubicBezTo>
                    <a:pt x="3360" y="208"/>
                    <a:pt x="3360" y="208"/>
                    <a:pt x="3360" y="208"/>
                  </a:cubicBezTo>
                  <a:cubicBezTo>
                    <a:pt x="3360" y="209"/>
                    <a:pt x="3359" y="210"/>
                    <a:pt x="3359" y="210"/>
                  </a:cubicBezTo>
                  <a:cubicBezTo>
                    <a:pt x="3359" y="212"/>
                    <a:pt x="3358" y="213"/>
                    <a:pt x="3358" y="214"/>
                  </a:cubicBezTo>
                  <a:cubicBezTo>
                    <a:pt x="3357" y="217"/>
                    <a:pt x="3356" y="220"/>
                    <a:pt x="3354" y="222"/>
                  </a:cubicBezTo>
                  <a:cubicBezTo>
                    <a:pt x="3352" y="227"/>
                    <a:pt x="3348" y="232"/>
                    <a:pt x="3345" y="236"/>
                  </a:cubicBezTo>
                  <a:cubicBezTo>
                    <a:pt x="3341" y="240"/>
                    <a:pt x="3337" y="244"/>
                    <a:pt x="3333" y="247"/>
                  </a:cubicBezTo>
                  <a:cubicBezTo>
                    <a:pt x="3328" y="250"/>
                    <a:pt x="3323" y="252"/>
                    <a:pt x="3318" y="253"/>
                  </a:cubicBezTo>
                  <a:cubicBezTo>
                    <a:pt x="3318" y="253"/>
                    <a:pt x="3317" y="253"/>
                    <a:pt x="3316" y="253"/>
                  </a:cubicBezTo>
                  <a:cubicBezTo>
                    <a:pt x="3316" y="253"/>
                    <a:pt x="3315" y="253"/>
                    <a:pt x="3315" y="253"/>
                  </a:cubicBezTo>
                  <a:cubicBezTo>
                    <a:pt x="3314" y="253"/>
                    <a:pt x="3314" y="253"/>
                    <a:pt x="3314" y="253"/>
                  </a:cubicBezTo>
                  <a:cubicBezTo>
                    <a:pt x="3313" y="252"/>
                    <a:pt x="3313" y="252"/>
                    <a:pt x="3313" y="252"/>
                  </a:cubicBezTo>
                  <a:cubicBezTo>
                    <a:pt x="3312" y="252"/>
                    <a:pt x="3312" y="252"/>
                    <a:pt x="3312" y="252"/>
                  </a:cubicBezTo>
                  <a:cubicBezTo>
                    <a:pt x="3311" y="252"/>
                    <a:pt x="3311" y="252"/>
                    <a:pt x="3311" y="252"/>
                  </a:cubicBezTo>
                  <a:cubicBezTo>
                    <a:pt x="3309" y="252"/>
                    <a:pt x="3308" y="251"/>
                    <a:pt x="3307" y="251"/>
                  </a:cubicBezTo>
                  <a:cubicBezTo>
                    <a:pt x="3303" y="249"/>
                    <a:pt x="3303" y="249"/>
                    <a:pt x="3303" y="249"/>
                  </a:cubicBezTo>
                  <a:cubicBezTo>
                    <a:pt x="3298" y="247"/>
                    <a:pt x="3293" y="244"/>
                    <a:pt x="3289" y="241"/>
                  </a:cubicBezTo>
                  <a:cubicBezTo>
                    <a:pt x="3280" y="233"/>
                    <a:pt x="3274" y="223"/>
                    <a:pt x="3271" y="212"/>
                  </a:cubicBezTo>
                  <a:cubicBezTo>
                    <a:pt x="3270" y="207"/>
                    <a:pt x="3269" y="201"/>
                    <a:pt x="3269" y="195"/>
                  </a:cubicBezTo>
                  <a:cubicBezTo>
                    <a:pt x="3269" y="190"/>
                    <a:pt x="3270" y="184"/>
                    <a:pt x="3272" y="179"/>
                  </a:cubicBezTo>
                  <a:cubicBezTo>
                    <a:pt x="3274" y="174"/>
                    <a:pt x="3277" y="169"/>
                    <a:pt x="3280" y="164"/>
                  </a:cubicBezTo>
                  <a:cubicBezTo>
                    <a:pt x="3284" y="159"/>
                    <a:pt x="3288" y="155"/>
                    <a:pt x="3292" y="151"/>
                  </a:cubicBezTo>
                  <a:cubicBezTo>
                    <a:pt x="3297" y="147"/>
                    <a:pt x="3302" y="144"/>
                    <a:pt x="3307" y="140"/>
                  </a:cubicBezTo>
                  <a:cubicBezTo>
                    <a:pt x="3309" y="138"/>
                    <a:pt x="3312" y="136"/>
                    <a:pt x="3314" y="135"/>
                  </a:cubicBezTo>
                  <a:cubicBezTo>
                    <a:pt x="3316" y="134"/>
                    <a:pt x="3317" y="133"/>
                    <a:pt x="3318" y="132"/>
                  </a:cubicBezTo>
                  <a:cubicBezTo>
                    <a:pt x="3319" y="131"/>
                    <a:pt x="3321" y="131"/>
                    <a:pt x="3322" y="130"/>
                  </a:cubicBezTo>
                  <a:cubicBezTo>
                    <a:pt x="3332" y="124"/>
                    <a:pt x="3344" y="119"/>
                    <a:pt x="3355" y="115"/>
                  </a:cubicBezTo>
                  <a:cubicBezTo>
                    <a:pt x="3361" y="113"/>
                    <a:pt x="3367" y="110"/>
                    <a:pt x="3373" y="108"/>
                  </a:cubicBezTo>
                  <a:cubicBezTo>
                    <a:pt x="3376" y="107"/>
                    <a:pt x="3379" y="106"/>
                    <a:pt x="3382" y="105"/>
                  </a:cubicBezTo>
                  <a:cubicBezTo>
                    <a:pt x="3385" y="104"/>
                    <a:pt x="3388" y="103"/>
                    <a:pt x="3390" y="102"/>
                  </a:cubicBezTo>
                  <a:cubicBezTo>
                    <a:pt x="3402" y="98"/>
                    <a:pt x="3414" y="95"/>
                    <a:pt x="3427" y="93"/>
                  </a:cubicBezTo>
                  <a:cubicBezTo>
                    <a:pt x="3433" y="91"/>
                    <a:pt x="3439" y="90"/>
                    <a:pt x="3445" y="89"/>
                  </a:cubicBezTo>
                  <a:cubicBezTo>
                    <a:pt x="3446" y="89"/>
                    <a:pt x="3447" y="89"/>
                    <a:pt x="3447" y="89"/>
                  </a:cubicBezTo>
                  <a:cubicBezTo>
                    <a:pt x="3450" y="89"/>
                    <a:pt x="3450" y="89"/>
                    <a:pt x="3450" y="89"/>
                  </a:cubicBezTo>
                  <a:cubicBezTo>
                    <a:pt x="3451" y="89"/>
                    <a:pt x="3453" y="88"/>
                    <a:pt x="3454" y="88"/>
                  </a:cubicBezTo>
                  <a:cubicBezTo>
                    <a:pt x="3457" y="88"/>
                    <a:pt x="3460" y="88"/>
                    <a:pt x="3463" y="88"/>
                  </a:cubicBezTo>
                  <a:cubicBezTo>
                    <a:pt x="3470" y="87"/>
                    <a:pt x="3476" y="88"/>
                    <a:pt x="3482" y="88"/>
                  </a:cubicBezTo>
                  <a:cubicBezTo>
                    <a:pt x="3485" y="88"/>
                    <a:pt x="3488" y="89"/>
                    <a:pt x="3491" y="89"/>
                  </a:cubicBezTo>
                  <a:cubicBezTo>
                    <a:pt x="3494" y="89"/>
                    <a:pt x="3497" y="90"/>
                    <a:pt x="3500" y="90"/>
                  </a:cubicBezTo>
                  <a:cubicBezTo>
                    <a:pt x="3513" y="93"/>
                    <a:pt x="3524" y="97"/>
                    <a:pt x="3535" y="104"/>
                  </a:cubicBezTo>
                  <a:cubicBezTo>
                    <a:pt x="3537" y="105"/>
                    <a:pt x="3537" y="105"/>
                    <a:pt x="3537" y="105"/>
                  </a:cubicBezTo>
                  <a:cubicBezTo>
                    <a:pt x="3537" y="105"/>
                    <a:pt x="3538" y="106"/>
                    <a:pt x="3539" y="106"/>
                  </a:cubicBezTo>
                  <a:cubicBezTo>
                    <a:pt x="3543" y="108"/>
                    <a:pt x="3543" y="108"/>
                    <a:pt x="3543" y="108"/>
                  </a:cubicBezTo>
                  <a:cubicBezTo>
                    <a:pt x="3545" y="110"/>
                    <a:pt x="3548" y="112"/>
                    <a:pt x="3550" y="114"/>
                  </a:cubicBezTo>
                  <a:cubicBezTo>
                    <a:pt x="3554" y="116"/>
                    <a:pt x="3554" y="116"/>
                    <a:pt x="3554" y="116"/>
                  </a:cubicBezTo>
                  <a:cubicBezTo>
                    <a:pt x="3556" y="117"/>
                    <a:pt x="3557" y="118"/>
                    <a:pt x="3558" y="119"/>
                  </a:cubicBezTo>
                  <a:cubicBezTo>
                    <a:pt x="3561" y="121"/>
                    <a:pt x="3563" y="123"/>
                    <a:pt x="3566" y="125"/>
                  </a:cubicBezTo>
                  <a:cubicBezTo>
                    <a:pt x="3585" y="141"/>
                    <a:pt x="3603" y="159"/>
                    <a:pt x="3624" y="176"/>
                  </a:cubicBezTo>
                  <a:cubicBezTo>
                    <a:pt x="3634" y="184"/>
                    <a:pt x="3645" y="192"/>
                    <a:pt x="3656" y="198"/>
                  </a:cubicBezTo>
                  <a:cubicBezTo>
                    <a:pt x="3667" y="205"/>
                    <a:pt x="3679" y="211"/>
                    <a:pt x="3691" y="216"/>
                  </a:cubicBezTo>
                  <a:cubicBezTo>
                    <a:pt x="3704" y="221"/>
                    <a:pt x="3717" y="224"/>
                    <a:pt x="3730" y="226"/>
                  </a:cubicBezTo>
                  <a:cubicBezTo>
                    <a:pt x="3735" y="227"/>
                    <a:pt x="3735" y="227"/>
                    <a:pt x="3735" y="227"/>
                  </a:cubicBezTo>
                  <a:cubicBezTo>
                    <a:pt x="3736" y="227"/>
                    <a:pt x="3738" y="227"/>
                    <a:pt x="3739" y="228"/>
                  </a:cubicBezTo>
                  <a:cubicBezTo>
                    <a:pt x="3744" y="228"/>
                    <a:pt x="3744" y="228"/>
                    <a:pt x="3744" y="228"/>
                  </a:cubicBezTo>
                  <a:cubicBezTo>
                    <a:pt x="3747" y="228"/>
                    <a:pt x="3747" y="228"/>
                    <a:pt x="3747" y="228"/>
                  </a:cubicBezTo>
                  <a:cubicBezTo>
                    <a:pt x="3748" y="228"/>
                    <a:pt x="3748" y="228"/>
                    <a:pt x="3748" y="228"/>
                  </a:cubicBezTo>
                  <a:cubicBezTo>
                    <a:pt x="3749" y="228"/>
                    <a:pt x="3749" y="228"/>
                    <a:pt x="3749" y="228"/>
                  </a:cubicBezTo>
                  <a:cubicBezTo>
                    <a:pt x="3759" y="229"/>
                    <a:pt x="3759" y="229"/>
                    <a:pt x="3759" y="229"/>
                  </a:cubicBezTo>
                  <a:cubicBezTo>
                    <a:pt x="3763" y="229"/>
                    <a:pt x="3766" y="229"/>
                    <a:pt x="3769" y="229"/>
                  </a:cubicBezTo>
                  <a:cubicBezTo>
                    <a:pt x="3795" y="228"/>
                    <a:pt x="3822" y="224"/>
                    <a:pt x="3847" y="217"/>
                  </a:cubicBezTo>
                  <a:cubicBezTo>
                    <a:pt x="3860" y="214"/>
                    <a:pt x="3872" y="210"/>
                    <a:pt x="3884" y="204"/>
                  </a:cubicBezTo>
                  <a:cubicBezTo>
                    <a:pt x="3887" y="203"/>
                    <a:pt x="3890" y="202"/>
                    <a:pt x="3893" y="200"/>
                  </a:cubicBezTo>
                  <a:cubicBezTo>
                    <a:pt x="3896" y="199"/>
                    <a:pt x="3899" y="198"/>
                    <a:pt x="3902" y="196"/>
                  </a:cubicBezTo>
                  <a:cubicBezTo>
                    <a:pt x="3908" y="193"/>
                    <a:pt x="3914" y="190"/>
                    <a:pt x="3919" y="187"/>
                  </a:cubicBezTo>
                  <a:cubicBezTo>
                    <a:pt x="3931" y="181"/>
                    <a:pt x="3942" y="174"/>
                    <a:pt x="3953" y="168"/>
                  </a:cubicBezTo>
                  <a:cubicBezTo>
                    <a:pt x="3965" y="162"/>
                    <a:pt x="3976" y="157"/>
                    <a:pt x="3988" y="152"/>
                  </a:cubicBezTo>
                  <a:cubicBezTo>
                    <a:pt x="3992" y="151"/>
                    <a:pt x="3992" y="151"/>
                    <a:pt x="3992" y="151"/>
                  </a:cubicBezTo>
                  <a:cubicBezTo>
                    <a:pt x="3995" y="150"/>
                    <a:pt x="3995" y="150"/>
                    <a:pt x="3995" y="150"/>
                  </a:cubicBezTo>
                  <a:cubicBezTo>
                    <a:pt x="3997" y="149"/>
                    <a:pt x="3997" y="149"/>
                    <a:pt x="3997" y="149"/>
                  </a:cubicBezTo>
                  <a:cubicBezTo>
                    <a:pt x="4001" y="148"/>
                    <a:pt x="4001" y="148"/>
                    <a:pt x="4001" y="148"/>
                  </a:cubicBezTo>
                  <a:cubicBezTo>
                    <a:pt x="4003" y="147"/>
                    <a:pt x="4005" y="147"/>
                    <a:pt x="4006" y="146"/>
                  </a:cubicBezTo>
                  <a:cubicBezTo>
                    <a:pt x="4012" y="145"/>
                    <a:pt x="4018" y="143"/>
                    <a:pt x="4025" y="142"/>
                  </a:cubicBezTo>
                  <a:cubicBezTo>
                    <a:pt x="4037" y="140"/>
                    <a:pt x="4049" y="138"/>
                    <a:pt x="4062" y="139"/>
                  </a:cubicBezTo>
                  <a:cubicBezTo>
                    <a:pt x="4074" y="140"/>
                    <a:pt x="4086" y="142"/>
                    <a:pt x="4097" y="148"/>
                  </a:cubicBezTo>
                  <a:cubicBezTo>
                    <a:pt x="4099" y="149"/>
                    <a:pt x="4102" y="151"/>
                    <a:pt x="4104" y="153"/>
                  </a:cubicBezTo>
                  <a:cubicBezTo>
                    <a:pt x="4106" y="153"/>
                    <a:pt x="4107" y="155"/>
                    <a:pt x="4108" y="155"/>
                  </a:cubicBezTo>
                  <a:cubicBezTo>
                    <a:pt x="4109" y="156"/>
                    <a:pt x="4111" y="157"/>
                    <a:pt x="4112" y="158"/>
                  </a:cubicBezTo>
                  <a:cubicBezTo>
                    <a:pt x="4114" y="160"/>
                    <a:pt x="4117" y="162"/>
                    <a:pt x="4119" y="164"/>
                  </a:cubicBezTo>
                  <a:cubicBezTo>
                    <a:pt x="4123" y="168"/>
                    <a:pt x="4123" y="168"/>
                    <a:pt x="4123" y="168"/>
                  </a:cubicBezTo>
                  <a:cubicBezTo>
                    <a:pt x="4124" y="169"/>
                    <a:pt x="4124" y="169"/>
                    <a:pt x="4124" y="169"/>
                  </a:cubicBezTo>
                  <a:cubicBezTo>
                    <a:pt x="4126" y="171"/>
                    <a:pt x="4126" y="171"/>
                    <a:pt x="4126" y="171"/>
                  </a:cubicBezTo>
                  <a:cubicBezTo>
                    <a:pt x="4135" y="179"/>
                    <a:pt x="4144" y="188"/>
                    <a:pt x="4154" y="197"/>
                  </a:cubicBezTo>
                  <a:cubicBezTo>
                    <a:pt x="4155" y="199"/>
                    <a:pt x="4155" y="199"/>
                    <a:pt x="4155" y="199"/>
                  </a:cubicBezTo>
                  <a:cubicBezTo>
                    <a:pt x="4157" y="200"/>
                    <a:pt x="4157" y="200"/>
                    <a:pt x="4157" y="200"/>
                  </a:cubicBezTo>
                  <a:cubicBezTo>
                    <a:pt x="4158" y="202"/>
                    <a:pt x="4160" y="203"/>
                    <a:pt x="4161" y="204"/>
                  </a:cubicBezTo>
                  <a:cubicBezTo>
                    <a:pt x="4165" y="207"/>
                    <a:pt x="4165" y="207"/>
                    <a:pt x="4165" y="207"/>
                  </a:cubicBezTo>
                  <a:cubicBezTo>
                    <a:pt x="4166" y="208"/>
                    <a:pt x="4167" y="209"/>
                    <a:pt x="4168" y="210"/>
                  </a:cubicBezTo>
                  <a:cubicBezTo>
                    <a:pt x="4171" y="212"/>
                    <a:pt x="4174" y="214"/>
                    <a:pt x="4176" y="216"/>
                  </a:cubicBezTo>
                  <a:cubicBezTo>
                    <a:pt x="4179" y="217"/>
                    <a:pt x="4181" y="219"/>
                    <a:pt x="4184" y="221"/>
                  </a:cubicBezTo>
                  <a:cubicBezTo>
                    <a:pt x="4189" y="225"/>
                    <a:pt x="4194" y="228"/>
                    <a:pt x="4200" y="232"/>
                  </a:cubicBezTo>
                  <a:cubicBezTo>
                    <a:pt x="4205" y="236"/>
                    <a:pt x="4210" y="239"/>
                    <a:pt x="4216" y="242"/>
                  </a:cubicBezTo>
                  <a:cubicBezTo>
                    <a:pt x="4228" y="248"/>
                    <a:pt x="4240" y="253"/>
                    <a:pt x="4252" y="257"/>
                  </a:cubicBezTo>
                  <a:cubicBezTo>
                    <a:pt x="4276" y="264"/>
                    <a:pt x="4302" y="267"/>
                    <a:pt x="4327" y="265"/>
                  </a:cubicBezTo>
                  <a:cubicBezTo>
                    <a:pt x="4340" y="264"/>
                    <a:pt x="4353" y="261"/>
                    <a:pt x="4365" y="257"/>
                  </a:cubicBezTo>
                  <a:cubicBezTo>
                    <a:pt x="4369" y="255"/>
                    <a:pt x="4369" y="255"/>
                    <a:pt x="4369" y="255"/>
                  </a:cubicBezTo>
                  <a:cubicBezTo>
                    <a:pt x="4373" y="253"/>
                    <a:pt x="4373" y="253"/>
                    <a:pt x="4373" y="253"/>
                  </a:cubicBezTo>
                  <a:cubicBezTo>
                    <a:pt x="4375" y="252"/>
                    <a:pt x="4376" y="252"/>
                    <a:pt x="4378" y="251"/>
                  </a:cubicBezTo>
                  <a:cubicBezTo>
                    <a:pt x="4379" y="250"/>
                    <a:pt x="4381" y="250"/>
                    <a:pt x="4382" y="249"/>
                  </a:cubicBezTo>
                  <a:cubicBezTo>
                    <a:pt x="4387" y="246"/>
                    <a:pt x="4393" y="243"/>
                    <a:pt x="4398" y="240"/>
                  </a:cubicBezTo>
                  <a:cubicBezTo>
                    <a:pt x="4403" y="236"/>
                    <a:pt x="4408" y="233"/>
                    <a:pt x="4413" y="229"/>
                  </a:cubicBezTo>
                  <a:cubicBezTo>
                    <a:pt x="4415" y="228"/>
                    <a:pt x="4416" y="227"/>
                    <a:pt x="4417" y="226"/>
                  </a:cubicBezTo>
                  <a:cubicBezTo>
                    <a:pt x="4418" y="225"/>
                    <a:pt x="4420" y="224"/>
                    <a:pt x="4421" y="223"/>
                  </a:cubicBezTo>
                  <a:cubicBezTo>
                    <a:pt x="4423" y="221"/>
                    <a:pt x="4426" y="219"/>
                    <a:pt x="4428" y="217"/>
                  </a:cubicBezTo>
                  <a:cubicBezTo>
                    <a:pt x="4437" y="209"/>
                    <a:pt x="4446" y="200"/>
                    <a:pt x="4454" y="192"/>
                  </a:cubicBezTo>
                  <a:cubicBezTo>
                    <a:pt x="4463" y="183"/>
                    <a:pt x="4470" y="174"/>
                    <a:pt x="4478" y="165"/>
                  </a:cubicBezTo>
                  <a:cubicBezTo>
                    <a:pt x="4486" y="156"/>
                    <a:pt x="4494" y="147"/>
                    <a:pt x="4503" y="139"/>
                  </a:cubicBezTo>
                  <a:cubicBezTo>
                    <a:pt x="4504" y="138"/>
                    <a:pt x="4505" y="137"/>
                    <a:pt x="4506" y="136"/>
                  </a:cubicBezTo>
                  <a:cubicBezTo>
                    <a:pt x="4509" y="133"/>
                    <a:pt x="4509" y="133"/>
                    <a:pt x="4509" y="133"/>
                  </a:cubicBezTo>
                  <a:cubicBezTo>
                    <a:pt x="4509" y="133"/>
                    <a:pt x="4510" y="132"/>
                    <a:pt x="4511" y="132"/>
                  </a:cubicBezTo>
                  <a:cubicBezTo>
                    <a:pt x="4512" y="130"/>
                    <a:pt x="4512" y="130"/>
                    <a:pt x="4512" y="130"/>
                  </a:cubicBezTo>
                  <a:cubicBezTo>
                    <a:pt x="4516" y="128"/>
                    <a:pt x="4516" y="128"/>
                    <a:pt x="4516" y="128"/>
                  </a:cubicBezTo>
                  <a:cubicBezTo>
                    <a:pt x="4520" y="124"/>
                    <a:pt x="4525" y="120"/>
                    <a:pt x="4529" y="117"/>
                  </a:cubicBezTo>
                  <a:cubicBezTo>
                    <a:pt x="4539" y="110"/>
                    <a:pt x="4548" y="103"/>
                    <a:pt x="4558" y="98"/>
                  </a:cubicBezTo>
                  <a:cubicBezTo>
                    <a:pt x="4563" y="95"/>
                    <a:pt x="4568" y="92"/>
                    <a:pt x="4573" y="89"/>
                  </a:cubicBezTo>
                  <a:cubicBezTo>
                    <a:pt x="4578" y="87"/>
                    <a:pt x="4583" y="85"/>
                    <a:pt x="4588" y="83"/>
                  </a:cubicBezTo>
                  <a:cubicBezTo>
                    <a:pt x="4591" y="82"/>
                    <a:pt x="4594" y="81"/>
                    <a:pt x="4596" y="80"/>
                  </a:cubicBezTo>
                  <a:cubicBezTo>
                    <a:pt x="4600" y="79"/>
                    <a:pt x="4600" y="79"/>
                    <a:pt x="4600" y="79"/>
                  </a:cubicBezTo>
                  <a:cubicBezTo>
                    <a:pt x="4602" y="79"/>
                    <a:pt x="4603" y="79"/>
                    <a:pt x="4604" y="79"/>
                  </a:cubicBezTo>
                  <a:cubicBezTo>
                    <a:pt x="4606" y="78"/>
                    <a:pt x="4607" y="78"/>
                    <a:pt x="4608" y="78"/>
                  </a:cubicBezTo>
                  <a:cubicBezTo>
                    <a:pt x="4610" y="78"/>
                    <a:pt x="4610" y="78"/>
                    <a:pt x="4610" y="78"/>
                  </a:cubicBezTo>
                  <a:cubicBezTo>
                    <a:pt x="4611" y="78"/>
                    <a:pt x="4612" y="78"/>
                    <a:pt x="4612" y="77"/>
                  </a:cubicBezTo>
                  <a:cubicBezTo>
                    <a:pt x="4615" y="77"/>
                    <a:pt x="4615" y="77"/>
                    <a:pt x="4615" y="77"/>
                  </a:cubicBezTo>
                  <a:cubicBezTo>
                    <a:pt x="4623" y="77"/>
                    <a:pt x="4630" y="78"/>
                    <a:pt x="4634" y="78"/>
                  </a:cubicBezTo>
                  <a:cubicBezTo>
                    <a:pt x="4640" y="80"/>
                    <a:pt x="4645" y="81"/>
                    <a:pt x="4650" y="83"/>
                  </a:cubicBezTo>
                  <a:cubicBezTo>
                    <a:pt x="4651" y="83"/>
                    <a:pt x="4652" y="83"/>
                    <a:pt x="4653" y="84"/>
                  </a:cubicBezTo>
                  <a:cubicBezTo>
                    <a:pt x="4654" y="84"/>
                    <a:pt x="4656" y="84"/>
                    <a:pt x="4657" y="85"/>
                  </a:cubicBezTo>
                  <a:cubicBezTo>
                    <a:pt x="4657" y="85"/>
                    <a:pt x="4658" y="85"/>
                    <a:pt x="4659" y="85"/>
                  </a:cubicBezTo>
                  <a:cubicBezTo>
                    <a:pt x="4659" y="86"/>
                    <a:pt x="4660" y="86"/>
                    <a:pt x="4660" y="86"/>
                  </a:cubicBezTo>
                  <a:cubicBezTo>
                    <a:pt x="4662" y="87"/>
                    <a:pt x="4663" y="87"/>
                    <a:pt x="4664" y="88"/>
                  </a:cubicBezTo>
                  <a:cubicBezTo>
                    <a:pt x="4664" y="87"/>
                    <a:pt x="4663" y="85"/>
                    <a:pt x="4662" y="84"/>
                  </a:cubicBezTo>
                  <a:cubicBezTo>
                    <a:pt x="4661" y="84"/>
                    <a:pt x="4661" y="83"/>
                    <a:pt x="4660" y="83"/>
                  </a:cubicBezTo>
                  <a:cubicBezTo>
                    <a:pt x="4660" y="82"/>
                    <a:pt x="4659" y="82"/>
                    <a:pt x="4659" y="82"/>
                  </a:cubicBezTo>
                  <a:cubicBezTo>
                    <a:pt x="4658" y="81"/>
                    <a:pt x="4657" y="80"/>
                    <a:pt x="4656" y="79"/>
                  </a:cubicBezTo>
                  <a:cubicBezTo>
                    <a:pt x="4655" y="78"/>
                    <a:pt x="4654" y="77"/>
                    <a:pt x="4652" y="77"/>
                  </a:cubicBezTo>
                  <a:cubicBezTo>
                    <a:pt x="4648" y="74"/>
                    <a:pt x="4643" y="71"/>
                    <a:pt x="4635" y="70"/>
                  </a:cubicBezTo>
                  <a:cubicBezTo>
                    <a:pt x="4632" y="69"/>
                    <a:pt x="4624" y="68"/>
                    <a:pt x="4614" y="68"/>
                  </a:cubicBezTo>
                  <a:cubicBezTo>
                    <a:pt x="4611" y="68"/>
                    <a:pt x="4611" y="68"/>
                    <a:pt x="4611" y="68"/>
                  </a:cubicBezTo>
                  <a:cubicBezTo>
                    <a:pt x="4611" y="69"/>
                    <a:pt x="4610" y="69"/>
                    <a:pt x="4609" y="69"/>
                  </a:cubicBezTo>
                  <a:cubicBezTo>
                    <a:pt x="4607" y="69"/>
                    <a:pt x="4607" y="69"/>
                    <a:pt x="4607" y="69"/>
                  </a:cubicBezTo>
                  <a:cubicBezTo>
                    <a:pt x="4606" y="69"/>
                    <a:pt x="4604" y="69"/>
                    <a:pt x="4603" y="70"/>
                  </a:cubicBezTo>
                  <a:cubicBezTo>
                    <a:pt x="4601" y="70"/>
                    <a:pt x="4600" y="70"/>
                    <a:pt x="4598" y="71"/>
                  </a:cubicBezTo>
                  <a:cubicBezTo>
                    <a:pt x="4594" y="72"/>
                    <a:pt x="4594" y="72"/>
                    <a:pt x="4594" y="72"/>
                  </a:cubicBezTo>
                  <a:cubicBezTo>
                    <a:pt x="4591" y="73"/>
                    <a:pt x="4588" y="73"/>
                    <a:pt x="4585" y="74"/>
                  </a:cubicBezTo>
                  <a:cubicBezTo>
                    <a:pt x="4580" y="76"/>
                    <a:pt x="4574" y="79"/>
                    <a:pt x="4569" y="81"/>
                  </a:cubicBezTo>
                  <a:cubicBezTo>
                    <a:pt x="4564" y="84"/>
                    <a:pt x="4558" y="87"/>
                    <a:pt x="4553" y="90"/>
                  </a:cubicBezTo>
                  <a:cubicBezTo>
                    <a:pt x="4543" y="96"/>
                    <a:pt x="4533" y="103"/>
                    <a:pt x="4524" y="110"/>
                  </a:cubicBezTo>
                  <a:cubicBezTo>
                    <a:pt x="4519" y="113"/>
                    <a:pt x="4515" y="117"/>
                    <a:pt x="4510" y="121"/>
                  </a:cubicBezTo>
                  <a:cubicBezTo>
                    <a:pt x="4506" y="123"/>
                    <a:pt x="4506" y="123"/>
                    <a:pt x="4506" y="123"/>
                  </a:cubicBezTo>
                  <a:cubicBezTo>
                    <a:pt x="4505" y="125"/>
                    <a:pt x="4505" y="125"/>
                    <a:pt x="4505" y="125"/>
                  </a:cubicBezTo>
                  <a:cubicBezTo>
                    <a:pt x="4504" y="125"/>
                    <a:pt x="4503" y="126"/>
                    <a:pt x="4503" y="126"/>
                  </a:cubicBezTo>
                  <a:cubicBezTo>
                    <a:pt x="4500" y="129"/>
                    <a:pt x="4500" y="129"/>
                    <a:pt x="4500" y="129"/>
                  </a:cubicBezTo>
                  <a:cubicBezTo>
                    <a:pt x="4498" y="130"/>
                    <a:pt x="4497" y="131"/>
                    <a:pt x="4496" y="132"/>
                  </a:cubicBezTo>
                  <a:cubicBezTo>
                    <a:pt x="4488" y="141"/>
                    <a:pt x="4480" y="150"/>
                    <a:pt x="4472" y="159"/>
                  </a:cubicBezTo>
                  <a:cubicBezTo>
                    <a:pt x="4464" y="168"/>
                    <a:pt x="4456" y="177"/>
                    <a:pt x="4448" y="185"/>
                  </a:cubicBezTo>
                  <a:cubicBezTo>
                    <a:pt x="4439" y="194"/>
                    <a:pt x="4431" y="202"/>
                    <a:pt x="4422" y="210"/>
                  </a:cubicBezTo>
                  <a:cubicBezTo>
                    <a:pt x="4420" y="212"/>
                    <a:pt x="4417" y="214"/>
                    <a:pt x="4415" y="216"/>
                  </a:cubicBezTo>
                  <a:cubicBezTo>
                    <a:pt x="4414" y="217"/>
                    <a:pt x="4413" y="218"/>
                    <a:pt x="4412" y="219"/>
                  </a:cubicBezTo>
                  <a:cubicBezTo>
                    <a:pt x="4410" y="220"/>
                    <a:pt x="4409" y="221"/>
                    <a:pt x="4408" y="222"/>
                  </a:cubicBezTo>
                  <a:cubicBezTo>
                    <a:pt x="4403" y="225"/>
                    <a:pt x="4398" y="229"/>
                    <a:pt x="4393" y="232"/>
                  </a:cubicBezTo>
                  <a:cubicBezTo>
                    <a:pt x="4388" y="235"/>
                    <a:pt x="4383" y="238"/>
                    <a:pt x="4378" y="241"/>
                  </a:cubicBezTo>
                  <a:cubicBezTo>
                    <a:pt x="4376" y="242"/>
                    <a:pt x="4375" y="242"/>
                    <a:pt x="4374" y="243"/>
                  </a:cubicBezTo>
                  <a:cubicBezTo>
                    <a:pt x="4372" y="244"/>
                    <a:pt x="4371" y="244"/>
                    <a:pt x="4370" y="245"/>
                  </a:cubicBezTo>
                  <a:cubicBezTo>
                    <a:pt x="4366" y="247"/>
                    <a:pt x="4366" y="247"/>
                    <a:pt x="4366" y="247"/>
                  </a:cubicBezTo>
                  <a:cubicBezTo>
                    <a:pt x="4361" y="248"/>
                    <a:pt x="4361" y="248"/>
                    <a:pt x="4361" y="248"/>
                  </a:cubicBezTo>
                  <a:cubicBezTo>
                    <a:pt x="4350" y="252"/>
                    <a:pt x="4339" y="255"/>
                    <a:pt x="4327" y="256"/>
                  </a:cubicBezTo>
                  <a:cubicBezTo>
                    <a:pt x="4303" y="258"/>
                    <a:pt x="4278" y="255"/>
                    <a:pt x="4254" y="248"/>
                  </a:cubicBezTo>
                  <a:cubicBezTo>
                    <a:pt x="4243" y="244"/>
                    <a:pt x="4231" y="240"/>
                    <a:pt x="4220" y="234"/>
                  </a:cubicBezTo>
                  <a:cubicBezTo>
                    <a:pt x="4215" y="231"/>
                    <a:pt x="4210" y="228"/>
                    <a:pt x="4205" y="224"/>
                  </a:cubicBezTo>
                  <a:cubicBezTo>
                    <a:pt x="4199" y="221"/>
                    <a:pt x="4194" y="217"/>
                    <a:pt x="4189" y="214"/>
                  </a:cubicBezTo>
                  <a:cubicBezTo>
                    <a:pt x="4186" y="212"/>
                    <a:pt x="4184" y="210"/>
                    <a:pt x="4181" y="208"/>
                  </a:cubicBezTo>
                  <a:cubicBezTo>
                    <a:pt x="4179" y="206"/>
                    <a:pt x="4176" y="205"/>
                    <a:pt x="4174" y="203"/>
                  </a:cubicBezTo>
                  <a:cubicBezTo>
                    <a:pt x="4173" y="202"/>
                    <a:pt x="4171" y="201"/>
                    <a:pt x="4170" y="200"/>
                  </a:cubicBezTo>
                  <a:cubicBezTo>
                    <a:pt x="4167" y="197"/>
                    <a:pt x="4167" y="197"/>
                    <a:pt x="4167" y="197"/>
                  </a:cubicBezTo>
                  <a:cubicBezTo>
                    <a:pt x="4165" y="196"/>
                    <a:pt x="4164" y="195"/>
                    <a:pt x="4163" y="194"/>
                  </a:cubicBezTo>
                  <a:cubicBezTo>
                    <a:pt x="4161" y="192"/>
                    <a:pt x="4161" y="192"/>
                    <a:pt x="4161" y="192"/>
                  </a:cubicBezTo>
                  <a:cubicBezTo>
                    <a:pt x="4160" y="191"/>
                    <a:pt x="4160" y="191"/>
                    <a:pt x="4160" y="191"/>
                  </a:cubicBezTo>
                  <a:cubicBezTo>
                    <a:pt x="4151" y="182"/>
                    <a:pt x="4142" y="173"/>
                    <a:pt x="4132" y="164"/>
                  </a:cubicBezTo>
                  <a:cubicBezTo>
                    <a:pt x="4130" y="162"/>
                    <a:pt x="4130" y="162"/>
                    <a:pt x="4130" y="162"/>
                  </a:cubicBezTo>
                  <a:cubicBezTo>
                    <a:pt x="4129" y="161"/>
                    <a:pt x="4129" y="161"/>
                    <a:pt x="4129" y="161"/>
                  </a:cubicBezTo>
                  <a:cubicBezTo>
                    <a:pt x="4125" y="158"/>
                    <a:pt x="4125" y="158"/>
                    <a:pt x="4125" y="158"/>
                  </a:cubicBezTo>
                  <a:cubicBezTo>
                    <a:pt x="4123" y="155"/>
                    <a:pt x="4120" y="153"/>
                    <a:pt x="4118" y="151"/>
                  </a:cubicBezTo>
                  <a:cubicBezTo>
                    <a:pt x="4116" y="150"/>
                    <a:pt x="4115" y="149"/>
                    <a:pt x="4114" y="148"/>
                  </a:cubicBezTo>
                  <a:cubicBezTo>
                    <a:pt x="4112" y="147"/>
                    <a:pt x="4111" y="146"/>
                    <a:pt x="4110" y="145"/>
                  </a:cubicBezTo>
                  <a:cubicBezTo>
                    <a:pt x="4107" y="143"/>
                    <a:pt x="4104" y="141"/>
                    <a:pt x="4101" y="140"/>
                  </a:cubicBezTo>
                  <a:cubicBezTo>
                    <a:pt x="4098" y="138"/>
                    <a:pt x="4095" y="137"/>
                    <a:pt x="4092" y="136"/>
                  </a:cubicBezTo>
                  <a:cubicBezTo>
                    <a:pt x="4089" y="134"/>
                    <a:pt x="4085" y="134"/>
                    <a:pt x="4082" y="133"/>
                  </a:cubicBezTo>
                  <a:cubicBezTo>
                    <a:pt x="4076" y="131"/>
                    <a:pt x="4069" y="130"/>
                    <a:pt x="4062" y="130"/>
                  </a:cubicBezTo>
                  <a:cubicBezTo>
                    <a:pt x="4049" y="129"/>
                    <a:pt x="4036" y="131"/>
                    <a:pt x="4023" y="133"/>
                  </a:cubicBezTo>
                  <a:cubicBezTo>
                    <a:pt x="4016" y="135"/>
                    <a:pt x="4010" y="136"/>
                    <a:pt x="4004" y="138"/>
                  </a:cubicBezTo>
                  <a:cubicBezTo>
                    <a:pt x="4002" y="138"/>
                    <a:pt x="4000" y="139"/>
                    <a:pt x="3999" y="139"/>
                  </a:cubicBezTo>
                  <a:cubicBezTo>
                    <a:pt x="3994" y="141"/>
                    <a:pt x="3994" y="141"/>
                    <a:pt x="3994" y="141"/>
                  </a:cubicBezTo>
                  <a:cubicBezTo>
                    <a:pt x="3992" y="141"/>
                    <a:pt x="3992" y="141"/>
                    <a:pt x="3992" y="141"/>
                  </a:cubicBezTo>
                  <a:cubicBezTo>
                    <a:pt x="3990" y="142"/>
                    <a:pt x="3990" y="142"/>
                    <a:pt x="3990" y="142"/>
                  </a:cubicBezTo>
                  <a:cubicBezTo>
                    <a:pt x="3985" y="144"/>
                    <a:pt x="3985" y="144"/>
                    <a:pt x="3985" y="144"/>
                  </a:cubicBezTo>
                  <a:cubicBezTo>
                    <a:pt x="3973" y="149"/>
                    <a:pt x="3961" y="154"/>
                    <a:pt x="3949" y="160"/>
                  </a:cubicBezTo>
                  <a:cubicBezTo>
                    <a:pt x="3938" y="166"/>
                    <a:pt x="3926" y="173"/>
                    <a:pt x="3915" y="179"/>
                  </a:cubicBezTo>
                  <a:cubicBezTo>
                    <a:pt x="3909" y="182"/>
                    <a:pt x="3904" y="185"/>
                    <a:pt x="3898" y="188"/>
                  </a:cubicBezTo>
                  <a:cubicBezTo>
                    <a:pt x="3895" y="189"/>
                    <a:pt x="3892" y="191"/>
                    <a:pt x="3890" y="192"/>
                  </a:cubicBezTo>
                  <a:cubicBezTo>
                    <a:pt x="3887" y="193"/>
                    <a:pt x="3884" y="195"/>
                    <a:pt x="3881" y="196"/>
                  </a:cubicBezTo>
                  <a:cubicBezTo>
                    <a:pt x="3869" y="201"/>
                    <a:pt x="3857" y="205"/>
                    <a:pt x="3845" y="209"/>
                  </a:cubicBezTo>
                  <a:cubicBezTo>
                    <a:pt x="3820" y="215"/>
                    <a:pt x="3795" y="219"/>
                    <a:pt x="3769" y="220"/>
                  </a:cubicBezTo>
                  <a:cubicBezTo>
                    <a:pt x="3766" y="220"/>
                    <a:pt x="3763" y="220"/>
                    <a:pt x="3759" y="220"/>
                  </a:cubicBezTo>
                  <a:cubicBezTo>
                    <a:pt x="3750" y="219"/>
                    <a:pt x="3750" y="219"/>
                    <a:pt x="3750" y="219"/>
                  </a:cubicBezTo>
                  <a:cubicBezTo>
                    <a:pt x="3749" y="219"/>
                    <a:pt x="3749" y="219"/>
                    <a:pt x="3749" y="219"/>
                  </a:cubicBezTo>
                  <a:cubicBezTo>
                    <a:pt x="3748" y="219"/>
                    <a:pt x="3748" y="219"/>
                    <a:pt x="3748" y="219"/>
                  </a:cubicBezTo>
                  <a:cubicBezTo>
                    <a:pt x="3745" y="219"/>
                    <a:pt x="3745" y="219"/>
                    <a:pt x="3745" y="219"/>
                  </a:cubicBezTo>
                  <a:cubicBezTo>
                    <a:pt x="3740" y="219"/>
                    <a:pt x="3740" y="219"/>
                    <a:pt x="3740" y="219"/>
                  </a:cubicBezTo>
                  <a:cubicBezTo>
                    <a:pt x="3739" y="218"/>
                    <a:pt x="3737" y="218"/>
                    <a:pt x="3736" y="218"/>
                  </a:cubicBezTo>
                  <a:cubicBezTo>
                    <a:pt x="3731" y="217"/>
                    <a:pt x="3731" y="217"/>
                    <a:pt x="3731" y="217"/>
                  </a:cubicBezTo>
                  <a:cubicBezTo>
                    <a:pt x="3719" y="215"/>
                    <a:pt x="3706" y="212"/>
                    <a:pt x="3695" y="207"/>
                  </a:cubicBezTo>
                  <a:cubicBezTo>
                    <a:pt x="3683" y="203"/>
                    <a:pt x="3671" y="197"/>
                    <a:pt x="3661" y="191"/>
                  </a:cubicBezTo>
                  <a:cubicBezTo>
                    <a:pt x="3650" y="184"/>
                    <a:pt x="3639" y="177"/>
                    <a:pt x="3629" y="169"/>
                  </a:cubicBezTo>
                  <a:cubicBezTo>
                    <a:pt x="3610" y="153"/>
                    <a:pt x="3592" y="134"/>
                    <a:pt x="3571" y="118"/>
                  </a:cubicBezTo>
                  <a:cubicBezTo>
                    <a:pt x="3569" y="116"/>
                    <a:pt x="3566" y="114"/>
                    <a:pt x="3564" y="112"/>
                  </a:cubicBezTo>
                  <a:cubicBezTo>
                    <a:pt x="3562" y="111"/>
                    <a:pt x="3561" y="110"/>
                    <a:pt x="3560" y="109"/>
                  </a:cubicBezTo>
                  <a:cubicBezTo>
                    <a:pt x="3556" y="106"/>
                    <a:pt x="3556" y="106"/>
                    <a:pt x="3556" y="106"/>
                  </a:cubicBezTo>
                  <a:cubicBezTo>
                    <a:pt x="3553" y="104"/>
                    <a:pt x="3550" y="103"/>
                    <a:pt x="3547" y="101"/>
                  </a:cubicBezTo>
                  <a:cubicBezTo>
                    <a:pt x="3543" y="98"/>
                    <a:pt x="3543" y="98"/>
                    <a:pt x="3543" y="98"/>
                  </a:cubicBezTo>
                  <a:cubicBezTo>
                    <a:pt x="3543" y="98"/>
                    <a:pt x="3542" y="97"/>
                    <a:pt x="3541" y="97"/>
                  </a:cubicBezTo>
                  <a:cubicBezTo>
                    <a:pt x="3539" y="96"/>
                    <a:pt x="3539" y="96"/>
                    <a:pt x="3539" y="96"/>
                  </a:cubicBezTo>
                  <a:cubicBezTo>
                    <a:pt x="3538" y="95"/>
                    <a:pt x="3536" y="94"/>
                    <a:pt x="3535" y="93"/>
                  </a:cubicBezTo>
                  <a:cubicBezTo>
                    <a:pt x="3530" y="91"/>
                    <a:pt x="3530" y="91"/>
                    <a:pt x="3530" y="91"/>
                  </a:cubicBezTo>
                  <a:cubicBezTo>
                    <a:pt x="3530" y="91"/>
                    <a:pt x="3529" y="90"/>
                    <a:pt x="3528" y="90"/>
                  </a:cubicBezTo>
                  <a:cubicBezTo>
                    <a:pt x="3526" y="89"/>
                    <a:pt x="3526" y="89"/>
                    <a:pt x="3526" y="89"/>
                  </a:cubicBezTo>
                  <a:cubicBezTo>
                    <a:pt x="3524" y="88"/>
                    <a:pt x="3524" y="88"/>
                    <a:pt x="3524" y="88"/>
                  </a:cubicBezTo>
                  <a:cubicBezTo>
                    <a:pt x="3523" y="88"/>
                    <a:pt x="3522" y="87"/>
                    <a:pt x="3521" y="87"/>
                  </a:cubicBezTo>
                  <a:cubicBezTo>
                    <a:pt x="3515" y="84"/>
                    <a:pt x="3509" y="83"/>
                    <a:pt x="3502" y="82"/>
                  </a:cubicBezTo>
                  <a:cubicBezTo>
                    <a:pt x="3499" y="81"/>
                    <a:pt x="3496" y="80"/>
                    <a:pt x="3492" y="80"/>
                  </a:cubicBezTo>
                  <a:cubicBezTo>
                    <a:pt x="3489" y="80"/>
                    <a:pt x="3486" y="79"/>
                    <a:pt x="3483" y="79"/>
                  </a:cubicBezTo>
                  <a:cubicBezTo>
                    <a:pt x="3476" y="79"/>
                    <a:pt x="3470" y="78"/>
                    <a:pt x="3463" y="79"/>
                  </a:cubicBezTo>
                  <a:cubicBezTo>
                    <a:pt x="3460" y="79"/>
                    <a:pt x="3457" y="79"/>
                    <a:pt x="3453" y="79"/>
                  </a:cubicBezTo>
                  <a:cubicBezTo>
                    <a:pt x="3452" y="79"/>
                    <a:pt x="3450" y="80"/>
                    <a:pt x="3449" y="80"/>
                  </a:cubicBezTo>
                  <a:cubicBezTo>
                    <a:pt x="3446" y="80"/>
                    <a:pt x="3446" y="80"/>
                    <a:pt x="3446" y="80"/>
                  </a:cubicBezTo>
                  <a:cubicBezTo>
                    <a:pt x="3445" y="80"/>
                    <a:pt x="3445" y="80"/>
                    <a:pt x="3444" y="80"/>
                  </a:cubicBezTo>
                  <a:cubicBezTo>
                    <a:pt x="3437" y="81"/>
                    <a:pt x="3431" y="82"/>
                    <a:pt x="3425" y="84"/>
                  </a:cubicBezTo>
                  <a:cubicBezTo>
                    <a:pt x="3412" y="86"/>
                    <a:pt x="3400" y="89"/>
                    <a:pt x="3388" y="93"/>
                  </a:cubicBezTo>
                  <a:cubicBezTo>
                    <a:pt x="3385" y="94"/>
                    <a:pt x="3382" y="95"/>
                    <a:pt x="3379" y="97"/>
                  </a:cubicBezTo>
                  <a:cubicBezTo>
                    <a:pt x="3376" y="98"/>
                    <a:pt x="3373" y="99"/>
                    <a:pt x="3370" y="100"/>
                  </a:cubicBezTo>
                  <a:cubicBezTo>
                    <a:pt x="3364" y="102"/>
                    <a:pt x="3358" y="104"/>
                    <a:pt x="3352" y="106"/>
                  </a:cubicBezTo>
                  <a:cubicBezTo>
                    <a:pt x="3340" y="111"/>
                    <a:pt x="3328" y="116"/>
                    <a:pt x="3317" y="122"/>
                  </a:cubicBezTo>
                  <a:cubicBezTo>
                    <a:pt x="3316" y="123"/>
                    <a:pt x="3315" y="124"/>
                    <a:pt x="3313" y="125"/>
                  </a:cubicBezTo>
                  <a:cubicBezTo>
                    <a:pt x="3312" y="126"/>
                    <a:pt x="3310" y="126"/>
                    <a:pt x="3309" y="127"/>
                  </a:cubicBezTo>
                  <a:cubicBezTo>
                    <a:pt x="3307" y="129"/>
                    <a:pt x="3304" y="131"/>
                    <a:pt x="3301" y="133"/>
                  </a:cubicBezTo>
                  <a:cubicBezTo>
                    <a:pt x="3296" y="136"/>
                    <a:pt x="3291" y="140"/>
                    <a:pt x="3286" y="144"/>
                  </a:cubicBezTo>
                  <a:cubicBezTo>
                    <a:pt x="3282" y="149"/>
                    <a:pt x="3277" y="153"/>
                    <a:pt x="3273" y="158"/>
                  </a:cubicBezTo>
                  <a:cubicBezTo>
                    <a:pt x="3269" y="164"/>
                    <a:pt x="3266" y="169"/>
                    <a:pt x="3263" y="176"/>
                  </a:cubicBezTo>
                  <a:cubicBezTo>
                    <a:pt x="3261" y="182"/>
                    <a:pt x="3260" y="189"/>
                    <a:pt x="3260" y="195"/>
                  </a:cubicBezTo>
                  <a:cubicBezTo>
                    <a:pt x="3260" y="202"/>
                    <a:pt x="3261" y="208"/>
                    <a:pt x="3262" y="215"/>
                  </a:cubicBezTo>
                  <a:cubicBezTo>
                    <a:pt x="3266" y="227"/>
                    <a:pt x="3273" y="239"/>
                    <a:pt x="3283" y="247"/>
                  </a:cubicBezTo>
                  <a:cubicBezTo>
                    <a:pt x="3288" y="252"/>
                    <a:pt x="3293" y="255"/>
                    <a:pt x="3299" y="258"/>
                  </a:cubicBezTo>
                  <a:cubicBezTo>
                    <a:pt x="3304" y="259"/>
                    <a:pt x="3304" y="259"/>
                    <a:pt x="3304" y="259"/>
                  </a:cubicBezTo>
                  <a:cubicBezTo>
                    <a:pt x="3305" y="260"/>
                    <a:pt x="3307" y="260"/>
                    <a:pt x="3309" y="261"/>
                  </a:cubicBezTo>
                  <a:cubicBezTo>
                    <a:pt x="3310" y="261"/>
                    <a:pt x="3310" y="261"/>
                    <a:pt x="3310" y="261"/>
                  </a:cubicBezTo>
                  <a:cubicBezTo>
                    <a:pt x="3311" y="261"/>
                    <a:pt x="3311" y="261"/>
                    <a:pt x="3311" y="261"/>
                  </a:cubicBezTo>
                  <a:cubicBezTo>
                    <a:pt x="3312" y="261"/>
                    <a:pt x="3312" y="261"/>
                    <a:pt x="3312" y="261"/>
                  </a:cubicBezTo>
                  <a:cubicBezTo>
                    <a:pt x="3313" y="262"/>
                    <a:pt x="3313" y="262"/>
                    <a:pt x="3314" y="262"/>
                  </a:cubicBezTo>
                  <a:cubicBezTo>
                    <a:pt x="3315" y="262"/>
                    <a:pt x="3315" y="262"/>
                    <a:pt x="3316" y="262"/>
                  </a:cubicBezTo>
                  <a:cubicBezTo>
                    <a:pt x="3317" y="262"/>
                    <a:pt x="3318" y="262"/>
                    <a:pt x="3319" y="262"/>
                  </a:cubicBezTo>
                  <a:cubicBezTo>
                    <a:pt x="3322" y="262"/>
                    <a:pt x="3326" y="261"/>
                    <a:pt x="3329" y="260"/>
                  </a:cubicBezTo>
                  <a:cubicBezTo>
                    <a:pt x="3332" y="258"/>
                    <a:pt x="3335" y="257"/>
                    <a:pt x="3338" y="255"/>
                  </a:cubicBezTo>
                  <a:cubicBezTo>
                    <a:pt x="3343" y="251"/>
                    <a:pt x="3348" y="247"/>
                    <a:pt x="3352" y="242"/>
                  </a:cubicBezTo>
                  <a:cubicBezTo>
                    <a:pt x="3356" y="237"/>
                    <a:pt x="3359" y="232"/>
                    <a:pt x="3362" y="226"/>
                  </a:cubicBezTo>
                  <a:cubicBezTo>
                    <a:pt x="3364" y="223"/>
                    <a:pt x="3365" y="221"/>
                    <a:pt x="3366" y="218"/>
                  </a:cubicBezTo>
                  <a:cubicBezTo>
                    <a:pt x="3367" y="216"/>
                    <a:pt x="3367" y="215"/>
                    <a:pt x="3368" y="213"/>
                  </a:cubicBezTo>
                  <a:cubicBezTo>
                    <a:pt x="3368" y="213"/>
                    <a:pt x="3368" y="212"/>
                    <a:pt x="3368" y="211"/>
                  </a:cubicBezTo>
                  <a:cubicBezTo>
                    <a:pt x="3369" y="209"/>
                    <a:pt x="3369" y="209"/>
                    <a:pt x="3369" y="209"/>
                  </a:cubicBezTo>
                  <a:cubicBezTo>
                    <a:pt x="3371" y="203"/>
                    <a:pt x="3372" y="196"/>
                    <a:pt x="3372" y="190"/>
                  </a:cubicBezTo>
                  <a:cubicBezTo>
                    <a:pt x="3372" y="184"/>
                    <a:pt x="3371" y="178"/>
                    <a:pt x="3371" y="172"/>
                  </a:cubicBezTo>
                  <a:cubicBezTo>
                    <a:pt x="3370" y="166"/>
                    <a:pt x="3369" y="160"/>
                    <a:pt x="3367" y="154"/>
                  </a:cubicBezTo>
                  <a:cubicBezTo>
                    <a:pt x="3366" y="149"/>
                    <a:pt x="3364" y="143"/>
                    <a:pt x="3362" y="137"/>
                  </a:cubicBezTo>
                  <a:cubicBezTo>
                    <a:pt x="3361" y="134"/>
                    <a:pt x="3360" y="132"/>
                    <a:pt x="3359" y="129"/>
                  </a:cubicBezTo>
                  <a:cubicBezTo>
                    <a:pt x="3358" y="128"/>
                    <a:pt x="3358" y="126"/>
                    <a:pt x="3357" y="125"/>
                  </a:cubicBezTo>
                  <a:cubicBezTo>
                    <a:pt x="3357" y="123"/>
                    <a:pt x="3356" y="122"/>
                    <a:pt x="3355" y="121"/>
                  </a:cubicBezTo>
                  <a:cubicBezTo>
                    <a:pt x="3352" y="115"/>
                    <a:pt x="3349" y="110"/>
                    <a:pt x="3345" y="106"/>
                  </a:cubicBezTo>
                  <a:cubicBezTo>
                    <a:pt x="3338" y="96"/>
                    <a:pt x="3329" y="88"/>
                    <a:pt x="3319" y="82"/>
                  </a:cubicBezTo>
                  <a:cubicBezTo>
                    <a:pt x="3310" y="75"/>
                    <a:pt x="3300" y="69"/>
                    <a:pt x="3289" y="64"/>
                  </a:cubicBezTo>
                  <a:cubicBezTo>
                    <a:pt x="3279" y="59"/>
                    <a:pt x="3268" y="55"/>
                    <a:pt x="3257" y="52"/>
                  </a:cubicBezTo>
                  <a:cubicBezTo>
                    <a:pt x="3235" y="47"/>
                    <a:pt x="3213" y="45"/>
                    <a:pt x="3191" y="46"/>
                  </a:cubicBezTo>
                  <a:cubicBezTo>
                    <a:pt x="3169" y="47"/>
                    <a:pt x="3147" y="52"/>
                    <a:pt x="3127" y="58"/>
                  </a:cubicBezTo>
                  <a:cubicBezTo>
                    <a:pt x="3117" y="62"/>
                    <a:pt x="3107" y="65"/>
                    <a:pt x="3098" y="70"/>
                  </a:cubicBezTo>
                  <a:cubicBezTo>
                    <a:pt x="3093" y="72"/>
                    <a:pt x="3088" y="74"/>
                    <a:pt x="3083" y="76"/>
                  </a:cubicBezTo>
                  <a:cubicBezTo>
                    <a:pt x="3079" y="78"/>
                    <a:pt x="3074" y="80"/>
                    <a:pt x="3069" y="83"/>
                  </a:cubicBezTo>
                  <a:cubicBezTo>
                    <a:pt x="3051" y="92"/>
                    <a:pt x="3034" y="102"/>
                    <a:pt x="3017" y="112"/>
                  </a:cubicBezTo>
                  <a:cubicBezTo>
                    <a:pt x="3013" y="114"/>
                    <a:pt x="3008" y="117"/>
                    <a:pt x="3004" y="119"/>
                  </a:cubicBezTo>
                  <a:cubicBezTo>
                    <a:pt x="3002" y="120"/>
                    <a:pt x="3000" y="122"/>
                    <a:pt x="2998" y="123"/>
                  </a:cubicBezTo>
                  <a:cubicBezTo>
                    <a:pt x="2996" y="124"/>
                    <a:pt x="2994" y="126"/>
                    <a:pt x="2992" y="127"/>
                  </a:cubicBezTo>
                  <a:cubicBezTo>
                    <a:pt x="2988" y="129"/>
                    <a:pt x="2984" y="132"/>
                    <a:pt x="2980" y="135"/>
                  </a:cubicBezTo>
                  <a:cubicBezTo>
                    <a:pt x="2978" y="136"/>
                    <a:pt x="2976" y="137"/>
                    <a:pt x="2974" y="138"/>
                  </a:cubicBezTo>
                  <a:cubicBezTo>
                    <a:pt x="2972" y="140"/>
                    <a:pt x="2970" y="141"/>
                    <a:pt x="2968" y="142"/>
                  </a:cubicBezTo>
                  <a:cubicBezTo>
                    <a:pt x="2964" y="145"/>
                    <a:pt x="2960" y="147"/>
                    <a:pt x="2956" y="150"/>
                  </a:cubicBezTo>
                  <a:cubicBezTo>
                    <a:pt x="2954" y="151"/>
                    <a:pt x="2952" y="152"/>
                    <a:pt x="2950" y="154"/>
                  </a:cubicBezTo>
                  <a:cubicBezTo>
                    <a:pt x="2948" y="155"/>
                    <a:pt x="2946" y="156"/>
                    <a:pt x="2944" y="157"/>
                  </a:cubicBezTo>
                  <a:cubicBezTo>
                    <a:pt x="2936" y="162"/>
                    <a:pt x="2929" y="167"/>
                    <a:pt x="2921" y="172"/>
                  </a:cubicBezTo>
                  <a:cubicBezTo>
                    <a:pt x="2906" y="182"/>
                    <a:pt x="2891" y="192"/>
                    <a:pt x="2876" y="199"/>
                  </a:cubicBezTo>
                  <a:cubicBezTo>
                    <a:pt x="2868" y="203"/>
                    <a:pt x="2861" y="207"/>
                    <a:pt x="2853" y="210"/>
                  </a:cubicBezTo>
                  <a:cubicBezTo>
                    <a:pt x="2849" y="212"/>
                    <a:pt x="2846" y="213"/>
                    <a:pt x="2842" y="215"/>
                  </a:cubicBezTo>
                  <a:cubicBezTo>
                    <a:pt x="2838" y="216"/>
                    <a:pt x="2834" y="217"/>
                    <a:pt x="2830" y="219"/>
                  </a:cubicBezTo>
                  <a:cubicBezTo>
                    <a:pt x="2826" y="220"/>
                    <a:pt x="2822" y="222"/>
                    <a:pt x="2819" y="223"/>
                  </a:cubicBezTo>
                  <a:cubicBezTo>
                    <a:pt x="2815" y="224"/>
                    <a:pt x="2811" y="225"/>
                    <a:pt x="2807" y="227"/>
                  </a:cubicBezTo>
                  <a:cubicBezTo>
                    <a:pt x="2803" y="228"/>
                    <a:pt x="2800" y="229"/>
                    <a:pt x="2796" y="230"/>
                  </a:cubicBezTo>
                  <a:cubicBezTo>
                    <a:pt x="2792" y="232"/>
                    <a:pt x="2789" y="233"/>
                    <a:pt x="2785" y="234"/>
                  </a:cubicBezTo>
                  <a:cubicBezTo>
                    <a:pt x="2781" y="235"/>
                    <a:pt x="2778" y="236"/>
                    <a:pt x="2774" y="237"/>
                  </a:cubicBezTo>
                  <a:cubicBezTo>
                    <a:pt x="2772" y="238"/>
                    <a:pt x="2770" y="239"/>
                    <a:pt x="2768" y="239"/>
                  </a:cubicBezTo>
                  <a:cubicBezTo>
                    <a:pt x="2767" y="240"/>
                    <a:pt x="2765" y="240"/>
                    <a:pt x="2763" y="241"/>
                  </a:cubicBezTo>
                  <a:cubicBezTo>
                    <a:pt x="2759" y="241"/>
                    <a:pt x="2756" y="242"/>
                    <a:pt x="2752" y="243"/>
                  </a:cubicBezTo>
                  <a:cubicBezTo>
                    <a:pt x="2751" y="244"/>
                    <a:pt x="2749" y="244"/>
                    <a:pt x="2747" y="245"/>
                  </a:cubicBezTo>
                  <a:cubicBezTo>
                    <a:pt x="2745" y="245"/>
                    <a:pt x="2744" y="246"/>
                    <a:pt x="2742" y="246"/>
                  </a:cubicBezTo>
                  <a:cubicBezTo>
                    <a:pt x="2735" y="248"/>
                    <a:pt x="2728" y="249"/>
                    <a:pt x="2721" y="249"/>
                  </a:cubicBezTo>
                  <a:cubicBezTo>
                    <a:pt x="2715" y="250"/>
                    <a:pt x="2708" y="250"/>
                    <a:pt x="2701" y="249"/>
                  </a:cubicBezTo>
                  <a:cubicBezTo>
                    <a:pt x="2688" y="248"/>
                    <a:pt x="2676" y="246"/>
                    <a:pt x="2664" y="241"/>
                  </a:cubicBezTo>
                  <a:cubicBezTo>
                    <a:pt x="2653" y="237"/>
                    <a:pt x="2643" y="231"/>
                    <a:pt x="2635" y="224"/>
                  </a:cubicBezTo>
                  <a:cubicBezTo>
                    <a:pt x="2626" y="217"/>
                    <a:pt x="2618" y="210"/>
                    <a:pt x="2611" y="202"/>
                  </a:cubicBezTo>
                  <a:cubicBezTo>
                    <a:pt x="2605" y="195"/>
                    <a:pt x="2599" y="187"/>
                    <a:pt x="2593" y="180"/>
                  </a:cubicBezTo>
                  <a:cubicBezTo>
                    <a:pt x="2588" y="172"/>
                    <a:pt x="2583" y="165"/>
                    <a:pt x="2579" y="159"/>
                  </a:cubicBezTo>
                  <a:cubicBezTo>
                    <a:pt x="2574" y="152"/>
                    <a:pt x="2570" y="146"/>
                    <a:pt x="2567" y="140"/>
                  </a:cubicBezTo>
                  <a:cubicBezTo>
                    <a:pt x="2563" y="134"/>
                    <a:pt x="2560" y="129"/>
                    <a:pt x="2557" y="124"/>
                  </a:cubicBezTo>
                  <a:cubicBezTo>
                    <a:pt x="2551" y="115"/>
                    <a:pt x="2546" y="108"/>
                    <a:pt x="2543" y="103"/>
                  </a:cubicBezTo>
                  <a:cubicBezTo>
                    <a:pt x="2541" y="101"/>
                    <a:pt x="2540" y="99"/>
                    <a:pt x="2539" y="98"/>
                  </a:cubicBezTo>
                  <a:cubicBezTo>
                    <a:pt x="2538" y="97"/>
                    <a:pt x="2538" y="96"/>
                    <a:pt x="2538" y="96"/>
                  </a:cubicBezTo>
                  <a:cubicBezTo>
                    <a:pt x="2538" y="96"/>
                    <a:pt x="2537" y="96"/>
                    <a:pt x="2536" y="94"/>
                  </a:cubicBezTo>
                  <a:cubicBezTo>
                    <a:pt x="2536" y="94"/>
                    <a:pt x="2535" y="93"/>
                    <a:pt x="2534" y="92"/>
                  </a:cubicBezTo>
                  <a:cubicBezTo>
                    <a:pt x="2534" y="92"/>
                    <a:pt x="2533" y="91"/>
                    <a:pt x="2532" y="89"/>
                  </a:cubicBezTo>
                  <a:cubicBezTo>
                    <a:pt x="2530" y="87"/>
                    <a:pt x="2527" y="85"/>
                    <a:pt x="2524" y="82"/>
                  </a:cubicBezTo>
                  <a:cubicBezTo>
                    <a:pt x="2522" y="80"/>
                    <a:pt x="2520" y="79"/>
                    <a:pt x="2518" y="77"/>
                  </a:cubicBezTo>
                  <a:cubicBezTo>
                    <a:pt x="2517" y="77"/>
                    <a:pt x="2516" y="76"/>
                    <a:pt x="2515" y="75"/>
                  </a:cubicBezTo>
                  <a:cubicBezTo>
                    <a:pt x="2515" y="75"/>
                    <a:pt x="2514" y="74"/>
                    <a:pt x="2513" y="74"/>
                  </a:cubicBezTo>
                  <a:cubicBezTo>
                    <a:pt x="2513" y="74"/>
                    <a:pt x="2513" y="73"/>
                    <a:pt x="2513" y="73"/>
                  </a:cubicBezTo>
                  <a:cubicBezTo>
                    <a:pt x="2512" y="73"/>
                    <a:pt x="2512" y="73"/>
                    <a:pt x="2512" y="73"/>
                  </a:cubicBezTo>
                  <a:cubicBezTo>
                    <a:pt x="2510" y="72"/>
                    <a:pt x="2509" y="71"/>
                    <a:pt x="2508" y="70"/>
                  </a:cubicBezTo>
                  <a:cubicBezTo>
                    <a:pt x="2507" y="70"/>
                    <a:pt x="2506" y="70"/>
                    <a:pt x="2506" y="69"/>
                  </a:cubicBezTo>
                  <a:cubicBezTo>
                    <a:pt x="2505" y="69"/>
                    <a:pt x="2504" y="69"/>
                    <a:pt x="2504" y="68"/>
                  </a:cubicBezTo>
                  <a:cubicBezTo>
                    <a:pt x="2503" y="68"/>
                    <a:pt x="2502" y="67"/>
                    <a:pt x="2501" y="67"/>
                  </a:cubicBezTo>
                  <a:cubicBezTo>
                    <a:pt x="2501" y="67"/>
                    <a:pt x="2500" y="66"/>
                    <a:pt x="2499" y="66"/>
                  </a:cubicBezTo>
                  <a:cubicBezTo>
                    <a:pt x="2498" y="65"/>
                    <a:pt x="2496" y="65"/>
                    <a:pt x="2494" y="64"/>
                  </a:cubicBezTo>
                  <a:cubicBezTo>
                    <a:pt x="2488" y="61"/>
                    <a:pt x="2481" y="59"/>
                    <a:pt x="2473" y="57"/>
                  </a:cubicBezTo>
                  <a:cubicBezTo>
                    <a:pt x="2465" y="55"/>
                    <a:pt x="2456" y="53"/>
                    <a:pt x="2447" y="52"/>
                  </a:cubicBezTo>
                  <a:cubicBezTo>
                    <a:pt x="2438" y="51"/>
                    <a:pt x="2428" y="50"/>
                    <a:pt x="2417" y="50"/>
                  </a:cubicBezTo>
                  <a:cubicBezTo>
                    <a:pt x="2406" y="50"/>
                    <a:pt x="2395" y="51"/>
                    <a:pt x="2384" y="53"/>
                  </a:cubicBezTo>
                  <a:cubicBezTo>
                    <a:pt x="2372" y="54"/>
                    <a:pt x="2360" y="57"/>
                    <a:pt x="2348" y="61"/>
                  </a:cubicBezTo>
                  <a:cubicBezTo>
                    <a:pt x="2336" y="65"/>
                    <a:pt x="2323" y="70"/>
                    <a:pt x="2311" y="77"/>
                  </a:cubicBezTo>
                  <a:cubicBezTo>
                    <a:pt x="2308" y="79"/>
                    <a:pt x="2306" y="81"/>
                    <a:pt x="2303" y="83"/>
                  </a:cubicBezTo>
                  <a:cubicBezTo>
                    <a:pt x="2300" y="84"/>
                    <a:pt x="2297" y="86"/>
                    <a:pt x="2294" y="88"/>
                  </a:cubicBezTo>
                  <a:cubicBezTo>
                    <a:pt x="2291" y="90"/>
                    <a:pt x="2288" y="92"/>
                    <a:pt x="2285" y="94"/>
                  </a:cubicBezTo>
                  <a:cubicBezTo>
                    <a:pt x="2283" y="95"/>
                    <a:pt x="2282" y="96"/>
                    <a:pt x="2280" y="97"/>
                  </a:cubicBezTo>
                  <a:cubicBezTo>
                    <a:pt x="2279" y="98"/>
                    <a:pt x="2277" y="99"/>
                    <a:pt x="2276" y="100"/>
                  </a:cubicBezTo>
                  <a:cubicBezTo>
                    <a:pt x="2264" y="107"/>
                    <a:pt x="2250" y="114"/>
                    <a:pt x="2236" y="120"/>
                  </a:cubicBezTo>
                  <a:cubicBezTo>
                    <a:pt x="2233" y="122"/>
                    <a:pt x="2229" y="123"/>
                    <a:pt x="2226" y="125"/>
                  </a:cubicBezTo>
                  <a:cubicBezTo>
                    <a:pt x="2222" y="126"/>
                    <a:pt x="2218" y="128"/>
                    <a:pt x="2215" y="129"/>
                  </a:cubicBezTo>
                  <a:cubicBezTo>
                    <a:pt x="2211" y="131"/>
                    <a:pt x="2207" y="132"/>
                    <a:pt x="2203" y="134"/>
                  </a:cubicBezTo>
                  <a:cubicBezTo>
                    <a:pt x="2200" y="135"/>
                    <a:pt x="2196" y="137"/>
                    <a:pt x="2192" y="138"/>
                  </a:cubicBezTo>
                  <a:cubicBezTo>
                    <a:pt x="2162" y="150"/>
                    <a:pt x="2129" y="159"/>
                    <a:pt x="2093" y="163"/>
                  </a:cubicBezTo>
                  <a:cubicBezTo>
                    <a:pt x="2058" y="168"/>
                    <a:pt x="2020" y="168"/>
                    <a:pt x="1981" y="165"/>
                  </a:cubicBezTo>
                  <a:cubicBezTo>
                    <a:pt x="1979" y="164"/>
                    <a:pt x="1976" y="164"/>
                    <a:pt x="1974" y="164"/>
                  </a:cubicBezTo>
                  <a:cubicBezTo>
                    <a:pt x="1971" y="163"/>
                    <a:pt x="1969" y="163"/>
                    <a:pt x="1967" y="163"/>
                  </a:cubicBezTo>
                  <a:cubicBezTo>
                    <a:pt x="1962" y="162"/>
                    <a:pt x="1957" y="162"/>
                    <a:pt x="1952" y="161"/>
                  </a:cubicBezTo>
                  <a:cubicBezTo>
                    <a:pt x="1942" y="160"/>
                    <a:pt x="1932" y="158"/>
                    <a:pt x="1922" y="157"/>
                  </a:cubicBezTo>
                  <a:cubicBezTo>
                    <a:pt x="1912" y="156"/>
                    <a:pt x="1902" y="154"/>
                    <a:pt x="1892" y="153"/>
                  </a:cubicBezTo>
                  <a:cubicBezTo>
                    <a:pt x="1881" y="151"/>
                    <a:pt x="1871" y="150"/>
                    <a:pt x="1861" y="149"/>
                  </a:cubicBezTo>
                  <a:cubicBezTo>
                    <a:pt x="1850" y="148"/>
                    <a:pt x="1840" y="146"/>
                    <a:pt x="1829" y="145"/>
                  </a:cubicBezTo>
                  <a:cubicBezTo>
                    <a:pt x="1824" y="144"/>
                    <a:pt x="1819" y="143"/>
                    <a:pt x="1814" y="142"/>
                  </a:cubicBezTo>
                  <a:cubicBezTo>
                    <a:pt x="1812" y="142"/>
                    <a:pt x="1811" y="142"/>
                    <a:pt x="1810" y="141"/>
                  </a:cubicBezTo>
                  <a:cubicBezTo>
                    <a:pt x="1806" y="140"/>
                    <a:pt x="1806" y="140"/>
                    <a:pt x="1806" y="140"/>
                  </a:cubicBezTo>
                  <a:cubicBezTo>
                    <a:pt x="1802" y="139"/>
                    <a:pt x="1802" y="139"/>
                    <a:pt x="1802" y="139"/>
                  </a:cubicBezTo>
                  <a:cubicBezTo>
                    <a:pt x="1798" y="138"/>
                    <a:pt x="1798" y="138"/>
                    <a:pt x="1798" y="138"/>
                  </a:cubicBezTo>
                  <a:cubicBezTo>
                    <a:pt x="1788" y="135"/>
                    <a:pt x="1778" y="132"/>
                    <a:pt x="1769" y="127"/>
                  </a:cubicBezTo>
                  <a:cubicBezTo>
                    <a:pt x="1759" y="122"/>
                    <a:pt x="1750" y="116"/>
                    <a:pt x="1742" y="110"/>
                  </a:cubicBezTo>
                  <a:cubicBezTo>
                    <a:pt x="1733" y="103"/>
                    <a:pt x="1725" y="96"/>
                    <a:pt x="1717" y="88"/>
                  </a:cubicBezTo>
                  <a:cubicBezTo>
                    <a:pt x="1709" y="80"/>
                    <a:pt x="1702" y="72"/>
                    <a:pt x="1694" y="64"/>
                  </a:cubicBezTo>
                  <a:cubicBezTo>
                    <a:pt x="1686" y="55"/>
                    <a:pt x="1678" y="47"/>
                    <a:pt x="1669" y="39"/>
                  </a:cubicBezTo>
                  <a:cubicBezTo>
                    <a:pt x="1661" y="31"/>
                    <a:pt x="1651" y="24"/>
                    <a:pt x="1641" y="18"/>
                  </a:cubicBezTo>
                  <a:cubicBezTo>
                    <a:pt x="1640" y="17"/>
                    <a:pt x="1638" y="16"/>
                    <a:pt x="1637" y="16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1" y="13"/>
                    <a:pt x="1631" y="13"/>
                    <a:pt x="1631" y="13"/>
                  </a:cubicBezTo>
                  <a:cubicBezTo>
                    <a:pt x="1630" y="12"/>
                    <a:pt x="1630" y="12"/>
                    <a:pt x="1629" y="12"/>
                  </a:cubicBezTo>
                  <a:cubicBezTo>
                    <a:pt x="1625" y="10"/>
                    <a:pt x="1625" y="10"/>
                    <a:pt x="1625" y="10"/>
                  </a:cubicBezTo>
                  <a:cubicBezTo>
                    <a:pt x="1623" y="9"/>
                    <a:pt x="1622" y="9"/>
                    <a:pt x="1621" y="8"/>
                  </a:cubicBezTo>
                  <a:cubicBezTo>
                    <a:pt x="1616" y="7"/>
                    <a:pt x="1616" y="7"/>
                    <a:pt x="1616" y="7"/>
                  </a:cubicBezTo>
                  <a:cubicBezTo>
                    <a:pt x="1613" y="6"/>
                    <a:pt x="1610" y="5"/>
                    <a:pt x="1608" y="4"/>
                  </a:cubicBezTo>
                  <a:cubicBezTo>
                    <a:pt x="1602" y="3"/>
                    <a:pt x="1596" y="1"/>
                    <a:pt x="1590" y="1"/>
                  </a:cubicBezTo>
                  <a:cubicBezTo>
                    <a:pt x="1584" y="0"/>
                    <a:pt x="1577" y="0"/>
                    <a:pt x="1571" y="0"/>
                  </a:cubicBezTo>
                  <a:cubicBezTo>
                    <a:pt x="1566" y="1"/>
                    <a:pt x="1566" y="1"/>
                    <a:pt x="1566" y="1"/>
                  </a:cubicBezTo>
                  <a:cubicBezTo>
                    <a:pt x="1565" y="1"/>
                    <a:pt x="1563" y="1"/>
                    <a:pt x="1562" y="1"/>
                  </a:cubicBezTo>
                  <a:cubicBezTo>
                    <a:pt x="1561" y="2"/>
                    <a:pt x="1560" y="2"/>
                    <a:pt x="1560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55" y="3"/>
                    <a:pt x="1555" y="3"/>
                    <a:pt x="1555" y="3"/>
                  </a:cubicBezTo>
                  <a:cubicBezTo>
                    <a:pt x="1554" y="3"/>
                    <a:pt x="1554" y="3"/>
                    <a:pt x="1554" y="3"/>
                  </a:cubicBezTo>
                  <a:cubicBezTo>
                    <a:pt x="1553" y="4"/>
                    <a:pt x="1553" y="4"/>
                    <a:pt x="1553" y="4"/>
                  </a:cubicBezTo>
                  <a:cubicBezTo>
                    <a:pt x="1548" y="5"/>
                    <a:pt x="1548" y="5"/>
                    <a:pt x="1548" y="5"/>
                  </a:cubicBezTo>
                  <a:cubicBezTo>
                    <a:pt x="1544" y="7"/>
                    <a:pt x="1544" y="7"/>
                    <a:pt x="1544" y="7"/>
                  </a:cubicBezTo>
                  <a:cubicBezTo>
                    <a:pt x="1542" y="7"/>
                    <a:pt x="1541" y="8"/>
                    <a:pt x="1540" y="9"/>
                  </a:cubicBezTo>
                  <a:cubicBezTo>
                    <a:pt x="1538" y="10"/>
                    <a:pt x="1538" y="10"/>
                    <a:pt x="1538" y="10"/>
                  </a:cubicBezTo>
                  <a:cubicBezTo>
                    <a:pt x="1537" y="10"/>
                    <a:pt x="1536" y="11"/>
                    <a:pt x="1535" y="11"/>
                  </a:cubicBezTo>
                  <a:cubicBezTo>
                    <a:pt x="1533" y="12"/>
                    <a:pt x="1533" y="12"/>
                    <a:pt x="1533" y="12"/>
                  </a:cubicBezTo>
                  <a:cubicBezTo>
                    <a:pt x="1533" y="12"/>
                    <a:pt x="1532" y="13"/>
                    <a:pt x="1531" y="13"/>
                  </a:cubicBezTo>
                  <a:cubicBezTo>
                    <a:pt x="1527" y="16"/>
                    <a:pt x="1527" y="16"/>
                    <a:pt x="1527" y="16"/>
                  </a:cubicBezTo>
                  <a:cubicBezTo>
                    <a:pt x="1525" y="18"/>
                    <a:pt x="1522" y="19"/>
                    <a:pt x="1520" y="21"/>
                  </a:cubicBezTo>
                  <a:cubicBezTo>
                    <a:pt x="1517" y="23"/>
                    <a:pt x="1515" y="25"/>
                    <a:pt x="1513" y="27"/>
                  </a:cubicBezTo>
                  <a:cubicBezTo>
                    <a:pt x="1510" y="29"/>
                    <a:pt x="1508" y="31"/>
                    <a:pt x="1506" y="33"/>
                  </a:cubicBezTo>
                  <a:cubicBezTo>
                    <a:pt x="1501" y="37"/>
                    <a:pt x="1497" y="42"/>
                    <a:pt x="1493" y="46"/>
                  </a:cubicBezTo>
                  <a:cubicBezTo>
                    <a:pt x="1489" y="50"/>
                    <a:pt x="1484" y="55"/>
                    <a:pt x="1480" y="59"/>
                  </a:cubicBezTo>
                  <a:cubicBezTo>
                    <a:pt x="1476" y="63"/>
                    <a:pt x="1472" y="67"/>
                    <a:pt x="1467" y="72"/>
                  </a:cubicBezTo>
                  <a:cubicBezTo>
                    <a:pt x="1463" y="76"/>
                    <a:pt x="1459" y="80"/>
                    <a:pt x="1454" y="84"/>
                  </a:cubicBezTo>
                  <a:cubicBezTo>
                    <a:pt x="1452" y="86"/>
                    <a:pt x="1449" y="88"/>
                    <a:pt x="1447" y="90"/>
                  </a:cubicBezTo>
                  <a:cubicBezTo>
                    <a:pt x="1446" y="91"/>
                    <a:pt x="1445" y="92"/>
                    <a:pt x="1444" y="92"/>
                  </a:cubicBezTo>
                  <a:cubicBezTo>
                    <a:pt x="1442" y="93"/>
                    <a:pt x="1441" y="94"/>
                    <a:pt x="1440" y="95"/>
                  </a:cubicBezTo>
                  <a:cubicBezTo>
                    <a:pt x="1438" y="97"/>
                    <a:pt x="1435" y="99"/>
                    <a:pt x="1433" y="101"/>
                  </a:cubicBezTo>
                  <a:cubicBezTo>
                    <a:pt x="1429" y="103"/>
                    <a:pt x="1429" y="103"/>
                    <a:pt x="1429" y="103"/>
                  </a:cubicBezTo>
                  <a:cubicBezTo>
                    <a:pt x="1427" y="104"/>
                    <a:pt x="1427" y="104"/>
                    <a:pt x="1427" y="104"/>
                  </a:cubicBezTo>
                  <a:cubicBezTo>
                    <a:pt x="1426" y="105"/>
                    <a:pt x="1426" y="105"/>
                    <a:pt x="1426" y="105"/>
                  </a:cubicBezTo>
                  <a:cubicBezTo>
                    <a:pt x="1425" y="106"/>
                    <a:pt x="1425" y="106"/>
                    <a:pt x="1425" y="106"/>
                  </a:cubicBezTo>
                  <a:cubicBezTo>
                    <a:pt x="1415" y="112"/>
                    <a:pt x="1404" y="118"/>
                    <a:pt x="1393" y="122"/>
                  </a:cubicBezTo>
                  <a:cubicBezTo>
                    <a:pt x="1392" y="123"/>
                    <a:pt x="1390" y="123"/>
                    <a:pt x="1389" y="124"/>
                  </a:cubicBezTo>
                  <a:cubicBezTo>
                    <a:pt x="1385" y="125"/>
                    <a:pt x="1385" y="125"/>
                    <a:pt x="1385" y="125"/>
                  </a:cubicBezTo>
                  <a:cubicBezTo>
                    <a:pt x="1380" y="126"/>
                    <a:pt x="1380" y="126"/>
                    <a:pt x="1380" y="126"/>
                  </a:cubicBezTo>
                  <a:cubicBezTo>
                    <a:pt x="1378" y="127"/>
                    <a:pt x="1378" y="127"/>
                    <a:pt x="1378" y="127"/>
                  </a:cubicBezTo>
                  <a:cubicBezTo>
                    <a:pt x="1376" y="127"/>
                    <a:pt x="1376" y="127"/>
                    <a:pt x="1376" y="127"/>
                  </a:cubicBezTo>
                  <a:cubicBezTo>
                    <a:pt x="1372" y="129"/>
                    <a:pt x="1372" y="129"/>
                    <a:pt x="1372" y="129"/>
                  </a:cubicBezTo>
                  <a:cubicBezTo>
                    <a:pt x="1367" y="129"/>
                    <a:pt x="1367" y="129"/>
                    <a:pt x="1367" y="129"/>
                  </a:cubicBezTo>
                  <a:cubicBezTo>
                    <a:pt x="1365" y="130"/>
                    <a:pt x="1365" y="130"/>
                    <a:pt x="1365" y="130"/>
                  </a:cubicBezTo>
                  <a:cubicBezTo>
                    <a:pt x="1363" y="130"/>
                    <a:pt x="1363" y="130"/>
                    <a:pt x="1363" y="130"/>
                  </a:cubicBezTo>
                  <a:cubicBezTo>
                    <a:pt x="1361" y="130"/>
                    <a:pt x="1360" y="131"/>
                    <a:pt x="1358" y="131"/>
                  </a:cubicBezTo>
                  <a:cubicBezTo>
                    <a:pt x="1352" y="132"/>
                    <a:pt x="1346" y="132"/>
                    <a:pt x="1340" y="132"/>
                  </a:cubicBezTo>
                  <a:cubicBezTo>
                    <a:pt x="1334" y="132"/>
                    <a:pt x="1328" y="132"/>
                    <a:pt x="1322" y="131"/>
                  </a:cubicBezTo>
                  <a:cubicBezTo>
                    <a:pt x="1316" y="131"/>
                    <a:pt x="1310" y="130"/>
                    <a:pt x="1303" y="129"/>
                  </a:cubicBezTo>
                  <a:cubicBezTo>
                    <a:pt x="1297" y="128"/>
                    <a:pt x="1291" y="127"/>
                    <a:pt x="1285" y="125"/>
                  </a:cubicBezTo>
                  <a:cubicBezTo>
                    <a:pt x="1273" y="122"/>
                    <a:pt x="1261" y="119"/>
                    <a:pt x="1249" y="116"/>
                  </a:cubicBezTo>
                  <a:cubicBezTo>
                    <a:pt x="1242" y="114"/>
                    <a:pt x="1236" y="113"/>
                    <a:pt x="1230" y="112"/>
                  </a:cubicBezTo>
                  <a:cubicBezTo>
                    <a:pt x="1227" y="111"/>
                    <a:pt x="1224" y="110"/>
                    <a:pt x="1221" y="109"/>
                  </a:cubicBezTo>
                  <a:cubicBezTo>
                    <a:pt x="1218" y="109"/>
                    <a:pt x="1214" y="108"/>
                    <a:pt x="1211" y="108"/>
                  </a:cubicBezTo>
                  <a:cubicBezTo>
                    <a:pt x="1207" y="107"/>
                    <a:pt x="1207" y="107"/>
                    <a:pt x="1207" y="107"/>
                  </a:cubicBezTo>
                  <a:cubicBezTo>
                    <a:pt x="1202" y="106"/>
                    <a:pt x="1202" y="106"/>
                    <a:pt x="1202" y="106"/>
                  </a:cubicBezTo>
                  <a:cubicBezTo>
                    <a:pt x="1199" y="105"/>
                    <a:pt x="1196" y="104"/>
                    <a:pt x="1193" y="104"/>
                  </a:cubicBezTo>
                  <a:cubicBezTo>
                    <a:pt x="1189" y="103"/>
                    <a:pt x="1186" y="103"/>
                    <a:pt x="1183" y="102"/>
                  </a:cubicBezTo>
                  <a:cubicBezTo>
                    <a:pt x="1181" y="102"/>
                    <a:pt x="1180" y="102"/>
                    <a:pt x="1178" y="102"/>
                  </a:cubicBezTo>
                  <a:cubicBezTo>
                    <a:pt x="1174" y="101"/>
                    <a:pt x="1174" y="101"/>
                    <a:pt x="1174" y="101"/>
                  </a:cubicBezTo>
                  <a:cubicBezTo>
                    <a:pt x="1170" y="100"/>
                    <a:pt x="1167" y="100"/>
                    <a:pt x="1164" y="100"/>
                  </a:cubicBezTo>
                  <a:cubicBezTo>
                    <a:pt x="1161" y="99"/>
                    <a:pt x="1158" y="99"/>
                    <a:pt x="1154" y="98"/>
                  </a:cubicBezTo>
                  <a:cubicBezTo>
                    <a:pt x="1151" y="98"/>
                    <a:pt x="1148" y="98"/>
                    <a:pt x="1145" y="98"/>
                  </a:cubicBezTo>
                  <a:cubicBezTo>
                    <a:pt x="1143" y="97"/>
                    <a:pt x="1142" y="97"/>
                    <a:pt x="1140" y="97"/>
                  </a:cubicBezTo>
                  <a:cubicBezTo>
                    <a:pt x="1135" y="97"/>
                    <a:pt x="1135" y="97"/>
                    <a:pt x="1135" y="97"/>
                  </a:cubicBezTo>
                  <a:cubicBezTo>
                    <a:pt x="1122" y="96"/>
                    <a:pt x="1109" y="96"/>
                    <a:pt x="1096" y="96"/>
                  </a:cubicBezTo>
                  <a:cubicBezTo>
                    <a:pt x="1083" y="97"/>
                    <a:pt x="1070" y="98"/>
                    <a:pt x="1057" y="100"/>
                  </a:cubicBezTo>
                  <a:cubicBezTo>
                    <a:pt x="1044" y="102"/>
                    <a:pt x="1032" y="104"/>
                    <a:pt x="1019" y="107"/>
                  </a:cubicBezTo>
                  <a:cubicBezTo>
                    <a:pt x="1006" y="110"/>
                    <a:pt x="994" y="114"/>
                    <a:pt x="981" y="117"/>
                  </a:cubicBezTo>
                  <a:cubicBezTo>
                    <a:pt x="969" y="121"/>
                    <a:pt x="957" y="125"/>
                    <a:pt x="944" y="129"/>
                  </a:cubicBezTo>
                  <a:cubicBezTo>
                    <a:pt x="919" y="136"/>
                    <a:pt x="895" y="144"/>
                    <a:pt x="870" y="152"/>
                  </a:cubicBezTo>
                  <a:cubicBezTo>
                    <a:pt x="864" y="153"/>
                    <a:pt x="858" y="155"/>
                    <a:pt x="851" y="157"/>
                  </a:cubicBezTo>
                  <a:cubicBezTo>
                    <a:pt x="848" y="158"/>
                    <a:pt x="845" y="159"/>
                    <a:pt x="842" y="160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20" y="167"/>
                    <a:pt x="808" y="170"/>
                    <a:pt x="796" y="174"/>
                  </a:cubicBezTo>
                  <a:cubicBezTo>
                    <a:pt x="783" y="178"/>
                    <a:pt x="771" y="181"/>
                    <a:pt x="758" y="184"/>
                  </a:cubicBezTo>
                  <a:cubicBezTo>
                    <a:pt x="746" y="187"/>
                    <a:pt x="733" y="189"/>
                    <a:pt x="721" y="190"/>
                  </a:cubicBezTo>
                  <a:cubicBezTo>
                    <a:pt x="708" y="191"/>
                    <a:pt x="695" y="191"/>
                    <a:pt x="683" y="189"/>
                  </a:cubicBezTo>
                  <a:cubicBezTo>
                    <a:pt x="680" y="189"/>
                    <a:pt x="680" y="189"/>
                    <a:pt x="680" y="189"/>
                  </a:cubicBezTo>
                  <a:cubicBezTo>
                    <a:pt x="678" y="188"/>
                    <a:pt x="678" y="188"/>
                    <a:pt x="678" y="188"/>
                  </a:cubicBezTo>
                  <a:cubicBezTo>
                    <a:pt x="673" y="188"/>
                    <a:pt x="673" y="188"/>
                    <a:pt x="673" y="188"/>
                  </a:cubicBezTo>
                  <a:cubicBezTo>
                    <a:pt x="672" y="187"/>
                    <a:pt x="670" y="187"/>
                    <a:pt x="669" y="187"/>
                  </a:cubicBezTo>
                  <a:cubicBezTo>
                    <a:pt x="664" y="186"/>
                    <a:pt x="664" y="186"/>
                    <a:pt x="664" y="186"/>
                  </a:cubicBezTo>
                  <a:cubicBezTo>
                    <a:pt x="663" y="185"/>
                    <a:pt x="661" y="185"/>
                    <a:pt x="660" y="184"/>
                  </a:cubicBezTo>
                  <a:cubicBezTo>
                    <a:pt x="658" y="184"/>
                    <a:pt x="657" y="184"/>
                    <a:pt x="655" y="183"/>
                  </a:cubicBezTo>
                  <a:cubicBezTo>
                    <a:pt x="651" y="182"/>
                    <a:pt x="651" y="182"/>
                    <a:pt x="651" y="182"/>
                  </a:cubicBezTo>
                  <a:cubicBezTo>
                    <a:pt x="649" y="181"/>
                    <a:pt x="648" y="181"/>
                    <a:pt x="646" y="180"/>
                  </a:cubicBezTo>
                  <a:cubicBezTo>
                    <a:pt x="640" y="178"/>
                    <a:pt x="634" y="175"/>
                    <a:pt x="629" y="173"/>
                  </a:cubicBezTo>
                  <a:cubicBezTo>
                    <a:pt x="623" y="170"/>
                    <a:pt x="617" y="167"/>
                    <a:pt x="612" y="164"/>
                  </a:cubicBezTo>
                  <a:cubicBezTo>
                    <a:pt x="611" y="163"/>
                    <a:pt x="609" y="163"/>
                    <a:pt x="608" y="162"/>
                  </a:cubicBezTo>
                  <a:cubicBezTo>
                    <a:pt x="604" y="159"/>
                    <a:pt x="604" y="159"/>
                    <a:pt x="604" y="159"/>
                  </a:cubicBezTo>
                  <a:cubicBezTo>
                    <a:pt x="603" y="158"/>
                    <a:pt x="601" y="158"/>
                    <a:pt x="600" y="157"/>
                  </a:cubicBezTo>
                  <a:cubicBezTo>
                    <a:pt x="597" y="154"/>
                    <a:pt x="597" y="154"/>
                    <a:pt x="597" y="154"/>
                  </a:cubicBezTo>
                  <a:cubicBezTo>
                    <a:pt x="592" y="150"/>
                    <a:pt x="587" y="146"/>
                    <a:pt x="583" y="141"/>
                  </a:cubicBezTo>
                  <a:cubicBezTo>
                    <a:pt x="575" y="132"/>
                    <a:pt x="568" y="121"/>
                    <a:pt x="562" y="110"/>
                  </a:cubicBezTo>
                  <a:cubicBezTo>
                    <a:pt x="556" y="99"/>
                    <a:pt x="550" y="88"/>
                    <a:pt x="547" y="76"/>
                  </a:cubicBezTo>
                  <a:cubicBezTo>
                    <a:pt x="546" y="73"/>
                    <a:pt x="545" y="70"/>
                    <a:pt x="545" y="68"/>
                  </a:cubicBezTo>
                  <a:cubicBezTo>
                    <a:pt x="545" y="67"/>
                    <a:pt x="545" y="66"/>
                    <a:pt x="545" y="65"/>
                  </a:cubicBezTo>
                  <a:cubicBezTo>
                    <a:pt x="545" y="65"/>
                    <a:pt x="544" y="64"/>
                    <a:pt x="544" y="63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4" y="59"/>
                    <a:pt x="544" y="59"/>
                    <a:pt x="544" y="59"/>
                  </a:cubicBezTo>
                  <a:cubicBezTo>
                    <a:pt x="544" y="58"/>
                    <a:pt x="544" y="58"/>
                    <a:pt x="544" y="58"/>
                  </a:cubicBezTo>
                  <a:cubicBezTo>
                    <a:pt x="545" y="57"/>
                    <a:pt x="545" y="57"/>
                    <a:pt x="545" y="57"/>
                  </a:cubicBezTo>
                  <a:cubicBezTo>
                    <a:pt x="545" y="54"/>
                    <a:pt x="545" y="54"/>
                    <a:pt x="545" y="54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1"/>
                    <a:pt x="546" y="50"/>
                  </a:cubicBezTo>
                  <a:cubicBezTo>
                    <a:pt x="546" y="47"/>
                    <a:pt x="547" y="44"/>
                    <a:pt x="548" y="42"/>
                  </a:cubicBezTo>
                  <a:cubicBezTo>
                    <a:pt x="549" y="39"/>
                    <a:pt x="551" y="37"/>
                    <a:pt x="552" y="34"/>
                  </a:cubicBezTo>
                  <a:cubicBezTo>
                    <a:pt x="554" y="32"/>
                    <a:pt x="556" y="30"/>
                    <a:pt x="558" y="28"/>
                  </a:cubicBezTo>
                  <a:cubicBezTo>
                    <a:pt x="560" y="27"/>
                    <a:pt x="562" y="25"/>
                    <a:pt x="565" y="25"/>
                  </a:cubicBezTo>
                  <a:cubicBezTo>
                    <a:pt x="566" y="24"/>
                    <a:pt x="566" y="24"/>
                    <a:pt x="566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70" y="23"/>
                    <a:pt x="571" y="23"/>
                    <a:pt x="573" y="23"/>
                  </a:cubicBezTo>
                  <a:cubicBezTo>
                    <a:pt x="579" y="23"/>
                    <a:pt x="584" y="24"/>
                    <a:pt x="590" y="26"/>
                  </a:cubicBezTo>
                  <a:cubicBezTo>
                    <a:pt x="595" y="28"/>
                    <a:pt x="600" y="31"/>
                    <a:pt x="604" y="35"/>
                  </a:cubicBezTo>
                  <a:cubicBezTo>
                    <a:pt x="608" y="39"/>
                    <a:pt x="611" y="44"/>
                    <a:pt x="613" y="50"/>
                  </a:cubicBezTo>
                  <a:cubicBezTo>
                    <a:pt x="615" y="55"/>
                    <a:pt x="616" y="61"/>
                    <a:pt x="616" y="66"/>
                  </a:cubicBezTo>
                  <a:cubicBezTo>
                    <a:pt x="616" y="67"/>
                    <a:pt x="616" y="68"/>
                    <a:pt x="616" y="68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16" y="73"/>
                    <a:pt x="616" y="73"/>
                    <a:pt x="616" y="73"/>
                  </a:cubicBezTo>
                  <a:cubicBezTo>
                    <a:pt x="616" y="73"/>
                    <a:pt x="616" y="74"/>
                    <a:pt x="615" y="75"/>
                  </a:cubicBezTo>
                  <a:cubicBezTo>
                    <a:pt x="615" y="76"/>
                    <a:pt x="615" y="77"/>
                    <a:pt x="614" y="79"/>
                  </a:cubicBezTo>
                  <a:cubicBezTo>
                    <a:pt x="614" y="79"/>
                    <a:pt x="614" y="80"/>
                    <a:pt x="614" y="81"/>
                  </a:cubicBezTo>
                  <a:cubicBezTo>
                    <a:pt x="613" y="83"/>
                    <a:pt x="613" y="83"/>
                    <a:pt x="613" y="83"/>
                  </a:cubicBezTo>
                  <a:cubicBezTo>
                    <a:pt x="612" y="84"/>
                    <a:pt x="612" y="85"/>
                    <a:pt x="611" y="87"/>
                  </a:cubicBezTo>
                  <a:cubicBezTo>
                    <a:pt x="610" y="88"/>
                    <a:pt x="610" y="89"/>
                    <a:pt x="609" y="91"/>
                  </a:cubicBezTo>
                  <a:cubicBezTo>
                    <a:pt x="608" y="92"/>
                    <a:pt x="607" y="93"/>
                    <a:pt x="607" y="94"/>
                  </a:cubicBezTo>
                  <a:cubicBezTo>
                    <a:pt x="606" y="95"/>
                    <a:pt x="605" y="97"/>
                    <a:pt x="604" y="98"/>
                  </a:cubicBezTo>
                  <a:cubicBezTo>
                    <a:pt x="600" y="103"/>
                    <a:pt x="596" y="107"/>
                    <a:pt x="592" y="112"/>
                  </a:cubicBezTo>
                  <a:cubicBezTo>
                    <a:pt x="590" y="114"/>
                    <a:pt x="588" y="116"/>
                    <a:pt x="586" y="118"/>
                  </a:cubicBezTo>
                  <a:cubicBezTo>
                    <a:pt x="584" y="120"/>
                    <a:pt x="581" y="122"/>
                    <a:pt x="579" y="124"/>
                  </a:cubicBezTo>
                  <a:cubicBezTo>
                    <a:pt x="570" y="132"/>
                    <a:pt x="560" y="140"/>
                    <a:pt x="550" y="146"/>
                  </a:cubicBezTo>
                  <a:cubicBezTo>
                    <a:pt x="540" y="153"/>
                    <a:pt x="529" y="158"/>
                    <a:pt x="518" y="161"/>
                  </a:cubicBezTo>
                  <a:cubicBezTo>
                    <a:pt x="517" y="162"/>
                    <a:pt x="517" y="162"/>
                    <a:pt x="516" y="162"/>
                  </a:cubicBezTo>
                  <a:cubicBezTo>
                    <a:pt x="514" y="163"/>
                    <a:pt x="514" y="163"/>
                    <a:pt x="514" y="163"/>
                  </a:cubicBezTo>
                  <a:cubicBezTo>
                    <a:pt x="510" y="164"/>
                    <a:pt x="510" y="164"/>
                    <a:pt x="510" y="164"/>
                  </a:cubicBezTo>
                  <a:cubicBezTo>
                    <a:pt x="507" y="164"/>
                    <a:pt x="504" y="165"/>
                    <a:pt x="501" y="166"/>
                  </a:cubicBezTo>
                  <a:cubicBezTo>
                    <a:pt x="496" y="167"/>
                    <a:pt x="496" y="167"/>
                    <a:pt x="496" y="167"/>
                  </a:cubicBezTo>
                  <a:cubicBezTo>
                    <a:pt x="495" y="167"/>
                    <a:pt x="493" y="167"/>
                    <a:pt x="492" y="168"/>
                  </a:cubicBezTo>
                  <a:cubicBezTo>
                    <a:pt x="491" y="168"/>
                    <a:pt x="489" y="168"/>
                    <a:pt x="488" y="168"/>
                  </a:cubicBezTo>
                  <a:cubicBezTo>
                    <a:pt x="487" y="168"/>
                    <a:pt x="486" y="168"/>
                    <a:pt x="486" y="168"/>
                  </a:cubicBezTo>
                  <a:cubicBezTo>
                    <a:pt x="483" y="169"/>
                    <a:pt x="483" y="169"/>
                    <a:pt x="483" y="169"/>
                  </a:cubicBezTo>
                  <a:cubicBezTo>
                    <a:pt x="478" y="169"/>
                    <a:pt x="472" y="169"/>
                    <a:pt x="466" y="168"/>
                  </a:cubicBezTo>
                  <a:cubicBezTo>
                    <a:pt x="460" y="168"/>
                    <a:pt x="455" y="167"/>
                    <a:pt x="449" y="165"/>
                  </a:cubicBezTo>
                  <a:cubicBezTo>
                    <a:pt x="443" y="164"/>
                    <a:pt x="438" y="162"/>
                    <a:pt x="432" y="160"/>
                  </a:cubicBezTo>
                  <a:cubicBezTo>
                    <a:pt x="431" y="160"/>
                    <a:pt x="429" y="159"/>
                    <a:pt x="428" y="159"/>
                  </a:cubicBezTo>
                  <a:cubicBezTo>
                    <a:pt x="424" y="157"/>
                    <a:pt x="424" y="157"/>
                    <a:pt x="424" y="157"/>
                  </a:cubicBezTo>
                  <a:cubicBezTo>
                    <a:pt x="421" y="156"/>
                    <a:pt x="418" y="155"/>
                    <a:pt x="415" y="154"/>
                  </a:cubicBezTo>
                  <a:cubicBezTo>
                    <a:pt x="404" y="150"/>
                    <a:pt x="394" y="145"/>
                    <a:pt x="383" y="140"/>
                  </a:cubicBezTo>
                  <a:cubicBezTo>
                    <a:pt x="372" y="135"/>
                    <a:pt x="361" y="130"/>
                    <a:pt x="351" y="125"/>
                  </a:cubicBezTo>
                  <a:cubicBezTo>
                    <a:pt x="348" y="124"/>
                    <a:pt x="345" y="123"/>
                    <a:pt x="342" y="122"/>
                  </a:cubicBezTo>
                  <a:cubicBezTo>
                    <a:pt x="338" y="121"/>
                    <a:pt x="338" y="121"/>
                    <a:pt x="338" y="121"/>
                  </a:cubicBezTo>
                  <a:cubicBezTo>
                    <a:pt x="337" y="120"/>
                    <a:pt x="335" y="120"/>
                    <a:pt x="334" y="119"/>
                  </a:cubicBezTo>
                  <a:cubicBezTo>
                    <a:pt x="332" y="119"/>
                    <a:pt x="331" y="118"/>
                    <a:pt x="330" y="118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5"/>
                    <a:pt x="320" y="115"/>
                    <a:pt x="317" y="114"/>
                  </a:cubicBezTo>
                  <a:cubicBezTo>
                    <a:pt x="294" y="107"/>
                    <a:pt x="272" y="102"/>
                    <a:pt x="249" y="98"/>
                  </a:cubicBezTo>
                  <a:cubicBezTo>
                    <a:pt x="227" y="94"/>
                    <a:pt x="204" y="92"/>
                    <a:pt x="182" y="92"/>
                  </a:cubicBezTo>
                  <a:cubicBezTo>
                    <a:pt x="159" y="91"/>
                    <a:pt x="137" y="93"/>
                    <a:pt x="115" y="97"/>
                  </a:cubicBezTo>
                  <a:cubicBezTo>
                    <a:pt x="104" y="99"/>
                    <a:pt x="94" y="102"/>
                    <a:pt x="83" y="105"/>
                  </a:cubicBezTo>
                  <a:cubicBezTo>
                    <a:pt x="81" y="106"/>
                    <a:pt x="78" y="107"/>
                    <a:pt x="76" y="108"/>
                  </a:cubicBezTo>
                  <a:cubicBezTo>
                    <a:pt x="74" y="108"/>
                    <a:pt x="73" y="109"/>
                    <a:pt x="72" y="109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7" y="111"/>
                    <a:pt x="66" y="112"/>
                    <a:pt x="64" y="112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9" y="114"/>
                    <a:pt x="58" y="115"/>
                    <a:pt x="57" y="115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9" y="119"/>
                    <a:pt x="44" y="122"/>
                    <a:pt x="39" y="125"/>
                  </a:cubicBezTo>
                  <a:cubicBezTo>
                    <a:pt x="34" y="127"/>
                    <a:pt x="30" y="130"/>
                    <a:pt x="26" y="134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8"/>
                    <a:pt x="22" y="138"/>
                    <a:pt x="21" y="139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1"/>
                    <a:pt x="18" y="142"/>
                    <a:pt x="18" y="143"/>
                  </a:cubicBezTo>
                  <a:cubicBezTo>
                    <a:pt x="17" y="144"/>
                    <a:pt x="16" y="146"/>
                    <a:pt x="15" y="147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0" y="154"/>
                    <a:pt x="10" y="155"/>
                    <a:pt x="9" y="156"/>
                  </a:cubicBezTo>
                  <a:cubicBezTo>
                    <a:pt x="9" y="156"/>
                    <a:pt x="8" y="157"/>
                    <a:pt x="8" y="158"/>
                  </a:cubicBezTo>
                  <a:cubicBezTo>
                    <a:pt x="7" y="160"/>
                    <a:pt x="6" y="161"/>
                    <a:pt x="6" y="162"/>
                  </a:cubicBezTo>
                  <a:cubicBezTo>
                    <a:pt x="5" y="164"/>
                    <a:pt x="5" y="165"/>
                    <a:pt x="4" y="166"/>
                  </a:cubicBezTo>
                  <a:cubicBezTo>
                    <a:pt x="3" y="167"/>
                    <a:pt x="3" y="169"/>
                    <a:pt x="2" y="171"/>
                  </a:cubicBezTo>
                  <a:cubicBezTo>
                    <a:pt x="2" y="172"/>
                    <a:pt x="1" y="174"/>
                    <a:pt x="1" y="175"/>
                  </a:cubicBezTo>
                  <a:cubicBezTo>
                    <a:pt x="0" y="178"/>
                    <a:pt x="0" y="181"/>
                    <a:pt x="0" y="183"/>
                  </a:cubicBezTo>
                  <a:cubicBezTo>
                    <a:pt x="0" y="189"/>
                    <a:pt x="0" y="194"/>
                    <a:pt x="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818AC88-1876-44E3-9835-FEB4F1113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" y="1965"/>
              <a:ext cx="6290" cy="388"/>
            </a:xfrm>
            <a:custGeom>
              <a:avLst/>
              <a:gdLst>
                <a:gd name="T0" fmla="*/ 44 w 4641"/>
                <a:gd name="T1" fmla="*/ 161 h 285"/>
                <a:gd name="T2" fmla="*/ 411 w 4641"/>
                <a:gd name="T3" fmla="*/ 189 h 285"/>
                <a:gd name="T4" fmla="*/ 537 w 4641"/>
                <a:gd name="T5" fmla="*/ 190 h 285"/>
                <a:gd name="T6" fmla="*/ 610 w 4641"/>
                <a:gd name="T7" fmla="*/ 132 h 285"/>
                <a:gd name="T8" fmla="*/ 572 w 4641"/>
                <a:gd name="T9" fmla="*/ 44 h 285"/>
                <a:gd name="T10" fmla="*/ 601 w 4641"/>
                <a:gd name="T11" fmla="*/ 194 h 285"/>
                <a:gd name="T12" fmla="*/ 698 w 4641"/>
                <a:gd name="T13" fmla="*/ 226 h 285"/>
                <a:gd name="T14" fmla="*/ 799 w 4641"/>
                <a:gd name="T15" fmla="*/ 209 h 285"/>
                <a:gd name="T16" fmla="*/ 1086 w 4641"/>
                <a:gd name="T17" fmla="*/ 137 h 285"/>
                <a:gd name="T18" fmla="*/ 1324 w 4641"/>
                <a:gd name="T19" fmla="*/ 165 h 285"/>
                <a:gd name="T20" fmla="*/ 1461 w 4641"/>
                <a:gd name="T21" fmla="*/ 96 h 285"/>
                <a:gd name="T22" fmla="*/ 1637 w 4641"/>
                <a:gd name="T23" fmla="*/ 25 h 285"/>
                <a:gd name="T24" fmla="*/ 1810 w 4641"/>
                <a:gd name="T25" fmla="*/ 177 h 285"/>
                <a:gd name="T26" fmla="*/ 1959 w 4641"/>
                <a:gd name="T27" fmla="*/ 207 h 285"/>
                <a:gd name="T28" fmla="*/ 2171 w 4641"/>
                <a:gd name="T29" fmla="*/ 199 h 285"/>
                <a:gd name="T30" fmla="*/ 2430 w 4641"/>
                <a:gd name="T31" fmla="*/ 96 h 285"/>
                <a:gd name="T32" fmla="*/ 2551 w 4641"/>
                <a:gd name="T33" fmla="*/ 162 h 285"/>
                <a:gd name="T34" fmla="*/ 2686 w 4641"/>
                <a:gd name="T35" fmla="*/ 251 h 285"/>
                <a:gd name="T36" fmla="*/ 2845 w 4641"/>
                <a:gd name="T37" fmla="*/ 237 h 285"/>
                <a:gd name="T38" fmla="*/ 3181 w 4641"/>
                <a:gd name="T39" fmla="*/ 82 h 285"/>
                <a:gd name="T40" fmla="*/ 3321 w 4641"/>
                <a:gd name="T41" fmla="*/ 121 h 285"/>
                <a:gd name="T42" fmla="*/ 3352 w 4641"/>
                <a:gd name="T43" fmla="*/ 252 h 285"/>
                <a:gd name="T44" fmla="*/ 3301 w 4641"/>
                <a:gd name="T45" fmla="*/ 271 h 285"/>
                <a:gd name="T46" fmla="*/ 3338 w 4641"/>
                <a:gd name="T47" fmla="*/ 147 h 285"/>
                <a:gd name="T48" fmla="*/ 3494 w 4641"/>
                <a:gd name="T49" fmla="*/ 115 h 285"/>
                <a:gd name="T50" fmla="*/ 3837 w 4641"/>
                <a:gd name="T51" fmla="*/ 246 h 285"/>
                <a:gd name="T52" fmla="*/ 4050 w 4641"/>
                <a:gd name="T53" fmla="*/ 172 h 285"/>
                <a:gd name="T54" fmla="*/ 4175 w 4641"/>
                <a:gd name="T55" fmla="*/ 249 h 285"/>
                <a:gd name="T56" fmla="*/ 4355 w 4641"/>
                <a:gd name="T57" fmla="*/ 257 h 285"/>
                <a:gd name="T58" fmla="*/ 4582 w 4641"/>
                <a:gd name="T59" fmla="*/ 68 h 285"/>
                <a:gd name="T60" fmla="*/ 4604 w 4641"/>
                <a:gd name="T61" fmla="*/ 57 h 285"/>
                <a:gd name="T62" fmla="*/ 4452 w 4641"/>
                <a:gd name="T63" fmla="*/ 149 h 285"/>
                <a:gd name="T64" fmla="*/ 4264 w 4641"/>
                <a:gd name="T65" fmla="*/ 271 h 285"/>
                <a:gd name="T66" fmla="*/ 4161 w 4641"/>
                <a:gd name="T67" fmla="*/ 228 h 285"/>
                <a:gd name="T68" fmla="*/ 3988 w 4641"/>
                <a:gd name="T69" fmla="*/ 170 h 285"/>
                <a:gd name="T70" fmla="*/ 3835 w 4641"/>
                <a:gd name="T71" fmla="*/ 238 h 285"/>
                <a:gd name="T72" fmla="*/ 3507 w 4641"/>
                <a:gd name="T73" fmla="*/ 108 h 285"/>
                <a:gd name="T74" fmla="*/ 3364 w 4641"/>
                <a:gd name="T75" fmla="*/ 127 h 285"/>
                <a:gd name="T76" fmla="*/ 3269 w 4641"/>
                <a:gd name="T77" fmla="*/ 247 h 285"/>
                <a:gd name="T78" fmla="*/ 3331 w 4641"/>
                <a:gd name="T79" fmla="*/ 282 h 285"/>
                <a:gd name="T80" fmla="*/ 3351 w 4641"/>
                <a:gd name="T81" fmla="*/ 141 h 285"/>
                <a:gd name="T82" fmla="*/ 3255 w 4641"/>
                <a:gd name="T83" fmla="*/ 78 h 285"/>
                <a:gd name="T84" fmla="*/ 2935 w 4641"/>
                <a:gd name="T85" fmla="*/ 182 h 285"/>
                <a:gd name="T86" fmla="*/ 2734 w 4641"/>
                <a:gd name="T87" fmla="*/ 248 h 285"/>
                <a:gd name="T88" fmla="*/ 2566 w 4641"/>
                <a:gd name="T89" fmla="*/ 165 h 285"/>
                <a:gd name="T90" fmla="*/ 2485 w 4641"/>
                <a:gd name="T91" fmla="*/ 97 h 285"/>
                <a:gd name="T92" fmla="*/ 2202 w 4641"/>
                <a:gd name="T93" fmla="*/ 179 h 285"/>
                <a:gd name="T94" fmla="*/ 1981 w 4641"/>
                <a:gd name="T95" fmla="*/ 201 h 285"/>
                <a:gd name="T96" fmla="*/ 1821 w 4641"/>
                <a:gd name="T97" fmla="*/ 170 h 285"/>
                <a:gd name="T98" fmla="*/ 1651 w 4641"/>
                <a:gd name="T99" fmla="*/ 23 h 285"/>
                <a:gd name="T100" fmla="*/ 1476 w 4641"/>
                <a:gd name="T101" fmla="*/ 62 h 285"/>
                <a:gd name="T102" fmla="*/ 1378 w 4641"/>
                <a:gd name="T103" fmla="*/ 149 h 285"/>
                <a:gd name="T104" fmla="*/ 1110 w 4641"/>
                <a:gd name="T105" fmla="*/ 127 h 285"/>
                <a:gd name="T106" fmla="*/ 838 w 4641"/>
                <a:gd name="T107" fmla="*/ 188 h 285"/>
                <a:gd name="T108" fmla="*/ 708 w 4641"/>
                <a:gd name="T109" fmla="*/ 217 h 285"/>
                <a:gd name="T110" fmla="*/ 612 w 4641"/>
                <a:gd name="T111" fmla="*/ 190 h 285"/>
                <a:gd name="T112" fmla="*/ 551 w 4641"/>
                <a:gd name="T113" fmla="*/ 73 h 285"/>
                <a:gd name="T114" fmla="*/ 615 w 4641"/>
                <a:gd name="T115" fmla="*/ 97 h 285"/>
                <a:gd name="T116" fmla="*/ 560 w 4641"/>
                <a:gd name="T117" fmla="*/ 166 h 285"/>
                <a:gd name="T118" fmla="*/ 482 w 4641"/>
                <a:gd name="T119" fmla="*/ 195 h 285"/>
                <a:gd name="T120" fmla="*/ 78 w 4641"/>
                <a:gd name="T121" fmla="*/ 134 h 285"/>
                <a:gd name="T122" fmla="*/ 2 w 4641"/>
                <a:gd name="T123" fmla="*/ 20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41" h="285">
                  <a:moveTo>
                    <a:pt x="2" y="225"/>
                  </a:moveTo>
                  <a:cubicBezTo>
                    <a:pt x="3" y="219"/>
                    <a:pt x="5" y="215"/>
                    <a:pt x="7" y="210"/>
                  </a:cubicBezTo>
                  <a:cubicBezTo>
                    <a:pt x="7" y="209"/>
                    <a:pt x="8" y="208"/>
                    <a:pt x="8" y="207"/>
                  </a:cubicBezTo>
                  <a:cubicBezTo>
                    <a:pt x="9" y="205"/>
                    <a:pt x="9" y="204"/>
                    <a:pt x="10" y="203"/>
                  </a:cubicBezTo>
                  <a:cubicBezTo>
                    <a:pt x="11" y="202"/>
                    <a:pt x="11" y="201"/>
                    <a:pt x="12" y="199"/>
                  </a:cubicBezTo>
                  <a:cubicBezTo>
                    <a:pt x="12" y="198"/>
                    <a:pt x="13" y="197"/>
                    <a:pt x="14" y="195"/>
                  </a:cubicBezTo>
                  <a:cubicBezTo>
                    <a:pt x="15" y="194"/>
                    <a:pt x="16" y="191"/>
                    <a:pt x="18" y="189"/>
                  </a:cubicBezTo>
                  <a:cubicBezTo>
                    <a:pt x="18" y="188"/>
                    <a:pt x="18" y="188"/>
                    <a:pt x="18" y="187"/>
                  </a:cubicBezTo>
                  <a:cubicBezTo>
                    <a:pt x="19" y="187"/>
                    <a:pt x="19" y="187"/>
                    <a:pt x="19" y="186"/>
                  </a:cubicBezTo>
                  <a:cubicBezTo>
                    <a:pt x="20" y="186"/>
                    <a:pt x="20" y="185"/>
                    <a:pt x="21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4" y="181"/>
                    <a:pt x="24" y="180"/>
                    <a:pt x="25" y="179"/>
                  </a:cubicBezTo>
                  <a:cubicBezTo>
                    <a:pt x="28" y="175"/>
                    <a:pt x="32" y="172"/>
                    <a:pt x="36" y="168"/>
                  </a:cubicBezTo>
                  <a:cubicBezTo>
                    <a:pt x="36" y="167"/>
                    <a:pt x="37" y="167"/>
                    <a:pt x="38" y="166"/>
                  </a:cubicBezTo>
                  <a:cubicBezTo>
                    <a:pt x="39" y="165"/>
                    <a:pt x="40" y="164"/>
                    <a:pt x="41" y="16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1" y="156"/>
                    <a:pt x="55" y="154"/>
                    <a:pt x="60" y="152"/>
                  </a:cubicBezTo>
                  <a:cubicBezTo>
                    <a:pt x="65" y="150"/>
                    <a:pt x="69" y="147"/>
                    <a:pt x="74" y="146"/>
                  </a:cubicBezTo>
                  <a:cubicBezTo>
                    <a:pt x="77" y="145"/>
                    <a:pt x="79" y="144"/>
                    <a:pt x="81" y="143"/>
                  </a:cubicBezTo>
                  <a:cubicBezTo>
                    <a:pt x="84" y="142"/>
                    <a:pt x="86" y="141"/>
                    <a:pt x="89" y="140"/>
                  </a:cubicBezTo>
                  <a:cubicBezTo>
                    <a:pt x="99" y="137"/>
                    <a:pt x="109" y="134"/>
                    <a:pt x="119" y="132"/>
                  </a:cubicBezTo>
                  <a:cubicBezTo>
                    <a:pt x="140" y="128"/>
                    <a:pt x="161" y="127"/>
                    <a:pt x="183" y="127"/>
                  </a:cubicBezTo>
                  <a:cubicBezTo>
                    <a:pt x="205" y="128"/>
                    <a:pt x="227" y="130"/>
                    <a:pt x="249" y="134"/>
                  </a:cubicBezTo>
                  <a:cubicBezTo>
                    <a:pt x="260" y="136"/>
                    <a:pt x="271" y="138"/>
                    <a:pt x="282" y="140"/>
                  </a:cubicBezTo>
                  <a:cubicBezTo>
                    <a:pt x="287" y="142"/>
                    <a:pt x="293" y="143"/>
                    <a:pt x="298" y="144"/>
                  </a:cubicBezTo>
                  <a:cubicBezTo>
                    <a:pt x="304" y="146"/>
                    <a:pt x="309" y="147"/>
                    <a:pt x="315" y="149"/>
                  </a:cubicBezTo>
                  <a:cubicBezTo>
                    <a:pt x="318" y="150"/>
                    <a:pt x="320" y="150"/>
                    <a:pt x="323" y="151"/>
                  </a:cubicBezTo>
                  <a:cubicBezTo>
                    <a:pt x="326" y="152"/>
                    <a:pt x="328" y="153"/>
                    <a:pt x="331" y="154"/>
                  </a:cubicBezTo>
                  <a:cubicBezTo>
                    <a:pt x="334" y="155"/>
                    <a:pt x="337" y="156"/>
                    <a:pt x="339" y="157"/>
                  </a:cubicBezTo>
                  <a:cubicBezTo>
                    <a:pt x="342" y="158"/>
                    <a:pt x="345" y="159"/>
                    <a:pt x="347" y="160"/>
                  </a:cubicBezTo>
                  <a:cubicBezTo>
                    <a:pt x="358" y="164"/>
                    <a:pt x="368" y="169"/>
                    <a:pt x="379" y="174"/>
                  </a:cubicBezTo>
                  <a:cubicBezTo>
                    <a:pt x="390" y="179"/>
                    <a:pt x="400" y="184"/>
                    <a:pt x="411" y="189"/>
                  </a:cubicBezTo>
                  <a:cubicBezTo>
                    <a:pt x="414" y="190"/>
                    <a:pt x="417" y="191"/>
                    <a:pt x="420" y="192"/>
                  </a:cubicBezTo>
                  <a:cubicBezTo>
                    <a:pt x="423" y="193"/>
                    <a:pt x="425" y="194"/>
                    <a:pt x="428" y="195"/>
                  </a:cubicBezTo>
                  <a:cubicBezTo>
                    <a:pt x="434" y="197"/>
                    <a:pt x="440" y="199"/>
                    <a:pt x="446" y="200"/>
                  </a:cubicBezTo>
                  <a:cubicBezTo>
                    <a:pt x="458" y="203"/>
                    <a:pt x="470" y="205"/>
                    <a:pt x="483" y="204"/>
                  </a:cubicBezTo>
                  <a:cubicBezTo>
                    <a:pt x="484" y="204"/>
                    <a:pt x="486" y="204"/>
                    <a:pt x="488" y="204"/>
                  </a:cubicBezTo>
                  <a:cubicBezTo>
                    <a:pt x="488" y="204"/>
                    <a:pt x="489" y="204"/>
                    <a:pt x="490" y="203"/>
                  </a:cubicBezTo>
                  <a:cubicBezTo>
                    <a:pt x="492" y="203"/>
                    <a:pt x="492" y="203"/>
                    <a:pt x="492" y="203"/>
                  </a:cubicBezTo>
                  <a:cubicBezTo>
                    <a:pt x="494" y="203"/>
                    <a:pt x="495" y="202"/>
                    <a:pt x="497" y="202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3" y="201"/>
                    <a:pt x="504" y="201"/>
                    <a:pt x="506" y="200"/>
                  </a:cubicBezTo>
                  <a:cubicBezTo>
                    <a:pt x="507" y="200"/>
                    <a:pt x="509" y="200"/>
                    <a:pt x="510" y="199"/>
                  </a:cubicBezTo>
                  <a:cubicBezTo>
                    <a:pt x="515" y="198"/>
                    <a:pt x="515" y="198"/>
                    <a:pt x="515" y="198"/>
                  </a:cubicBezTo>
                  <a:cubicBezTo>
                    <a:pt x="516" y="198"/>
                    <a:pt x="518" y="197"/>
                    <a:pt x="519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4" y="195"/>
                    <a:pt x="524" y="195"/>
                    <a:pt x="524" y="195"/>
                  </a:cubicBezTo>
                  <a:cubicBezTo>
                    <a:pt x="528" y="194"/>
                    <a:pt x="528" y="194"/>
                    <a:pt x="528" y="194"/>
                  </a:cubicBezTo>
                  <a:cubicBezTo>
                    <a:pt x="531" y="193"/>
                    <a:pt x="534" y="192"/>
                    <a:pt x="537" y="190"/>
                  </a:cubicBezTo>
                  <a:cubicBezTo>
                    <a:pt x="543" y="188"/>
                    <a:pt x="548" y="185"/>
                    <a:pt x="554" y="181"/>
                  </a:cubicBezTo>
                  <a:cubicBezTo>
                    <a:pt x="557" y="179"/>
                    <a:pt x="557" y="179"/>
                    <a:pt x="557" y="179"/>
                  </a:cubicBezTo>
                  <a:cubicBezTo>
                    <a:pt x="559" y="178"/>
                    <a:pt x="560" y="177"/>
                    <a:pt x="561" y="176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66" y="173"/>
                    <a:pt x="568" y="172"/>
                    <a:pt x="569" y="171"/>
                  </a:cubicBezTo>
                  <a:cubicBezTo>
                    <a:pt x="573" y="168"/>
                    <a:pt x="573" y="168"/>
                    <a:pt x="573" y="168"/>
                  </a:cubicBezTo>
                  <a:cubicBezTo>
                    <a:pt x="574" y="167"/>
                    <a:pt x="575" y="166"/>
                    <a:pt x="576" y="165"/>
                  </a:cubicBezTo>
                  <a:cubicBezTo>
                    <a:pt x="579" y="163"/>
                    <a:pt x="581" y="161"/>
                    <a:pt x="584" y="159"/>
                  </a:cubicBezTo>
                  <a:cubicBezTo>
                    <a:pt x="585" y="158"/>
                    <a:pt x="586" y="157"/>
                    <a:pt x="587" y="156"/>
                  </a:cubicBezTo>
                  <a:cubicBezTo>
                    <a:pt x="588" y="155"/>
                    <a:pt x="589" y="154"/>
                    <a:pt x="591" y="153"/>
                  </a:cubicBezTo>
                  <a:cubicBezTo>
                    <a:pt x="594" y="150"/>
                    <a:pt x="594" y="150"/>
                    <a:pt x="594" y="150"/>
                  </a:cubicBezTo>
                  <a:cubicBezTo>
                    <a:pt x="597" y="146"/>
                    <a:pt x="597" y="146"/>
                    <a:pt x="597" y="146"/>
                  </a:cubicBezTo>
                  <a:cubicBezTo>
                    <a:pt x="598" y="145"/>
                    <a:pt x="599" y="144"/>
                    <a:pt x="600" y="143"/>
                  </a:cubicBezTo>
                  <a:cubicBezTo>
                    <a:pt x="602" y="141"/>
                    <a:pt x="602" y="141"/>
                    <a:pt x="602" y="141"/>
                  </a:cubicBezTo>
                  <a:cubicBezTo>
                    <a:pt x="603" y="140"/>
                    <a:pt x="603" y="140"/>
                    <a:pt x="604" y="139"/>
                  </a:cubicBezTo>
                  <a:cubicBezTo>
                    <a:pt x="605" y="138"/>
                    <a:pt x="606" y="137"/>
                    <a:pt x="607" y="136"/>
                  </a:cubicBezTo>
                  <a:cubicBezTo>
                    <a:pt x="608" y="134"/>
                    <a:pt x="609" y="133"/>
                    <a:pt x="610" y="132"/>
                  </a:cubicBezTo>
                  <a:cubicBezTo>
                    <a:pt x="613" y="127"/>
                    <a:pt x="617" y="121"/>
                    <a:pt x="620" y="115"/>
                  </a:cubicBezTo>
                  <a:cubicBezTo>
                    <a:pt x="621" y="112"/>
                    <a:pt x="622" y="109"/>
                    <a:pt x="623" y="105"/>
                  </a:cubicBezTo>
                  <a:cubicBezTo>
                    <a:pt x="623" y="104"/>
                    <a:pt x="623" y="102"/>
                    <a:pt x="624" y="100"/>
                  </a:cubicBezTo>
                  <a:cubicBezTo>
                    <a:pt x="624" y="98"/>
                    <a:pt x="624" y="98"/>
                    <a:pt x="624" y="98"/>
                  </a:cubicBezTo>
                  <a:cubicBezTo>
                    <a:pt x="624" y="96"/>
                    <a:pt x="624" y="96"/>
                    <a:pt x="624" y="96"/>
                  </a:cubicBezTo>
                  <a:cubicBezTo>
                    <a:pt x="624" y="96"/>
                    <a:pt x="624" y="96"/>
                    <a:pt x="624" y="95"/>
                  </a:cubicBezTo>
                  <a:cubicBezTo>
                    <a:pt x="624" y="88"/>
                    <a:pt x="623" y="82"/>
                    <a:pt x="621" y="75"/>
                  </a:cubicBezTo>
                  <a:cubicBezTo>
                    <a:pt x="619" y="72"/>
                    <a:pt x="618" y="69"/>
                    <a:pt x="616" y="66"/>
                  </a:cubicBezTo>
                  <a:cubicBezTo>
                    <a:pt x="614" y="63"/>
                    <a:pt x="612" y="60"/>
                    <a:pt x="610" y="58"/>
                  </a:cubicBezTo>
                  <a:cubicBezTo>
                    <a:pt x="605" y="53"/>
                    <a:pt x="599" y="49"/>
                    <a:pt x="593" y="47"/>
                  </a:cubicBezTo>
                  <a:cubicBezTo>
                    <a:pt x="589" y="45"/>
                    <a:pt x="586" y="44"/>
                    <a:pt x="583" y="44"/>
                  </a:cubicBezTo>
                  <a:cubicBezTo>
                    <a:pt x="582" y="44"/>
                    <a:pt x="581" y="44"/>
                    <a:pt x="580" y="44"/>
                  </a:cubicBezTo>
                  <a:cubicBezTo>
                    <a:pt x="579" y="44"/>
                    <a:pt x="579" y="44"/>
                    <a:pt x="579" y="44"/>
                  </a:cubicBezTo>
                  <a:cubicBezTo>
                    <a:pt x="577" y="44"/>
                    <a:pt x="577" y="44"/>
                    <a:pt x="577" y="44"/>
                  </a:cubicBezTo>
                  <a:cubicBezTo>
                    <a:pt x="576" y="44"/>
                    <a:pt x="576" y="44"/>
                    <a:pt x="576" y="44"/>
                  </a:cubicBezTo>
                  <a:cubicBezTo>
                    <a:pt x="576" y="44"/>
                    <a:pt x="575" y="44"/>
                    <a:pt x="575" y="44"/>
                  </a:cubicBezTo>
                  <a:cubicBezTo>
                    <a:pt x="574" y="44"/>
                    <a:pt x="573" y="44"/>
                    <a:pt x="572" y="44"/>
                  </a:cubicBezTo>
                  <a:cubicBezTo>
                    <a:pt x="568" y="44"/>
                    <a:pt x="565" y="46"/>
                    <a:pt x="562" y="48"/>
                  </a:cubicBezTo>
                  <a:cubicBezTo>
                    <a:pt x="558" y="49"/>
                    <a:pt x="556" y="52"/>
                    <a:pt x="553" y="54"/>
                  </a:cubicBezTo>
                  <a:cubicBezTo>
                    <a:pt x="551" y="57"/>
                    <a:pt x="549" y="60"/>
                    <a:pt x="547" y="63"/>
                  </a:cubicBezTo>
                  <a:cubicBezTo>
                    <a:pt x="546" y="64"/>
                    <a:pt x="545" y="65"/>
                    <a:pt x="544" y="67"/>
                  </a:cubicBezTo>
                  <a:cubicBezTo>
                    <a:pt x="544" y="68"/>
                    <a:pt x="543" y="70"/>
                    <a:pt x="542" y="72"/>
                  </a:cubicBezTo>
                  <a:cubicBezTo>
                    <a:pt x="540" y="78"/>
                    <a:pt x="539" y="85"/>
                    <a:pt x="539" y="92"/>
                  </a:cubicBezTo>
                  <a:cubicBezTo>
                    <a:pt x="539" y="99"/>
                    <a:pt x="540" y="105"/>
                    <a:pt x="542" y="112"/>
                  </a:cubicBezTo>
                  <a:cubicBezTo>
                    <a:pt x="544" y="118"/>
                    <a:pt x="547" y="124"/>
                    <a:pt x="549" y="130"/>
                  </a:cubicBezTo>
                  <a:cubicBezTo>
                    <a:pt x="552" y="136"/>
                    <a:pt x="555" y="142"/>
                    <a:pt x="559" y="147"/>
                  </a:cubicBezTo>
                  <a:cubicBezTo>
                    <a:pt x="562" y="153"/>
                    <a:pt x="566" y="158"/>
                    <a:pt x="569" y="163"/>
                  </a:cubicBezTo>
                  <a:cubicBezTo>
                    <a:pt x="573" y="169"/>
                    <a:pt x="578" y="174"/>
                    <a:pt x="582" y="178"/>
                  </a:cubicBezTo>
                  <a:cubicBezTo>
                    <a:pt x="586" y="182"/>
                    <a:pt x="586" y="182"/>
                    <a:pt x="586" y="182"/>
                  </a:cubicBezTo>
                  <a:cubicBezTo>
                    <a:pt x="589" y="185"/>
                    <a:pt x="589" y="185"/>
                    <a:pt x="589" y="185"/>
                  </a:cubicBezTo>
                  <a:cubicBezTo>
                    <a:pt x="591" y="186"/>
                    <a:pt x="592" y="187"/>
                    <a:pt x="593" y="188"/>
                  </a:cubicBezTo>
                  <a:cubicBezTo>
                    <a:pt x="595" y="190"/>
                    <a:pt x="595" y="190"/>
                    <a:pt x="595" y="190"/>
                  </a:cubicBezTo>
                  <a:cubicBezTo>
                    <a:pt x="596" y="190"/>
                    <a:pt x="597" y="191"/>
                    <a:pt x="597" y="191"/>
                  </a:cubicBezTo>
                  <a:cubicBezTo>
                    <a:pt x="601" y="194"/>
                    <a:pt x="601" y="194"/>
                    <a:pt x="601" y="194"/>
                  </a:cubicBezTo>
                  <a:cubicBezTo>
                    <a:pt x="602" y="195"/>
                    <a:pt x="603" y="195"/>
                    <a:pt x="603" y="195"/>
                  </a:cubicBezTo>
                  <a:cubicBezTo>
                    <a:pt x="605" y="197"/>
                    <a:pt x="605" y="197"/>
                    <a:pt x="605" y="197"/>
                  </a:cubicBezTo>
                  <a:cubicBezTo>
                    <a:pt x="608" y="198"/>
                    <a:pt x="608" y="198"/>
                    <a:pt x="608" y="198"/>
                  </a:cubicBezTo>
                  <a:cubicBezTo>
                    <a:pt x="608" y="198"/>
                    <a:pt x="609" y="199"/>
                    <a:pt x="610" y="199"/>
                  </a:cubicBezTo>
                  <a:cubicBezTo>
                    <a:pt x="614" y="202"/>
                    <a:pt x="614" y="202"/>
                    <a:pt x="614" y="202"/>
                  </a:cubicBezTo>
                  <a:cubicBezTo>
                    <a:pt x="615" y="202"/>
                    <a:pt x="617" y="203"/>
                    <a:pt x="618" y="204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7" y="208"/>
                    <a:pt x="627" y="208"/>
                    <a:pt x="627" y="208"/>
                  </a:cubicBezTo>
                  <a:cubicBezTo>
                    <a:pt x="632" y="210"/>
                    <a:pt x="632" y="210"/>
                    <a:pt x="632" y="210"/>
                  </a:cubicBezTo>
                  <a:cubicBezTo>
                    <a:pt x="636" y="212"/>
                    <a:pt x="636" y="212"/>
                    <a:pt x="636" y="212"/>
                  </a:cubicBezTo>
                  <a:cubicBezTo>
                    <a:pt x="641" y="214"/>
                    <a:pt x="641" y="214"/>
                    <a:pt x="641" y="214"/>
                  </a:cubicBezTo>
                  <a:cubicBezTo>
                    <a:pt x="645" y="215"/>
                    <a:pt x="645" y="215"/>
                    <a:pt x="645" y="215"/>
                  </a:cubicBezTo>
                  <a:cubicBezTo>
                    <a:pt x="647" y="216"/>
                    <a:pt x="648" y="216"/>
                    <a:pt x="650" y="217"/>
                  </a:cubicBezTo>
                  <a:cubicBezTo>
                    <a:pt x="662" y="221"/>
                    <a:pt x="675" y="224"/>
                    <a:pt x="688" y="225"/>
                  </a:cubicBezTo>
                  <a:cubicBezTo>
                    <a:pt x="689" y="225"/>
                    <a:pt x="690" y="225"/>
                    <a:pt x="691" y="225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698" y="226"/>
                    <a:pt x="698" y="226"/>
                    <a:pt x="698" y="226"/>
                  </a:cubicBezTo>
                  <a:cubicBezTo>
                    <a:pt x="703" y="226"/>
                    <a:pt x="703" y="226"/>
                    <a:pt x="703" y="226"/>
                  </a:cubicBezTo>
                  <a:cubicBezTo>
                    <a:pt x="706" y="226"/>
                    <a:pt x="706" y="226"/>
                    <a:pt x="706" y="226"/>
                  </a:cubicBezTo>
                  <a:cubicBezTo>
                    <a:pt x="706" y="226"/>
                    <a:pt x="707" y="226"/>
                    <a:pt x="708" y="226"/>
                  </a:cubicBezTo>
                  <a:cubicBezTo>
                    <a:pt x="710" y="226"/>
                    <a:pt x="711" y="226"/>
                    <a:pt x="713" y="225"/>
                  </a:cubicBezTo>
                  <a:cubicBezTo>
                    <a:pt x="718" y="225"/>
                    <a:pt x="718" y="225"/>
                    <a:pt x="718" y="225"/>
                  </a:cubicBezTo>
                  <a:cubicBezTo>
                    <a:pt x="721" y="225"/>
                    <a:pt x="724" y="225"/>
                    <a:pt x="728" y="224"/>
                  </a:cubicBezTo>
                  <a:cubicBezTo>
                    <a:pt x="729" y="224"/>
                    <a:pt x="731" y="224"/>
                    <a:pt x="732" y="224"/>
                  </a:cubicBezTo>
                  <a:cubicBezTo>
                    <a:pt x="737" y="223"/>
                    <a:pt x="737" y="223"/>
                    <a:pt x="737" y="223"/>
                  </a:cubicBezTo>
                  <a:cubicBezTo>
                    <a:pt x="742" y="222"/>
                    <a:pt x="742" y="222"/>
                    <a:pt x="742" y="222"/>
                  </a:cubicBezTo>
                  <a:cubicBezTo>
                    <a:pt x="744" y="222"/>
                    <a:pt x="745" y="222"/>
                    <a:pt x="747" y="222"/>
                  </a:cubicBezTo>
                  <a:cubicBezTo>
                    <a:pt x="757" y="220"/>
                    <a:pt x="757" y="220"/>
                    <a:pt x="757" y="220"/>
                  </a:cubicBezTo>
                  <a:cubicBezTo>
                    <a:pt x="759" y="219"/>
                    <a:pt x="759" y="219"/>
                    <a:pt x="759" y="219"/>
                  </a:cubicBezTo>
                  <a:cubicBezTo>
                    <a:pt x="761" y="219"/>
                    <a:pt x="761" y="219"/>
                    <a:pt x="761" y="219"/>
                  </a:cubicBezTo>
                  <a:cubicBezTo>
                    <a:pt x="766" y="218"/>
                    <a:pt x="766" y="218"/>
                    <a:pt x="766" y="218"/>
                  </a:cubicBezTo>
                  <a:cubicBezTo>
                    <a:pt x="772" y="216"/>
                    <a:pt x="779" y="215"/>
                    <a:pt x="785" y="213"/>
                  </a:cubicBezTo>
                  <a:cubicBezTo>
                    <a:pt x="794" y="210"/>
                    <a:pt x="794" y="210"/>
                    <a:pt x="794" y="210"/>
                  </a:cubicBezTo>
                  <a:cubicBezTo>
                    <a:pt x="799" y="209"/>
                    <a:pt x="799" y="209"/>
                    <a:pt x="799" y="209"/>
                  </a:cubicBezTo>
                  <a:cubicBezTo>
                    <a:pt x="803" y="208"/>
                    <a:pt x="803" y="208"/>
                    <a:pt x="803" y="208"/>
                  </a:cubicBezTo>
                  <a:cubicBezTo>
                    <a:pt x="810" y="206"/>
                    <a:pt x="816" y="204"/>
                    <a:pt x="822" y="202"/>
                  </a:cubicBezTo>
                  <a:cubicBezTo>
                    <a:pt x="840" y="196"/>
                    <a:pt x="840" y="196"/>
                    <a:pt x="840" y="196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77" y="185"/>
                    <a:pt x="877" y="185"/>
                    <a:pt x="877" y="185"/>
                  </a:cubicBezTo>
                  <a:cubicBezTo>
                    <a:pt x="902" y="178"/>
                    <a:pt x="926" y="170"/>
                    <a:pt x="951" y="163"/>
                  </a:cubicBezTo>
                  <a:cubicBezTo>
                    <a:pt x="976" y="156"/>
                    <a:pt x="1000" y="149"/>
                    <a:pt x="1025" y="144"/>
                  </a:cubicBezTo>
                  <a:cubicBezTo>
                    <a:pt x="1034" y="143"/>
                    <a:pt x="1034" y="143"/>
                    <a:pt x="1034" y="143"/>
                  </a:cubicBezTo>
                  <a:cubicBezTo>
                    <a:pt x="1036" y="142"/>
                    <a:pt x="1037" y="142"/>
                    <a:pt x="1039" y="142"/>
                  </a:cubicBezTo>
                  <a:cubicBezTo>
                    <a:pt x="1044" y="141"/>
                    <a:pt x="1044" y="141"/>
                    <a:pt x="1044" y="141"/>
                  </a:cubicBezTo>
                  <a:cubicBezTo>
                    <a:pt x="1047" y="141"/>
                    <a:pt x="1050" y="140"/>
                    <a:pt x="1053" y="140"/>
                  </a:cubicBezTo>
                  <a:cubicBezTo>
                    <a:pt x="1062" y="139"/>
                    <a:pt x="1062" y="139"/>
                    <a:pt x="1062" y="139"/>
                  </a:cubicBezTo>
                  <a:cubicBezTo>
                    <a:pt x="1067" y="138"/>
                    <a:pt x="1067" y="138"/>
                    <a:pt x="1067" y="138"/>
                  </a:cubicBezTo>
                  <a:cubicBezTo>
                    <a:pt x="1068" y="138"/>
                    <a:pt x="1069" y="138"/>
                    <a:pt x="1069" y="138"/>
                  </a:cubicBezTo>
                  <a:cubicBezTo>
                    <a:pt x="1072" y="138"/>
                    <a:pt x="1072" y="138"/>
                    <a:pt x="1072" y="138"/>
                  </a:cubicBezTo>
                  <a:cubicBezTo>
                    <a:pt x="1081" y="137"/>
                    <a:pt x="1081" y="137"/>
                    <a:pt x="1081" y="137"/>
                  </a:cubicBezTo>
                  <a:cubicBezTo>
                    <a:pt x="1086" y="137"/>
                    <a:pt x="1086" y="137"/>
                    <a:pt x="1086" y="137"/>
                  </a:cubicBezTo>
                  <a:cubicBezTo>
                    <a:pt x="1091" y="137"/>
                    <a:pt x="1091" y="137"/>
                    <a:pt x="1091" y="137"/>
                  </a:cubicBezTo>
                  <a:cubicBezTo>
                    <a:pt x="1100" y="136"/>
                    <a:pt x="1100" y="136"/>
                    <a:pt x="1100" y="136"/>
                  </a:cubicBezTo>
                  <a:cubicBezTo>
                    <a:pt x="1103" y="136"/>
                    <a:pt x="1106" y="136"/>
                    <a:pt x="1110" y="136"/>
                  </a:cubicBezTo>
                  <a:cubicBezTo>
                    <a:pt x="1119" y="137"/>
                    <a:pt x="1119" y="137"/>
                    <a:pt x="1119" y="137"/>
                  </a:cubicBezTo>
                  <a:cubicBezTo>
                    <a:pt x="1121" y="137"/>
                    <a:pt x="1121" y="137"/>
                    <a:pt x="1121" y="137"/>
                  </a:cubicBezTo>
                  <a:cubicBezTo>
                    <a:pt x="1122" y="137"/>
                    <a:pt x="1123" y="137"/>
                    <a:pt x="1124" y="137"/>
                  </a:cubicBezTo>
                  <a:cubicBezTo>
                    <a:pt x="1128" y="137"/>
                    <a:pt x="1128" y="137"/>
                    <a:pt x="1128" y="137"/>
                  </a:cubicBezTo>
                  <a:cubicBezTo>
                    <a:pt x="1138" y="138"/>
                    <a:pt x="1138" y="138"/>
                    <a:pt x="1138" y="138"/>
                  </a:cubicBezTo>
                  <a:cubicBezTo>
                    <a:pt x="1141" y="138"/>
                    <a:pt x="1144" y="138"/>
                    <a:pt x="1147" y="139"/>
                  </a:cubicBezTo>
                  <a:cubicBezTo>
                    <a:pt x="1150" y="139"/>
                    <a:pt x="1153" y="139"/>
                    <a:pt x="1156" y="140"/>
                  </a:cubicBezTo>
                  <a:cubicBezTo>
                    <a:pt x="1158" y="140"/>
                    <a:pt x="1160" y="140"/>
                    <a:pt x="1161" y="140"/>
                  </a:cubicBezTo>
                  <a:cubicBezTo>
                    <a:pt x="1166" y="141"/>
                    <a:pt x="1166" y="141"/>
                    <a:pt x="1166" y="141"/>
                  </a:cubicBezTo>
                  <a:cubicBezTo>
                    <a:pt x="1169" y="141"/>
                    <a:pt x="1172" y="142"/>
                    <a:pt x="1175" y="142"/>
                  </a:cubicBezTo>
                  <a:cubicBezTo>
                    <a:pt x="1200" y="146"/>
                    <a:pt x="1225" y="150"/>
                    <a:pt x="1250" y="154"/>
                  </a:cubicBezTo>
                  <a:cubicBezTo>
                    <a:pt x="1256" y="155"/>
                    <a:pt x="1262" y="156"/>
                    <a:pt x="1268" y="157"/>
                  </a:cubicBezTo>
                  <a:cubicBezTo>
                    <a:pt x="1274" y="158"/>
                    <a:pt x="1280" y="159"/>
                    <a:pt x="1287" y="160"/>
                  </a:cubicBezTo>
                  <a:cubicBezTo>
                    <a:pt x="1299" y="162"/>
                    <a:pt x="1311" y="164"/>
                    <a:pt x="1324" y="165"/>
                  </a:cubicBezTo>
                  <a:cubicBezTo>
                    <a:pt x="1330" y="165"/>
                    <a:pt x="1337" y="165"/>
                    <a:pt x="1343" y="165"/>
                  </a:cubicBezTo>
                  <a:cubicBezTo>
                    <a:pt x="1350" y="164"/>
                    <a:pt x="1356" y="163"/>
                    <a:pt x="1362" y="162"/>
                  </a:cubicBezTo>
                  <a:cubicBezTo>
                    <a:pt x="1368" y="161"/>
                    <a:pt x="1375" y="160"/>
                    <a:pt x="1381" y="158"/>
                  </a:cubicBezTo>
                  <a:cubicBezTo>
                    <a:pt x="1387" y="156"/>
                    <a:pt x="1393" y="154"/>
                    <a:pt x="1398" y="151"/>
                  </a:cubicBezTo>
                  <a:cubicBezTo>
                    <a:pt x="1404" y="148"/>
                    <a:pt x="1410" y="145"/>
                    <a:pt x="1415" y="142"/>
                  </a:cubicBezTo>
                  <a:cubicBezTo>
                    <a:pt x="1419" y="139"/>
                    <a:pt x="1419" y="139"/>
                    <a:pt x="1419" y="139"/>
                  </a:cubicBezTo>
                  <a:cubicBezTo>
                    <a:pt x="1420" y="138"/>
                    <a:pt x="1421" y="137"/>
                    <a:pt x="1423" y="136"/>
                  </a:cubicBezTo>
                  <a:cubicBezTo>
                    <a:pt x="1424" y="136"/>
                    <a:pt x="1425" y="135"/>
                    <a:pt x="1427" y="134"/>
                  </a:cubicBezTo>
                  <a:cubicBezTo>
                    <a:pt x="1428" y="133"/>
                    <a:pt x="1429" y="132"/>
                    <a:pt x="1430" y="131"/>
                  </a:cubicBezTo>
                  <a:cubicBezTo>
                    <a:pt x="1434" y="127"/>
                    <a:pt x="1434" y="127"/>
                    <a:pt x="1434" y="127"/>
                  </a:cubicBezTo>
                  <a:cubicBezTo>
                    <a:pt x="1437" y="124"/>
                    <a:pt x="1437" y="124"/>
                    <a:pt x="1437" y="124"/>
                  </a:cubicBezTo>
                  <a:cubicBezTo>
                    <a:pt x="1438" y="123"/>
                    <a:pt x="1439" y="122"/>
                    <a:pt x="1440" y="121"/>
                  </a:cubicBezTo>
                  <a:cubicBezTo>
                    <a:pt x="1441" y="120"/>
                    <a:pt x="1443" y="119"/>
                    <a:pt x="1444" y="117"/>
                  </a:cubicBezTo>
                  <a:cubicBezTo>
                    <a:pt x="1447" y="114"/>
                    <a:pt x="1447" y="114"/>
                    <a:pt x="1447" y="114"/>
                  </a:cubicBezTo>
                  <a:cubicBezTo>
                    <a:pt x="1448" y="113"/>
                    <a:pt x="1449" y="112"/>
                    <a:pt x="1450" y="110"/>
                  </a:cubicBezTo>
                  <a:cubicBezTo>
                    <a:pt x="1452" y="108"/>
                    <a:pt x="1454" y="106"/>
                    <a:pt x="1456" y="103"/>
                  </a:cubicBezTo>
                  <a:cubicBezTo>
                    <a:pt x="1457" y="101"/>
                    <a:pt x="1459" y="98"/>
                    <a:pt x="1461" y="96"/>
                  </a:cubicBezTo>
                  <a:cubicBezTo>
                    <a:pt x="1463" y="94"/>
                    <a:pt x="1465" y="91"/>
                    <a:pt x="1467" y="89"/>
                  </a:cubicBezTo>
                  <a:cubicBezTo>
                    <a:pt x="1470" y="84"/>
                    <a:pt x="1474" y="79"/>
                    <a:pt x="1477" y="74"/>
                  </a:cubicBezTo>
                  <a:cubicBezTo>
                    <a:pt x="1479" y="72"/>
                    <a:pt x="1481" y="70"/>
                    <a:pt x="1483" y="68"/>
                  </a:cubicBezTo>
                  <a:cubicBezTo>
                    <a:pt x="1484" y="67"/>
                    <a:pt x="1485" y="66"/>
                    <a:pt x="1486" y="65"/>
                  </a:cubicBezTo>
                  <a:cubicBezTo>
                    <a:pt x="1489" y="61"/>
                    <a:pt x="1489" y="61"/>
                    <a:pt x="1489" y="61"/>
                  </a:cubicBezTo>
                  <a:cubicBezTo>
                    <a:pt x="1493" y="57"/>
                    <a:pt x="1497" y="53"/>
                    <a:pt x="1502" y="49"/>
                  </a:cubicBezTo>
                  <a:cubicBezTo>
                    <a:pt x="1506" y="45"/>
                    <a:pt x="1510" y="41"/>
                    <a:pt x="1515" y="38"/>
                  </a:cubicBezTo>
                  <a:cubicBezTo>
                    <a:pt x="1519" y="34"/>
                    <a:pt x="1524" y="30"/>
                    <a:pt x="1529" y="27"/>
                  </a:cubicBezTo>
                  <a:cubicBezTo>
                    <a:pt x="1538" y="21"/>
                    <a:pt x="1549" y="16"/>
                    <a:pt x="1559" y="13"/>
                  </a:cubicBezTo>
                  <a:cubicBezTo>
                    <a:pt x="1565" y="11"/>
                    <a:pt x="1570" y="10"/>
                    <a:pt x="1576" y="10"/>
                  </a:cubicBezTo>
                  <a:cubicBezTo>
                    <a:pt x="1581" y="9"/>
                    <a:pt x="1587" y="9"/>
                    <a:pt x="1592" y="10"/>
                  </a:cubicBezTo>
                  <a:cubicBezTo>
                    <a:pt x="1603" y="11"/>
                    <a:pt x="1614" y="14"/>
                    <a:pt x="1624" y="18"/>
                  </a:cubicBezTo>
                  <a:cubicBezTo>
                    <a:pt x="1628" y="20"/>
                    <a:pt x="1628" y="20"/>
                    <a:pt x="1628" y="20"/>
                  </a:cubicBezTo>
                  <a:cubicBezTo>
                    <a:pt x="1630" y="21"/>
                    <a:pt x="1630" y="21"/>
                    <a:pt x="1630" y="21"/>
                  </a:cubicBezTo>
                  <a:cubicBezTo>
                    <a:pt x="1632" y="22"/>
                    <a:pt x="1632" y="22"/>
                    <a:pt x="1632" y="22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6" y="24"/>
                    <a:pt x="1637" y="25"/>
                    <a:pt x="1637" y="25"/>
                  </a:cubicBezTo>
                  <a:cubicBezTo>
                    <a:pt x="1639" y="26"/>
                    <a:pt x="1639" y="26"/>
                    <a:pt x="1639" y="26"/>
                  </a:cubicBezTo>
                  <a:cubicBezTo>
                    <a:pt x="1640" y="27"/>
                    <a:pt x="1641" y="27"/>
                    <a:pt x="1643" y="28"/>
                  </a:cubicBezTo>
                  <a:cubicBezTo>
                    <a:pt x="1646" y="30"/>
                    <a:pt x="1646" y="30"/>
                    <a:pt x="1646" y="30"/>
                  </a:cubicBezTo>
                  <a:cubicBezTo>
                    <a:pt x="1648" y="32"/>
                    <a:pt x="1650" y="34"/>
                    <a:pt x="1653" y="35"/>
                  </a:cubicBezTo>
                  <a:cubicBezTo>
                    <a:pt x="1661" y="42"/>
                    <a:pt x="1669" y="50"/>
                    <a:pt x="1677" y="58"/>
                  </a:cubicBezTo>
                  <a:cubicBezTo>
                    <a:pt x="1684" y="66"/>
                    <a:pt x="1691" y="75"/>
                    <a:pt x="1698" y="83"/>
                  </a:cubicBezTo>
                  <a:cubicBezTo>
                    <a:pt x="1705" y="92"/>
                    <a:pt x="1712" y="101"/>
                    <a:pt x="1719" y="110"/>
                  </a:cubicBezTo>
                  <a:cubicBezTo>
                    <a:pt x="1726" y="118"/>
                    <a:pt x="1733" y="126"/>
                    <a:pt x="1741" y="134"/>
                  </a:cubicBezTo>
                  <a:cubicBezTo>
                    <a:pt x="1743" y="136"/>
                    <a:pt x="1745" y="138"/>
                    <a:pt x="1748" y="139"/>
                  </a:cubicBezTo>
                  <a:cubicBezTo>
                    <a:pt x="1750" y="141"/>
                    <a:pt x="1752" y="143"/>
                    <a:pt x="1754" y="145"/>
                  </a:cubicBezTo>
                  <a:cubicBezTo>
                    <a:pt x="1756" y="146"/>
                    <a:pt x="1758" y="148"/>
                    <a:pt x="1761" y="150"/>
                  </a:cubicBezTo>
                  <a:cubicBezTo>
                    <a:pt x="1763" y="151"/>
                    <a:pt x="1765" y="153"/>
                    <a:pt x="1767" y="154"/>
                  </a:cubicBezTo>
                  <a:cubicBezTo>
                    <a:pt x="1776" y="160"/>
                    <a:pt x="1785" y="166"/>
                    <a:pt x="1795" y="171"/>
                  </a:cubicBezTo>
                  <a:cubicBezTo>
                    <a:pt x="1798" y="172"/>
                    <a:pt x="1800" y="173"/>
                    <a:pt x="1803" y="174"/>
                  </a:cubicBezTo>
                  <a:cubicBezTo>
                    <a:pt x="1807" y="175"/>
                    <a:pt x="1807" y="175"/>
                    <a:pt x="1807" y="175"/>
                  </a:cubicBezTo>
                  <a:cubicBezTo>
                    <a:pt x="1807" y="176"/>
                    <a:pt x="1808" y="176"/>
                    <a:pt x="1808" y="176"/>
                  </a:cubicBezTo>
                  <a:cubicBezTo>
                    <a:pt x="1810" y="177"/>
                    <a:pt x="1810" y="177"/>
                    <a:pt x="1810" y="177"/>
                  </a:cubicBezTo>
                  <a:cubicBezTo>
                    <a:pt x="1814" y="178"/>
                    <a:pt x="1814" y="178"/>
                    <a:pt x="1814" y="178"/>
                  </a:cubicBezTo>
                  <a:cubicBezTo>
                    <a:pt x="1816" y="179"/>
                    <a:pt x="1816" y="179"/>
                    <a:pt x="1816" y="179"/>
                  </a:cubicBezTo>
                  <a:cubicBezTo>
                    <a:pt x="1817" y="179"/>
                    <a:pt x="1818" y="179"/>
                    <a:pt x="1818" y="179"/>
                  </a:cubicBezTo>
                  <a:cubicBezTo>
                    <a:pt x="1821" y="180"/>
                    <a:pt x="1823" y="180"/>
                    <a:pt x="1826" y="181"/>
                  </a:cubicBezTo>
                  <a:cubicBezTo>
                    <a:pt x="1828" y="182"/>
                    <a:pt x="1828" y="182"/>
                    <a:pt x="1828" y="182"/>
                  </a:cubicBezTo>
                  <a:cubicBezTo>
                    <a:pt x="1830" y="182"/>
                    <a:pt x="1830" y="182"/>
                    <a:pt x="1830" y="182"/>
                  </a:cubicBezTo>
                  <a:cubicBezTo>
                    <a:pt x="1833" y="183"/>
                    <a:pt x="1833" y="183"/>
                    <a:pt x="1833" y="183"/>
                  </a:cubicBezTo>
                  <a:cubicBezTo>
                    <a:pt x="1836" y="183"/>
                    <a:pt x="1839" y="184"/>
                    <a:pt x="1841" y="185"/>
                  </a:cubicBezTo>
                  <a:cubicBezTo>
                    <a:pt x="1846" y="186"/>
                    <a:pt x="1851" y="187"/>
                    <a:pt x="1856" y="188"/>
                  </a:cubicBezTo>
                  <a:cubicBezTo>
                    <a:pt x="1866" y="190"/>
                    <a:pt x="1876" y="192"/>
                    <a:pt x="1886" y="194"/>
                  </a:cubicBezTo>
                  <a:cubicBezTo>
                    <a:pt x="1891" y="195"/>
                    <a:pt x="1896" y="196"/>
                    <a:pt x="1901" y="197"/>
                  </a:cubicBezTo>
                  <a:cubicBezTo>
                    <a:pt x="1906" y="198"/>
                    <a:pt x="1911" y="198"/>
                    <a:pt x="1915" y="199"/>
                  </a:cubicBezTo>
                  <a:cubicBezTo>
                    <a:pt x="1920" y="200"/>
                    <a:pt x="1925" y="201"/>
                    <a:pt x="1930" y="202"/>
                  </a:cubicBezTo>
                  <a:cubicBezTo>
                    <a:pt x="1931" y="202"/>
                    <a:pt x="1932" y="203"/>
                    <a:pt x="1934" y="203"/>
                  </a:cubicBezTo>
                  <a:cubicBezTo>
                    <a:pt x="1935" y="203"/>
                    <a:pt x="1936" y="203"/>
                    <a:pt x="1937" y="203"/>
                  </a:cubicBezTo>
                  <a:cubicBezTo>
                    <a:pt x="1940" y="204"/>
                    <a:pt x="1942" y="204"/>
                    <a:pt x="1944" y="205"/>
                  </a:cubicBezTo>
                  <a:cubicBezTo>
                    <a:pt x="1949" y="205"/>
                    <a:pt x="1954" y="206"/>
                    <a:pt x="1959" y="207"/>
                  </a:cubicBezTo>
                  <a:cubicBezTo>
                    <a:pt x="1961" y="207"/>
                    <a:pt x="1964" y="208"/>
                    <a:pt x="1966" y="208"/>
                  </a:cubicBezTo>
                  <a:cubicBezTo>
                    <a:pt x="1968" y="209"/>
                    <a:pt x="1971" y="209"/>
                    <a:pt x="1973" y="209"/>
                  </a:cubicBezTo>
                  <a:cubicBezTo>
                    <a:pt x="1975" y="210"/>
                    <a:pt x="1978" y="210"/>
                    <a:pt x="1980" y="210"/>
                  </a:cubicBezTo>
                  <a:cubicBezTo>
                    <a:pt x="1983" y="211"/>
                    <a:pt x="1985" y="211"/>
                    <a:pt x="1987" y="211"/>
                  </a:cubicBezTo>
                  <a:cubicBezTo>
                    <a:pt x="1990" y="211"/>
                    <a:pt x="1992" y="212"/>
                    <a:pt x="1994" y="212"/>
                  </a:cubicBezTo>
                  <a:cubicBezTo>
                    <a:pt x="1997" y="212"/>
                    <a:pt x="1999" y="212"/>
                    <a:pt x="2001" y="213"/>
                  </a:cubicBezTo>
                  <a:cubicBezTo>
                    <a:pt x="2020" y="214"/>
                    <a:pt x="2039" y="215"/>
                    <a:pt x="2057" y="215"/>
                  </a:cubicBezTo>
                  <a:cubicBezTo>
                    <a:pt x="2075" y="215"/>
                    <a:pt x="2093" y="213"/>
                    <a:pt x="2110" y="211"/>
                  </a:cubicBezTo>
                  <a:cubicBezTo>
                    <a:pt x="2112" y="211"/>
                    <a:pt x="2114" y="211"/>
                    <a:pt x="2116" y="210"/>
                  </a:cubicBezTo>
                  <a:cubicBezTo>
                    <a:pt x="2118" y="210"/>
                    <a:pt x="2120" y="210"/>
                    <a:pt x="2122" y="209"/>
                  </a:cubicBezTo>
                  <a:cubicBezTo>
                    <a:pt x="2127" y="209"/>
                    <a:pt x="2131" y="208"/>
                    <a:pt x="2135" y="207"/>
                  </a:cubicBezTo>
                  <a:cubicBezTo>
                    <a:pt x="2139" y="206"/>
                    <a:pt x="2143" y="206"/>
                    <a:pt x="2147" y="205"/>
                  </a:cubicBezTo>
                  <a:cubicBezTo>
                    <a:pt x="2149" y="204"/>
                    <a:pt x="2151" y="204"/>
                    <a:pt x="2153" y="203"/>
                  </a:cubicBezTo>
                  <a:cubicBezTo>
                    <a:pt x="2155" y="203"/>
                    <a:pt x="2157" y="202"/>
                    <a:pt x="2159" y="202"/>
                  </a:cubicBezTo>
                  <a:cubicBezTo>
                    <a:pt x="2160" y="202"/>
                    <a:pt x="2161" y="201"/>
                    <a:pt x="2162" y="201"/>
                  </a:cubicBezTo>
                  <a:cubicBezTo>
                    <a:pt x="2163" y="201"/>
                    <a:pt x="2164" y="201"/>
                    <a:pt x="2165" y="200"/>
                  </a:cubicBezTo>
                  <a:cubicBezTo>
                    <a:pt x="2167" y="200"/>
                    <a:pt x="2169" y="199"/>
                    <a:pt x="2171" y="199"/>
                  </a:cubicBezTo>
                  <a:cubicBezTo>
                    <a:pt x="2175" y="198"/>
                    <a:pt x="2179" y="197"/>
                    <a:pt x="2183" y="195"/>
                  </a:cubicBezTo>
                  <a:cubicBezTo>
                    <a:pt x="2187" y="194"/>
                    <a:pt x="2190" y="193"/>
                    <a:pt x="2194" y="191"/>
                  </a:cubicBezTo>
                  <a:cubicBezTo>
                    <a:pt x="2198" y="190"/>
                    <a:pt x="2201" y="189"/>
                    <a:pt x="2205" y="187"/>
                  </a:cubicBezTo>
                  <a:cubicBezTo>
                    <a:pt x="2219" y="182"/>
                    <a:pt x="2233" y="176"/>
                    <a:pt x="2246" y="169"/>
                  </a:cubicBezTo>
                  <a:cubicBezTo>
                    <a:pt x="2248" y="168"/>
                    <a:pt x="2250" y="168"/>
                    <a:pt x="2251" y="167"/>
                  </a:cubicBezTo>
                  <a:cubicBezTo>
                    <a:pt x="2253" y="166"/>
                    <a:pt x="2254" y="165"/>
                    <a:pt x="2256" y="164"/>
                  </a:cubicBezTo>
                  <a:cubicBezTo>
                    <a:pt x="2258" y="163"/>
                    <a:pt x="2259" y="162"/>
                    <a:pt x="2261" y="161"/>
                  </a:cubicBezTo>
                  <a:cubicBezTo>
                    <a:pt x="2262" y="160"/>
                    <a:pt x="2264" y="159"/>
                    <a:pt x="2265" y="158"/>
                  </a:cubicBezTo>
                  <a:cubicBezTo>
                    <a:pt x="2267" y="157"/>
                    <a:pt x="2268" y="157"/>
                    <a:pt x="2270" y="156"/>
                  </a:cubicBezTo>
                  <a:cubicBezTo>
                    <a:pt x="2271" y="155"/>
                    <a:pt x="2272" y="154"/>
                    <a:pt x="2274" y="153"/>
                  </a:cubicBezTo>
                  <a:cubicBezTo>
                    <a:pt x="2277" y="151"/>
                    <a:pt x="2279" y="149"/>
                    <a:pt x="2282" y="147"/>
                  </a:cubicBezTo>
                  <a:cubicBezTo>
                    <a:pt x="2293" y="139"/>
                    <a:pt x="2304" y="132"/>
                    <a:pt x="2315" y="126"/>
                  </a:cubicBezTo>
                  <a:cubicBezTo>
                    <a:pt x="2325" y="120"/>
                    <a:pt x="2336" y="115"/>
                    <a:pt x="2346" y="111"/>
                  </a:cubicBezTo>
                  <a:cubicBezTo>
                    <a:pt x="2351" y="109"/>
                    <a:pt x="2356" y="107"/>
                    <a:pt x="2362" y="106"/>
                  </a:cubicBezTo>
                  <a:cubicBezTo>
                    <a:pt x="2367" y="104"/>
                    <a:pt x="2372" y="103"/>
                    <a:pt x="2377" y="102"/>
                  </a:cubicBezTo>
                  <a:cubicBezTo>
                    <a:pt x="2386" y="99"/>
                    <a:pt x="2396" y="98"/>
                    <a:pt x="2405" y="97"/>
                  </a:cubicBezTo>
                  <a:cubicBezTo>
                    <a:pt x="2414" y="96"/>
                    <a:pt x="2422" y="95"/>
                    <a:pt x="2430" y="96"/>
                  </a:cubicBezTo>
                  <a:cubicBezTo>
                    <a:pt x="2437" y="96"/>
                    <a:pt x="2444" y="96"/>
                    <a:pt x="2451" y="97"/>
                  </a:cubicBezTo>
                  <a:cubicBezTo>
                    <a:pt x="2457" y="98"/>
                    <a:pt x="2463" y="100"/>
                    <a:pt x="2468" y="101"/>
                  </a:cubicBezTo>
                  <a:cubicBezTo>
                    <a:pt x="2473" y="102"/>
                    <a:pt x="2478" y="104"/>
                    <a:pt x="2481" y="106"/>
                  </a:cubicBezTo>
                  <a:cubicBezTo>
                    <a:pt x="2483" y="106"/>
                    <a:pt x="2485" y="107"/>
                    <a:pt x="2486" y="108"/>
                  </a:cubicBezTo>
                  <a:cubicBezTo>
                    <a:pt x="2487" y="108"/>
                    <a:pt x="2488" y="108"/>
                    <a:pt x="2489" y="109"/>
                  </a:cubicBezTo>
                  <a:cubicBezTo>
                    <a:pt x="2489" y="109"/>
                    <a:pt x="2490" y="109"/>
                    <a:pt x="2490" y="110"/>
                  </a:cubicBezTo>
                  <a:cubicBezTo>
                    <a:pt x="2493" y="111"/>
                    <a:pt x="2495" y="112"/>
                    <a:pt x="2496" y="113"/>
                  </a:cubicBezTo>
                  <a:cubicBezTo>
                    <a:pt x="2497" y="113"/>
                    <a:pt x="2498" y="114"/>
                    <a:pt x="2498" y="114"/>
                  </a:cubicBezTo>
                  <a:cubicBezTo>
                    <a:pt x="2498" y="114"/>
                    <a:pt x="2498" y="114"/>
                    <a:pt x="2499" y="115"/>
                  </a:cubicBezTo>
                  <a:cubicBezTo>
                    <a:pt x="2500" y="115"/>
                    <a:pt x="2501" y="116"/>
                    <a:pt x="2502" y="116"/>
                  </a:cubicBezTo>
                  <a:cubicBezTo>
                    <a:pt x="2502" y="117"/>
                    <a:pt x="2503" y="117"/>
                    <a:pt x="2505" y="118"/>
                  </a:cubicBezTo>
                  <a:cubicBezTo>
                    <a:pt x="2509" y="121"/>
                    <a:pt x="2515" y="126"/>
                    <a:pt x="2523" y="133"/>
                  </a:cubicBezTo>
                  <a:cubicBezTo>
                    <a:pt x="2527" y="137"/>
                    <a:pt x="2532" y="141"/>
                    <a:pt x="2536" y="146"/>
                  </a:cubicBezTo>
                  <a:cubicBezTo>
                    <a:pt x="2537" y="147"/>
                    <a:pt x="2539" y="148"/>
                    <a:pt x="2540" y="150"/>
                  </a:cubicBezTo>
                  <a:cubicBezTo>
                    <a:pt x="2540" y="150"/>
                    <a:pt x="2541" y="151"/>
                    <a:pt x="2542" y="152"/>
                  </a:cubicBezTo>
                  <a:cubicBezTo>
                    <a:pt x="2542" y="152"/>
                    <a:pt x="2543" y="153"/>
                    <a:pt x="2543" y="154"/>
                  </a:cubicBezTo>
                  <a:cubicBezTo>
                    <a:pt x="2546" y="156"/>
                    <a:pt x="2548" y="159"/>
                    <a:pt x="2551" y="162"/>
                  </a:cubicBezTo>
                  <a:cubicBezTo>
                    <a:pt x="2552" y="164"/>
                    <a:pt x="2554" y="165"/>
                    <a:pt x="2555" y="167"/>
                  </a:cubicBezTo>
                  <a:cubicBezTo>
                    <a:pt x="2556" y="167"/>
                    <a:pt x="2557" y="168"/>
                    <a:pt x="2557" y="169"/>
                  </a:cubicBezTo>
                  <a:cubicBezTo>
                    <a:pt x="2558" y="170"/>
                    <a:pt x="2559" y="170"/>
                    <a:pt x="2560" y="171"/>
                  </a:cubicBezTo>
                  <a:cubicBezTo>
                    <a:pt x="2563" y="174"/>
                    <a:pt x="2566" y="177"/>
                    <a:pt x="2569" y="180"/>
                  </a:cubicBezTo>
                  <a:cubicBezTo>
                    <a:pt x="2573" y="184"/>
                    <a:pt x="2576" y="187"/>
                    <a:pt x="2580" y="190"/>
                  </a:cubicBezTo>
                  <a:cubicBezTo>
                    <a:pt x="2581" y="191"/>
                    <a:pt x="2582" y="192"/>
                    <a:pt x="2582" y="193"/>
                  </a:cubicBezTo>
                  <a:cubicBezTo>
                    <a:pt x="2583" y="193"/>
                    <a:pt x="2583" y="193"/>
                    <a:pt x="2584" y="194"/>
                  </a:cubicBezTo>
                  <a:cubicBezTo>
                    <a:pt x="2584" y="194"/>
                    <a:pt x="2585" y="195"/>
                    <a:pt x="2585" y="195"/>
                  </a:cubicBezTo>
                  <a:cubicBezTo>
                    <a:pt x="2586" y="196"/>
                    <a:pt x="2587" y="197"/>
                    <a:pt x="2588" y="198"/>
                  </a:cubicBezTo>
                  <a:cubicBezTo>
                    <a:pt x="2589" y="199"/>
                    <a:pt x="2590" y="199"/>
                    <a:pt x="2591" y="200"/>
                  </a:cubicBezTo>
                  <a:cubicBezTo>
                    <a:pt x="2593" y="202"/>
                    <a:pt x="2595" y="203"/>
                    <a:pt x="2597" y="205"/>
                  </a:cubicBezTo>
                  <a:cubicBezTo>
                    <a:pt x="2600" y="207"/>
                    <a:pt x="2602" y="208"/>
                    <a:pt x="2604" y="210"/>
                  </a:cubicBezTo>
                  <a:cubicBezTo>
                    <a:pt x="2606" y="212"/>
                    <a:pt x="2609" y="213"/>
                    <a:pt x="2611" y="215"/>
                  </a:cubicBezTo>
                  <a:cubicBezTo>
                    <a:pt x="2612" y="215"/>
                    <a:pt x="2613" y="216"/>
                    <a:pt x="2614" y="217"/>
                  </a:cubicBezTo>
                  <a:cubicBezTo>
                    <a:pt x="2616" y="218"/>
                    <a:pt x="2617" y="219"/>
                    <a:pt x="2618" y="219"/>
                  </a:cubicBezTo>
                  <a:cubicBezTo>
                    <a:pt x="2628" y="226"/>
                    <a:pt x="2638" y="232"/>
                    <a:pt x="2649" y="238"/>
                  </a:cubicBezTo>
                  <a:cubicBezTo>
                    <a:pt x="2661" y="243"/>
                    <a:pt x="2673" y="248"/>
                    <a:pt x="2686" y="251"/>
                  </a:cubicBezTo>
                  <a:cubicBezTo>
                    <a:pt x="2693" y="253"/>
                    <a:pt x="2700" y="255"/>
                    <a:pt x="2707" y="256"/>
                  </a:cubicBezTo>
                  <a:cubicBezTo>
                    <a:pt x="2714" y="257"/>
                    <a:pt x="2721" y="257"/>
                    <a:pt x="2729" y="257"/>
                  </a:cubicBezTo>
                  <a:cubicBezTo>
                    <a:pt x="2731" y="257"/>
                    <a:pt x="2732" y="257"/>
                    <a:pt x="2734" y="257"/>
                  </a:cubicBezTo>
                  <a:cubicBezTo>
                    <a:pt x="2736" y="257"/>
                    <a:pt x="2738" y="257"/>
                    <a:pt x="2740" y="257"/>
                  </a:cubicBezTo>
                  <a:cubicBezTo>
                    <a:pt x="2742" y="257"/>
                    <a:pt x="2744" y="257"/>
                    <a:pt x="2746" y="257"/>
                  </a:cubicBezTo>
                  <a:cubicBezTo>
                    <a:pt x="2747" y="257"/>
                    <a:pt x="2749" y="256"/>
                    <a:pt x="2751" y="256"/>
                  </a:cubicBezTo>
                  <a:cubicBezTo>
                    <a:pt x="2753" y="256"/>
                    <a:pt x="2755" y="256"/>
                    <a:pt x="2757" y="256"/>
                  </a:cubicBezTo>
                  <a:cubicBezTo>
                    <a:pt x="2758" y="256"/>
                    <a:pt x="2759" y="255"/>
                    <a:pt x="2760" y="255"/>
                  </a:cubicBezTo>
                  <a:cubicBezTo>
                    <a:pt x="2761" y="255"/>
                    <a:pt x="2761" y="255"/>
                    <a:pt x="2762" y="255"/>
                  </a:cubicBezTo>
                  <a:cubicBezTo>
                    <a:pt x="2766" y="255"/>
                    <a:pt x="2770" y="254"/>
                    <a:pt x="2774" y="253"/>
                  </a:cubicBezTo>
                  <a:cubicBezTo>
                    <a:pt x="2778" y="253"/>
                    <a:pt x="2782" y="252"/>
                    <a:pt x="2785" y="252"/>
                  </a:cubicBezTo>
                  <a:cubicBezTo>
                    <a:pt x="2789" y="251"/>
                    <a:pt x="2793" y="250"/>
                    <a:pt x="2797" y="249"/>
                  </a:cubicBezTo>
                  <a:cubicBezTo>
                    <a:pt x="2805" y="248"/>
                    <a:pt x="2813" y="246"/>
                    <a:pt x="2821" y="244"/>
                  </a:cubicBezTo>
                  <a:cubicBezTo>
                    <a:pt x="2825" y="243"/>
                    <a:pt x="2829" y="241"/>
                    <a:pt x="2833" y="240"/>
                  </a:cubicBezTo>
                  <a:cubicBezTo>
                    <a:pt x="2835" y="240"/>
                    <a:pt x="2837" y="239"/>
                    <a:pt x="2839" y="239"/>
                  </a:cubicBezTo>
                  <a:cubicBezTo>
                    <a:pt x="2840" y="238"/>
                    <a:pt x="2841" y="238"/>
                    <a:pt x="2842" y="238"/>
                  </a:cubicBezTo>
                  <a:cubicBezTo>
                    <a:pt x="2843" y="238"/>
                    <a:pt x="2844" y="237"/>
                    <a:pt x="2845" y="237"/>
                  </a:cubicBezTo>
                  <a:cubicBezTo>
                    <a:pt x="2853" y="235"/>
                    <a:pt x="2861" y="232"/>
                    <a:pt x="2869" y="228"/>
                  </a:cubicBezTo>
                  <a:cubicBezTo>
                    <a:pt x="2885" y="221"/>
                    <a:pt x="2901" y="213"/>
                    <a:pt x="2916" y="204"/>
                  </a:cubicBezTo>
                  <a:cubicBezTo>
                    <a:pt x="2924" y="199"/>
                    <a:pt x="2932" y="194"/>
                    <a:pt x="2939" y="190"/>
                  </a:cubicBezTo>
                  <a:cubicBezTo>
                    <a:pt x="2943" y="187"/>
                    <a:pt x="2947" y="185"/>
                    <a:pt x="2951" y="183"/>
                  </a:cubicBezTo>
                  <a:cubicBezTo>
                    <a:pt x="2955" y="180"/>
                    <a:pt x="2959" y="178"/>
                    <a:pt x="2963" y="175"/>
                  </a:cubicBezTo>
                  <a:cubicBezTo>
                    <a:pt x="2967" y="173"/>
                    <a:pt x="2971" y="170"/>
                    <a:pt x="2975" y="168"/>
                  </a:cubicBezTo>
                  <a:cubicBezTo>
                    <a:pt x="2977" y="167"/>
                    <a:pt x="2979" y="165"/>
                    <a:pt x="2981" y="164"/>
                  </a:cubicBezTo>
                  <a:cubicBezTo>
                    <a:pt x="2983" y="163"/>
                    <a:pt x="2985" y="162"/>
                    <a:pt x="2987" y="161"/>
                  </a:cubicBezTo>
                  <a:cubicBezTo>
                    <a:pt x="2991" y="158"/>
                    <a:pt x="2995" y="156"/>
                    <a:pt x="3000" y="153"/>
                  </a:cubicBezTo>
                  <a:cubicBezTo>
                    <a:pt x="3004" y="151"/>
                    <a:pt x="3008" y="149"/>
                    <a:pt x="3012" y="146"/>
                  </a:cubicBezTo>
                  <a:cubicBezTo>
                    <a:pt x="3029" y="137"/>
                    <a:pt x="3046" y="127"/>
                    <a:pt x="3064" y="119"/>
                  </a:cubicBezTo>
                  <a:cubicBezTo>
                    <a:pt x="3069" y="117"/>
                    <a:pt x="3074" y="114"/>
                    <a:pt x="3078" y="112"/>
                  </a:cubicBezTo>
                  <a:cubicBezTo>
                    <a:pt x="3083" y="110"/>
                    <a:pt x="3087" y="108"/>
                    <a:pt x="3092" y="106"/>
                  </a:cubicBezTo>
                  <a:cubicBezTo>
                    <a:pt x="3097" y="104"/>
                    <a:pt x="3101" y="102"/>
                    <a:pt x="3106" y="100"/>
                  </a:cubicBezTo>
                  <a:cubicBezTo>
                    <a:pt x="3108" y="100"/>
                    <a:pt x="3111" y="99"/>
                    <a:pt x="3113" y="98"/>
                  </a:cubicBezTo>
                  <a:cubicBezTo>
                    <a:pt x="3116" y="97"/>
                    <a:pt x="3118" y="96"/>
                    <a:pt x="3120" y="95"/>
                  </a:cubicBezTo>
                  <a:cubicBezTo>
                    <a:pt x="3140" y="89"/>
                    <a:pt x="3160" y="84"/>
                    <a:pt x="3181" y="82"/>
                  </a:cubicBezTo>
                  <a:cubicBezTo>
                    <a:pt x="3192" y="81"/>
                    <a:pt x="3202" y="81"/>
                    <a:pt x="3213" y="81"/>
                  </a:cubicBezTo>
                  <a:cubicBezTo>
                    <a:pt x="3215" y="81"/>
                    <a:pt x="3218" y="82"/>
                    <a:pt x="3221" y="82"/>
                  </a:cubicBezTo>
                  <a:cubicBezTo>
                    <a:pt x="3223" y="82"/>
                    <a:pt x="3226" y="82"/>
                    <a:pt x="3229" y="83"/>
                  </a:cubicBezTo>
                  <a:cubicBezTo>
                    <a:pt x="3230" y="83"/>
                    <a:pt x="3231" y="83"/>
                    <a:pt x="3233" y="83"/>
                  </a:cubicBezTo>
                  <a:cubicBezTo>
                    <a:pt x="3237" y="84"/>
                    <a:pt x="3237" y="84"/>
                    <a:pt x="3237" y="84"/>
                  </a:cubicBezTo>
                  <a:cubicBezTo>
                    <a:pt x="3239" y="84"/>
                    <a:pt x="3239" y="84"/>
                    <a:pt x="3239" y="84"/>
                  </a:cubicBezTo>
                  <a:cubicBezTo>
                    <a:pt x="3241" y="84"/>
                    <a:pt x="3241" y="84"/>
                    <a:pt x="3241" y="84"/>
                  </a:cubicBezTo>
                  <a:cubicBezTo>
                    <a:pt x="3244" y="85"/>
                    <a:pt x="3244" y="85"/>
                    <a:pt x="3244" y="85"/>
                  </a:cubicBezTo>
                  <a:cubicBezTo>
                    <a:pt x="3248" y="86"/>
                    <a:pt x="3248" y="86"/>
                    <a:pt x="3248" y="86"/>
                  </a:cubicBezTo>
                  <a:cubicBezTo>
                    <a:pt x="3250" y="86"/>
                    <a:pt x="3251" y="87"/>
                    <a:pt x="3252" y="87"/>
                  </a:cubicBezTo>
                  <a:cubicBezTo>
                    <a:pt x="3255" y="88"/>
                    <a:pt x="3257" y="88"/>
                    <a:pt x="3260" y="89"/>
                  </a:cubicBezTo>
                  <a:cubicBezTo>
                    <a:pt x="3263" y="90"/>
                    <a:pt x="3265" y="91"/>
                    <a:pt x="3268" y="92"/>
                  </a:cubicBezTo>
                  <a:cubicBezTo>
                    <a:pt x="3270" y="93"/>
                    <a:pt x="3273" y="93"/>
                    <a:pt x="3275" y="94"/>
                  </a:cubicBezTo>
                  <a:cubicBezTo>
                    <a:pt x="3285" y="98"/>
                    <a:pt x="3295" y="103"/>
                    <a:pt x="3305" y="109"/>
                  </a:cubicBezTo>
                  <a:cubicBezTo>
                    <a:pt x="3307" y="111"/>
                    <a:pt x="3309" y="112"/>
                    <a:pt x="3312" y="114"/>
                  </a:cubicBezTo>
                  <a:cubicBezTo>
                    <a:pt x="3314" y="115"/>
                    <a:pt x="3316" y="117"/>
                    <a:pt x="3318" y="118"/>
                  </a:cubicBezTo>
                  <a:cubicBezTo>
                    <a:pt x="3319" y="119"/>
                    <a:pt x="3320" y="120"/>
                    <a:pt x="3321" y="121"/>
                  </a:cubicBezTo>
                  <a:cubicBezTo>
                    <a:pt x="3324" y="124"/>
                    <a:pt x="3324" y="124"/>
                    <a:pt x="3324" y="124"/>
                  </a:cubicBezTo>
                  <a:cubicBezTo>
                    <a:pt x="3325" y="124"/>
                    <a:pt x="3325" y="125"/>
                    <a:pt x="3326" y="125"/>
                  </a:cubicBezTo>
                  <a:cubicBezTo>
                    <a:pt x="3327" y="126"/>
                    <a:pt x="3327" y="126"/>
                    <a:pt x="3327" y="126"/>
                  </a:cubicBezTo>
                  <a:cubicBezTo>
                    <a:pt x="3328" y="127"/>
                    <a:pt x="3329" y="128"/>
                    <a:pt x="3330" y="129"/>
                  </a:cubicBezTo>
                  <a:cubicBezTo>
                    <a:pt x="3338" y="137"/>
                    <a:pt x="3344" y="146"/>
                    <a:pt x="3349" y="156"/>
                  </a:cubicBezTo>
                  <a:cubicBezTo>
                    <a:pt x="3351" y="161"/>
                    <a:pt x="3354" y="166"/>
                    <a:pt x="3356" y="172"/>
                  </a:cubicBezTo>
                  <a:cubicBezTo>
                    <a:pt x="3357" y="177"/>
                    <a:pt x="3359" y="182"/>
                    <a:pt x="3360" y="188"/>
                  </a:cubicBezTo>
                  <a:cubicBezTo>
                    <a:pt x="3361" y="189"/>
                    <a:pt x="3361" y="191"/>
                    <a:pt x="3361" y="192"/>
                  </a:cubicBezTo>
                  <a:cubicBezTo>
                    <a:pt x="3362" y="196"/>
                    <a:pt x="3362" y="196"/>
                    <a:pt x="3362" y="196"/>
                  </a:cubicBezTo>
                  <a:cubicBezTo>
                    <a:pt x="3362" y="200"/>
                    <a:pt x="3362" y="200"/>
                    <a:pt x="3362" y="200"/>
                  </a:cubicBezTo>
                  <a:cubicBezTo>
                    <a:pt x="3363" y="202"/>
                    <a:pt x="3363" y="203"/>
                    <a:pt x="3363" y="204"/>
                  </a:cubicBezTo>
                  <a:cubicBezTo>
                    <a:pt x="3363" y="210"/>
                    <a:pt x="3363" y="216"/>
                    <a:pt x="3363" y="221"/>
                  </a:cubicBezTo>
                  <a:cubicBezTo>
                    <a:pt x="3362" y="225"/>
                    <a:pt x="3362" y="225"/>
                    <a:pt x="3362" y="225"/>
                  </a:cubicBezTo>
                  <a:cubicBezTo>
                    <a:pt x="3361" y="229"/>
                    <a:pt x="3361" y="229"/>
                    <a:pt x="3361" y="229"/>
                  </a:cubicBezTo>
                  <a:cubicBezTo>
                    <a:pt x="3361" y="231"/>
                    <a:pt x="3360" y="232"/>
                    <a:pt x="3360" y="233"/>
                  </a:cubicBezTo>
                  <a:cubicBezTo>
                    <a:pt x="3360" y="234"/>
                    <a:pt x="3359" y="236"/>
                    <a:pt x="3359" y="237"/>
                  </a:cubicBezTo>
                  <a:cubicBezTo>
                    <a:pt x="3357" y="242"/>
                    <a:pt x="3354" y="247"/>
                    <a:pt x="3352" y="252"/>
                  </a:cubicBezTo>
                  <a:cubicBezTo>
                    <a:pt x="3350" y="255"/>
                    <a:pt x="3349" y="257"/>
                    <a:pt x="3347" y="259"/>
                  </a:cubicBezTo>
                  <a:cubicBezTo>
                    <a:pt x="3345" y="261"/>
                    <a:pt x="3343" y="263"/>
                    <a:pt x="3341" y="265"/>
                  </a:cubicBezTo>
                  <a:cubicBezTo>
                    <a:pt x="3338" y="269"/>
                    <a:pt x="3333" y="272"/>
                    <a:pt x="3328" y="274"/>
                  </a:cubicBezTo>
                  <a:cubicBezTo>
                    <a:pt x="3326" y="275"/>
                    <a:pt x="3323" y="276"/>
                    <a:pt x="3321" y="276"/>
                  </a:cubicBezTo>
                  <a:cubicBezTo>
                    <a:pt x="3320" y="276"/>
                    <a:pt x="3320" y="276"/>
                    <a:pt x="3320" y="276"/>
                  </a:cubicBezTo>
                  <a:cubicBezTo>
                    <a:pt x="3319" y="276"/>
                    <a:pt x="3319" y="276"/>
                    <a:pt x="3319" y="276"/>
                  </a:cubicBezTo>
                  <a:cubicBezTo>
                    <a:pt x="3318" y="276"/>
                    <a:pt x="3318" y="276"/>
                    <a:pt x="3317" y="276"/>
                  </a:cubicBezTo>
                  <a:cubicBezTo>
                    <a:pt x="3316" y="276"/>
                    <a:pt x="3316" y="276"/>
                    <a:pt x="3315" y="276"/>
                  </a:cubicBezTo>
                  <a:cubicBezTo>
                    <a:pt x="3313" y="275"/>
                    <a:pt x="3313" y="275"/>
                    <a:pt x="3313" y="275"/>
                  </a:cubicBezTo>
                  <a:cubicBezTo>
                    <a:pt x="3312" y="275"/>
                    <a:pt x="3312" y="275"/>
                    <a:pt x="3312" y="275"/>
                  </a:cubicBezTo>
                  <a:cubicBezTo>
                    <a:pt x="3312" y="275"/>
                    <a:pt x="3311" y="275"/>
                    <a:pt x="3311" y="275"/>
                  </a:cubicBezTo>
                  <a:cubicBezTo>
                    <a:pt x="3309" y="274"/>
                    <a:pt x="3309" y="274"/>
                    <a:pt x="3309" y="274"/>
                  </a:cubicBezTo>
                  <a:cubicBezTo>
                    <a:pt x="3308" y="274"/>
                    <a:pt x="3308" y="274"/>
                    <a:pt x="3307" y="274"/>
                  </a:cubicBezTo>
                  <a:cubicBezTo>
                    <a:pt x="3306" y="273"/>
                    <a:pt x="3306" y="273"/>
                    <a:pt x="3305" y="273"/>
                  </a:cubicBezTo>
                  <a:cubicBezTo>
                    <a:pt x="3303" y="272"/>
                    <a:pt x="3303" y="272"/>
                    <a:pt x="3303" y="272"/>
                  </a:cubicBezTo>
                  <a:cubicBezTo>
                    <a:pt x="3302" y="272"/>
                    <a:pt x="3302" y="272"/>
                    <a:pt x="3302" y="272"/>
                  </a:cubicBezTo>
                  <a:cubicBezTo>
                    <a:pt x="3301" y="271"/>
                    <a:pt x="3301" y="271"/>
                    <a:pt x="3301" y="271"/>
                  </a:cubicBezTo>
                  <a:cubicBezTo>
                    <a:pt x="3300" y="270"/>
                    <a:pt x="3300" y="270"/>
                    <a:pt x="3300" y="270"/>
                  </a:cubicBezTo>
                  <a:cubicBezTo>
                    <a:pt x="3299" y="270"/>
                    <a:pt x="3298" y="270"/>
                    <a:pt x="3298" y="269"/>
                  </a:cubicBezTo>
                  <a:cubicBezTo>
                    <a:pt x="3295" y="268"/>
                    <a:pt x="3293" y="266"/>
                    <a:pt x="3291" y="265"/>
                  </a:cubicBezTo>
                  <a:cubicBezTo>
                    <a:pt x="3289" y="263"/>
                    <a:pt x="3287" y="261"/>
                    <a:pt x="3285" y="259"/>
                  </a:cubicBezTo>
                  <a:cubicBezTo>
                    <a:pt x="3284" y="256"/>
                    <a:pt x="3282" y="254"/>
                    <a:pt x="3281" y="252"/>
                  </a:cubicBezTo>
                  <a:cubicBezTo>
                    <a:pt x="3279" y="249"/>
                    <a:pt x="3278" y="247"/>
                    <a:pt x="3277" y="244"/>
                  </a:cubicBezTo>
                  <a:cubicBezTo>
                    <a:pt x="3273" y="234"/>
                    <a:pt x="3272" y="222"/>
                    <a:pt x="3274" y="211"/>
                  </a:cubicBezTo>
                  <a:cubicBezTo>
                    <a:pt x="3275" y="205"/>
                    <a:pt x="3277" y="200"/>
                    <a:pt x="3280" y="195"/>
                  </a:cubicBezTo>
                  <a:cubicBezTo>
                    <a:pt x="3283" y="190"/>
                    <a:pt x="3287" y="186"/>
                    <a:pt x="3291" y="181"/>
                  </a:cubicBezTo>
                  <a:cubicBezTo>
                    <a:pt x="3295" y="177"/>
                    <a:pt x="3299" y="173"/>
                    <a:pt x="3304" y="169"/>
                  </a:cubicBezTo>
                  <a:cubicBezTo>
                    <a:pt x="3308" y="166"/>
                    <a:pt x="3313" y="162"/>
                    <a:pt x="3318" y="159"/>
                  </a:cubicBezTo>
                  <a:cubicBezTo>
                    <a:pt x="3322" y="156"/>
                    <a:pt x="3322" y="156"/>
                    <a:pt x="3322" y="156"/>
                  </a:cubicBezTo>
                  <a:cubicBezTo>
                    <a:pt x="3323" y="156"/>
                    <a:pt x="3323" y="155"/>
                    <a:pt x="3324" y="155"/>
                  </a:cubicBezTo>
                  <a:cubicBezTo>
                    <a:pt x="3326" y="154"/>
                    <a:pt x="3326" y="154"/>
                    <a:pt x="3326" y="154"/>
                  </a:cubicBezTo>
                  <a:cubicBezTo>
                    <a:pt x="3330" y="152"/>
                    <a:pt x="3330" y="152"/>
                    <a:pt x="3330" y="152"/>
                  </a:cubicBezTo>
                  <a:cubicBezTo>
                    <a:pt x="3331" y="151"/>
                    <a:pt x="3332" y="150"/>
                    <a:pt x="3334" y="149"/>
                  </a:cubicBezTo>
                  <a:cubicBezTo>
                    <a:pt x="3335" y="149"/>
                    <a:pt x="3336" y="148"/>
                    <a:pt x="3338" y="147"/>
                  </a:cubicBezTo>
                  <a:cubicBezTo>
                    <a:pt x="3342" y="145"/>
                    <a:pt x="3342" y="145"/>
                    <a:pt x="3342" y="145"/>
                  </a:cubicBezTo>
                  <a:cubicBezTo>
                    <a:pt x="3345" y="144"/>
                    <a:pt x="3347" y="143"/>
                    <a:pt x="3350" y="142"/>
                  </a:cubicBezTo>
                  <a:cubicBezTo>
                    <a:pt x="3356" y="139"/>
                    <a:pt x="3362" y="137"/>
                    <a:pt x="3367" y="135"/>
                  </a:cubicBezTo>
                  <a:cubicBezTo>
                    <a:pt x="3373" y="133"/>
                    <a:pt x="3379" y="130"/>
                    <a:pt x="3385" y="128"/>
                  </a:cubicBezTo>
                  <a:cubicBezTo>
                    <a:pt x="3391" y="127"/>
                    <a:pt x="3396" y="125"/>
                    <a:pt x="3402" y="123"/>
                  </a:cubicBezTo>
                  <a:cubicBezTo>
                    <a:pt x="3405" y="122"/>
                    <a:pt x="3408" y="122"/>
                    <a:pt x="3411" y="121"/>
                  </a:cubicBezTo>
                  <a:cubicBezTo>
                    <a:pt x="3416" y="120"/>
                    <a:pt x="3416" y="120"/>
                    <a:pt x="3416" y="120"/>
                  </a:cubicBezTo>
                  <a:cubicBezTo>
                    <a:pt x="3417" y="120"/>
                    <a:pt x="3419" y="119"/>
                    <a:pt x="3420" y="119"/>
                  </a:cubicBezTo>
                  <a:cubicBezTo>
                    <a:pt x="3425" y="118"/>
                    <a:pt x="3425" y="118"/>
                    <a:pt x="3425" y="118"/>
                  </a:cubicBezTo>
                  <a:cubicBezTo>
                    <a:pt x="3426" y="118"/>
                    <a:pt x="3428" y="118"/>
                    <a:pt x="3430" y="117"/>
                  </a:cubicBezTo>
                  <a:cubicBezTo>
                    <a:pt x="3433" y="117"/>
                    <a:pt x="3436" y="116"/>
                    <a:pt x="3439" y="116"/>
                  </a:cubicBezTo>
                  <a:cubicBezTo>
                    <a:pt x="3442" y="115"/>
                    <a:pt x="3445" y="115"/>
                    <a:pt x="3448" y="115"/>
                  </a:cubicBezTo>
                  <a:cubicBezTo>
                    <a:pt x="3451" y="114"/>
                    <a:pt x="3454" y="114"/>
                    <a:pt x="3457" y="114"/>
                  </a:cubicBezTo>
                  <a:cubicBezTo>
                    <a:pt x="3463" y="113"/>
                    <a:pt x="3469" y="113"/>
                    <a:pt x="3475" y="113"/>
                  </a:cubicBezTo>
                  <a:cubicBezTo>
                    <a:pt x="3479" y="113"/>
                    <a:pt x="3482" y="114"/>
                    <a:pt x="3485" y="114"/>
                  </a:cubicBezTo>
                  <a:cubicBezTo>
                    <a:pt x="3486" y="114"/>
                    <a:pt x="3488" y="114"/>
                    <a:pt x="3489" y="114"/>
                  </a:cubicBezTo>
                  <a:cubicBezTo>
                    <a:pt x="3491" y="115"/>
                    <a:pt x="3492" y="115"/>
                    <a:pt x="3494" y="115"/>
                  </a:cubicBezTo>
                  <a:cubicBezTo>
                    <a:pt x="3498" y="116"/>
                    <a:pt x="3498" y="116"/>
                    <a:pt x="3498" y="116"/>
                  </a:cubicBezTo>
                  <a:cubicBezTo>
                    <a:pt x="3500" y="116"/>
                    <a:pt x="3501" y="116"/>
                    <a:pt x="3503" y="117"/>
                  </a:cubicBezTo>
                  <a:cubicBezTo>
                    <a:pt x="3505" y="117"/>
                    <a:pt x="3505" y="117"/>
                    <a:pt x="3505" y="117"/>
                  </a:cubicBezTo>
                  <a:cubicBezTo>
                    <a:pt x="3507" y="118"/>
                    <a:pt x="3507" y="118"/>
                    <a:pt x="3507" y="118"/>
                  </a:cubicBezTo>
                  <a:cubicBezTo>
                    <a:pt x="3509" y="118"/>
                    <a:pt x="3509" y="118"/>
                    <a:pt x="3509" y="118"/>
                  </a:cubicBezTo>
                  <a:cubicBezTo>
                    <a:pt x="3510" y="119"/>
                    <a:pt x="3511" y="119"/>
                    <a:pt x="3512" y="119"/>
                  </a:cubicBezTo>
                  <a:cubicBezTo>
                    <a:pt x="3517" y="121"/>
                    <a:pt x="3523" y="123"/>
                    <a:pt x="3528" y="126"/>
                  </a:cubicBezTo>
                  <a:cubicBezTo>
                    <a:pt x="3534" y="129"/>
                    <a:pt x="3539" y="132"/>
                    <a:pt x="3544" y="136"/>
                  </a:cubicBezTo>
                  <a:cubicBezTo>
                    <a:pt x="3547" y="137"/>
                    <a:pt x="3549" y="139"/>
                    <a:pt x="3552" y="141"/>
                  </a:cubicBezTo>
                  <a:cubicBezTo>
                    <a:pt x="3560" y="146"/>
                    <a:pt x="3560" y="146"/>
                    <a:pt x="3560" y="146"/>
                  </a:cubicBezTo>
                  <a:cubicBezTo>
                    <a:pt x="3570" y="154"/>
                    <a:pt x="3579" y="162"/>
                    <a:pt x="3589" y="171"/>
                  </a:cubicBezTo>
                  <a:cubicBezTo>
                    <a:pt x="3598" y="179"/>
                    <a:pt x="3607" y="188"/>
                    <a:pt x="3617" y="196"/>
                  </a:cubicBezTo>
                  <a:cubicBezTo>
                    <a:pt x="3627" y="205"/>
                    <a:pt x="3637" y="212"/>
                    <a:pt x="3648" y="220"/>
                  </a:cubicBezTo>
                  <a:cubicBezTo>
                    <a:pt x="3659" y="227"/>
                    <a:pt x="3671" y="233"/>
                    <a:pt x="3683" y="238"/>
                  </a:cubicBezTo>
                  <a:cubicBezTo>
                    <a:pt x="3695" y="244"/>
                    <a:pt x="3707" y="248"/>
                    <a:pt x="3720" y="251"/>
                  </a:cubicBezTo>
                  <a:cubicBezTo>
                    <a:pt x="3733" y="253"/>
                    <a:pt x="3746" y="255"/>
                    <a:pt x="3759" y="255"/>
                  </a:cubicBezTo>
                  <a:cubicBezTo>
                    <a:pt x="3785" y="255"/>
                    <a:pt x="3811" y="252"/>
                    <a:pt x="3837" y="246"/>
                  </a:cubicBezTo>
                  <a:cubicBezTo>
                    <a:pt x="3849" y="243"/>
                    <a:pt x="3862" y="240"/>
                    <a:pt x="3874" y="235"/>
                  </a:cubicBezTo>
                  <a:cubicBezTo>
                    <a:pt x="3877" y="234"/>
                    <a:pt x="3880" y="233"/>
                    <a:pt x="3883" y="231"/>
                  </a:cubicBezTo>
                  <a:cubicBezTo>
                    <a:pt x="3886" y="230"/>
                    <a:pt x="3889" y="229"/>
                    <a:pt x="3892" y="228"/>
                  </a:cubicBezTo>
                  <a:cubicBezTo>
                    <a:pt x="3898" y="225"/>
                    <a:pt x="3904" y="222"/>
                    <a:pt x="3909" y="219"/>
                  </a:cubicBezTo>
                  <a:cubicBezTo>
                    <a:pt x="3932" y="207"/>
                    <a:pt x="3954" y="193"/>
                    <a:pt x="3977" y="184"/>
                  </a:cubicBezTo>
                  <a:cubicBezTo>
                    <a:pt x="3981" y="182"/>
                    <a:pt x="3981" y="182"/>
                    <a:pt x="3981" y="182"/>
                  </a:cubicBezTo>
                  <a:cubicBezTo>
                    <a:pt x="3986" y="180"/>
                    <a:pt x="3986" y="180"/>
                    <a:pt x="3986" y="180"/>
                  </a:cubicBezTo>
                  <a:cubicBezTo>
                    <a:pt x="3988" y="179"/>
                    <a:pt x="3988" y="179"/>
                    <a:pt x="3988" y="179"/>
                  </a:cubicBezTo>
                  <a:cubicBezTo>
                    <a:pt x="3989" y="179"/>
                    <a:pt x="3990" y="179"/>
                    <a:pt x="3990" y="179"/>
                  </a:cubicBezTo>
                  <a:cubicBezTo>
                    <a:pt x="3995" y="177"/>
                    <a:pt x="3995" y="177"/>
                    <a:pt x="3995" y="177"/>
                  </a:cubicBezTo>
                  <a:cubicBezTo>
                    <a:pt x="3996" y="177"/>
                    <a:pt x="3998" y="177"/>
                    <a:pt x="3999" y="176"/>
                  </a:cubicBezTo>
                  <a:cubicBezTo>
                    <a:pt x="4001" y="176"/>
                    <a:pt x="4002" y="175"/>
                    <a:pt x="4004" y="175"/>
                  </a:cubicBezTo>
                  <a:cubicBezTo>
                    <a:pt x="4008" y="174"/>
                    <a:pt x="4008" y="174"/>
                    <a:pt x="4008" y="174"/>
                  </a:cubicBezTo>
                  <a:cubicBezTo>
                    <a:pt x="4009" y="174"/>
                    <a:pt x="4010" y="174"/>
                    <a:pt x="4011" y="174"/>
                  </a:cubicBezTo>
                  <a:cubicBezTo>
                    <a:pt x="4013" y="173"/>
                    <a:pt x="4013" y="173"/>
                    <a:pt x="4013" y="173"/>
                  </a:cubicBezTo>
                  <a:cubicBezTo>
                    <a:pt x="4019" y="173"/>
                    <a:pt x="4025" y="172"/>
                    <a:pt x="4031" y="172"/>
                  </a:cubicBezTo>
                  <a:cubicBezTo>
                    <a:pt x="4038" y="171"/>
                    <a:pt x="4044" y="172"/>
                    <a:pt x="4050" y="172"/>
                  </a:cubicBezTo>
                  <a:cubicBezTo>
                    <a:pt x="4062" y="173"/>
                    <a:pt x="4074" y="176"/>
                    <a:pt x="4085" y="180"/>
                  </a:cubicBezTo>
                  <a:cubicBezTo>
                    <a:pt x="4091" y="183"/>
                    <a:pt x="4096" y="186"/>
                    <a:pt x="4101" y="189"/>
                  </a:cubicBezTo>
                  <a:cubicBezTo>
                    <a:pt x="4103" y="190"/>
                    <a:pt x="4103" y="190"/>
                    <a:pt x="4103" y="190"/>
                  </a:cubicBezTo>
                  <a:cubicBezTo>
                    <a:pt x="4105" y="192"/>
                    <a:pt x="4105" y="192"/>
                    <a:pt x="4105" y="192"/>
                  </a:cubicBezTo>
                  <a:cubicBezTo>
                    <a:pt x="4109" y="195"/>
                    <a:pt x="4109" y="195"/>
                    <a:pt x="4109" y="195"/>
                  </a:cubicBezTo>
                  <a:cubicBezTo>
                    <a:pt x="4111" y="197"/>
                    <a:pt x="4114" y="199"/>
                    <a:pt x="4116" y="200"/>
                  </a:cubicBezTo>
                  <a:cubicBezTo>
                    <a:pt x="4126" y="208"/>
                    <a:pt x="4135" y="217"/>
                    <a:pt x="4144" y="225"/>
                  </a:cubicBezTo>
                  <a:cubicBezTo>
                    <a:pt x="4147" y="227"/>
                    <a:pt x="4149" y="229"/>
                    <a:pt x="4152" y="231"/>
                  </a:cubicBezTo>
                  <a:cubicBezTo>
                    <a:pt x="4153" y="232"/>
                    <a:pt x="4154" y="233"/>
                    <a:pt x="4155" y="235"/>
                  </a:cubicBezTo>
                  <a:cubicBezTo>
                    <a:pt x="4159" y="238"/>
                    <a:pt x="4159" y="238"/>
                    <a:pt x="4159" y="238"/>
                  </a:cubicBezTo>
                  <a:cubicBezTo>
                    <a:pt x="4161" y="239"/>
                    <a:pt x="4161" y="239"/>
                    <a:pt x="4161" y="239"/>
                  </a:cubicBezTo>
                  <a:cubicBezTo>
                    <a:pt x="4162" y="240"/>
                    <a:pt x="4162" y="240"/>
                    <a:pt x="4162" y="240"/>
                  </a:cubicBezTo>
                  <a:cubicBezTo>
                    <a:pt x="4163" y="240"/>
                    <a:pt x="4163" y="240"/>
                    <a:pt x="4163" y="240"/>
                  </a:cubicBezTo>
                  <a:cubicBezTo>
                    <a:pt x="4167" y="243"/>
                    <a:pt x="4167" y="243"/>
                    <a:pt x="4167" y="243"/>
                  </a:cubicBezTo>
                  <a:cubicBezTo>
                    <a:pt x="4169" y="245"/>
                    <a:pt x="4169" y="245"/>
                    <a:pt x="4169" y="245"/>
                  </a:cubicBezTo>
                  <a:cubicBezTo>
                    <a:pt x="4169" y="245"/>
                    <a:pt x="4170" y="246"/>
                    <a:pt x="4171" y="246"/>
                  </a:cubicBezTo>
                  <a:cubicBezTo>
                    <a:pt x="4175" y="249"/>
                    <a:pt x="4175" y="249"/>
                    <a:pt x="4175" y="249"/>
                  </a:cubicBezTo>
                  <a:cubicBezTo>
                    <a:pt x="4176" y="249"/>
                    <a:pt x="4178" y="250"/>
                    <a:pt x="4179" y="251"/>
                  </a:cubicBezTo>
                  <a:cubicBezTo>
                    <a:pt x="4183" y="254"/>
                    <a:pt x="4183" y="254"/>
                    <a:pt x="4183" y="254"/>
                  </a:cubicBezTo>
                  <a:cubicBezTo>
                    <a:pt x="4186" y="255"/>
                    <a:pt x="4188" y="257"/>
                    <a:pt x="4191" y="258"/>
                  </a:cubicBezTo>
                  <a:cubicBezTo>
                    <a:pt x="4194" y="260"/>
                    <a:pt x="4197" y="261"/>
                    <a:pt x="4200" y="263"/>
                  </a:cubicBezTo>
                  <a:cubicBezTo>
                    <a:pt x="4204" y="265"/>
                    <a:pt x="4204" y="265"/>
                    <a:pt x="4204" y="265"/>
                  </a:cubicBezTo>
                  <a:cubicBezTo>
                    <a:pt x="4205" y="266"/>
                    <a:pt x="4207" y="266"/>
                    <a:pt x="4208" y="267"/>
                  </a:cubicBezTo>
                  <a:cubicBezTo>
                    <a:pt x="4214" y="270"/>
                    <a:pt x="4220" y="272"/>
                    <a:pt x="4226" y="274"/>
                  </a:cubicBezTo>
                  <a:cubicBezTo>
                    <a:pt x="4232" y="276"/>
                    <a:pt x="4239" y="277"/>
                    <a:pt x="4245" y="278"/>
                  </a:cubicBezTo>
                  <a:cubicBezTo>
                    <a:pt x="4251" y="279"/>
                    <a:pt x="4258" y="280"/>
                    <a:pt x="4264" y="280"/>
                  </a:cubicBezTo>
                  <a:cubicBezTo>
                    <a:pt x="4271" y="280"/>
                    <a:pt x="4277" y="280"/>
                    <a:pt x="4283" y="279"/>
                  </a:cubicBezTo>
                  <a:cubicBezTo>
                    <a:pt x="4290" y="278"/>
                    <a:pt x="4296" y="277"/>
                    <a:pt x="4302" y="276"/>
                  </a:cubicBezTo>
                  <a:cubicBezTo>
                    <a:pt x="4304" y="275"/>
                    <a:pt x="4304" y="275"/>
                    <a:pt x="4304" y="275"/>
                  </a:cubicBezTo>
                  <a:cubicBezTo>
                    <a:pt x="4307" y="275"/>
                    <a:pt x="4307" y="275"/>
                    <a:pt x="4307" y="275"/>
                  </a:cubicBezTo>
                  <a:cubicBezTo>
                    <a:pt x="4311" y="274"/>
                    <a:pt x="4311" y="274"/>
                    <a:pt x="4311" y="274"/>
                  </a:cubicBezTo>
                  <a:cubicBezTo>
                    <a:pt x="4313" y="273"/>
                    <a:pt x="4314" y="273"/>
                    <a:pt x="4316" y="272"/>
                  </a:cubicBezTo>
                  <a:cubicBezTo>
                    <a:pt x="4317" y="272"/>
                    <a:pt x="4319" y="272"/>
                    <a:pt x="4320" y="271"/>
                  </a:cubicBezTo>
                  <a:cubicBezTo>
                    <a:pt x="4332" y="268"/>
                    <a:pt x="4344" y="263"/>
                    <a:pt x="4355" y="257"/>
                  </a:cubicBezTo>
                  <a:cubicBezTo>
                    <a:pt x="4366" y="250"/>
                    <a:pt x="4376" y="243"/>
                    <a:pt x="4385" y="235"/>
                  </a:cubicBezTo>
                  <a:cubicBezTo>
                    <a:pt x="4390" y="231"/>
                    <a:pt x="4395" y="227"/>
                    <a:pt x="4399" y="223"/>
                  </a:cubicBezTo>
                  <a:cubicBezTo>
                    <a:pt x="4404" y="219"/>
                    <a:pt x="4408" y="214"/>
                    <a:pt x="4412" y="210"/>
                  </a:cubicBezTo>
                  <a:cubicBezTo>
                    <a:pt x="4420" y="201"/>
                    <a:pt x="4428" y="192"/>
                    <a:pt x="4436" y="183"/>
                  </a:cubicBezTo>
                  <a:cubicBezTo>
                    <a:pt x="4443" y="173"/>
                    <a:pt x="4451" y="164"/>
                    <a:pt x="4459" y="155"/>
                  </a:cubicBezTo>
                  <a:cubicBezTo>
                    <a:pt x="4461" y="152"/>
                    <a:pt x="4461" y="152"/>
                    <a:pt x="4461" y="152"/>
                  </a:cubicBezTo>
                  <a:cubicBezTo>
                    <a:pt x="4462" y="151"/>
                    <a:pt x="4463" y="149"/>
                    <a:pt x="4464" y="148"/>
                  </a:cubicBezTo>
                  <a:cubicBezTo>
                    <a:pt x="4466" y="146"/>
                    <a:pt x="4468" y="144"/>
                    <a:pt x="4470" y="142"/>
                  </a:cubicBezTo>
                  <a:cubicBezTo>
                    <a:pt x="4474" y="138"/>
                    <a:pt x="4478" y="133"/>
                    <a:pt x="4482" y="129"/>
                  </a:cubicBezTo>
                  <a:cubicBezTo>
                    <a:pt x="4486" y="125"/>
                    <a:pt x="4490" y="121"/>
                    <a:pt x="4495" y="118"/>
                  </a:cubicBezTo>
                  <a:cubicBezTo>
                    <a:pt x="4497" y="116"/>
                    <a:pt x="4499" y="114"/>
                    <a:pt x="4501" y="112"/>
                  </a:cubicBezTo>
                  <a:cubicBezTo>
                    <a:pt x="4504" y="110"/>
                    <a:pt x="4506" y="108"/>
                    <a:pt x="4508" y="107"/>
                  </a:cubicBezTo>
                  <a:cubicBezTo>
                    <a:pt x="4510" y="105"/>
                    <a:pt x="4513" y="103"/>
                    <a:pt x="4515" y="102"/>
                  </a:cubicBezTo>
                  <a:cubicBezTo>
                    <a:pt x="4517" y="100"/>
                    <a:pt x="4520" y="98"/>
                    <a:pt x="4522" y="97"/>
                  </a:cubicBezTo>
                  <a:cubicBezTo>
                    <a:pt x="4527" y="93"/>
                    <a:pt x="4531" y="90"/>
                    <a:pt x="4536" y="88"/>
                  </a:cubicBezTo>
                  <a:cubicBezTo>
                    <a:pt x="4546" y="82"/>
                    <a:pt x="4556" y="77"/>
                    <a:pt x="4566" y="73"/>
                  </a:cubicBezTo>
                  <a:cubicBezTo>
                    <a:pt x="4572" y="71"/>
                    <a:pt x="4577" y="69"/>
                    <a:pt x="4582" y="68"/>
                  </a:cubicBezTo>
                  <a:cubicBezTo>
                    <a:pt x="4583" y="68"/>
                    <a:pt x="4585" y="68"/>
                    <a:pt x="4586" y="67"/>
                  </a:cubicBezTo>
                  <a:cubicBezTo>
                    <a:pt x="4587" y="67"/>
                    <a:pt x="4589" y="67"/>
                    <a:pt x="4590" y="67"/>
                  </a:cubicBezTo>
                  <a:cubicBezTo>
                    <a:pt x="4592" y="67"/>
                    <a:pt x="4592" y="67"/>
                    <a:pt x="4592" y="67"/>
                  </a:cubicBezTo>
                  <a:cubicBezTo>
                    <a:pt x="4595" y="66"/>
                    <a:pt x="4597" y="66"/>
                    <a:pt x="4598" y="66"/>
                  </a:cubicBezTo>
                  <a:cubicBezTo>
                    <a:pt x="4600" y="66"/>
                    <a:pt x="4602" y="66"/>
                    <a:pt x="4604" y="66"/>
                  </a:cubicBezTo>
                  <a:cubicBezTo>
                    <a:pt x="4605" y="66"/>
                    <a:pt x="4605" y="66"/>
                    <a:pt x="4606" y="66"/>
                  </a:cubicBezTo>
                  <a:cubicBezTo>
                    <a:pt x="4607" y="66"/>
                    <a:pt x="4608" y="67"/>
                    <a:pt x="4608" y="67"/>
                  </a:cubicBezTo>
                  <a:cubicBezTo>
                    <a:pt x="4609" y="67"/>
                    <a:pt x="4609" y="67"/>
                    <a:pt x="4610" y="67"/>
                  </a:cubicBezTo>
                  <a:cubicBezTo>
                    <a:pt x="4610" y="67"/>
                    <a:pt x="4611" y="67"/>
                    <a:pt x="4611" y="67"/>
                  </a:cubicBezTo>
                  <a:cubicBezTo>
                    <a:pt x="4618" y="68"/>
                    <a:pt x="4622" y="70"/>
                    <a:pt x="4627" y="71"/>
                  </a:cubicBezTo>
                  <a:cubicBezTo>
                    <a:pt x="4632" y="73"/>
                    <a:pt x="4636" y="75"/>
                    <a:pt x="4641" y="77"/>
                  </a:cubicBezTo>
                  <a:cubicBezTo>
                    <a:pt x="4638" y="72"/>
                    <a:pt x="4635" y="69"/>
                    <a:pt x="4630" y="65"/>
                  </a:cubicBezTo>
                  <a:cubicBezTo>
                    <a:pt x="4626" y="62"/>
                    <a:pt x="4620" y="60"/>
                    <a:pt x="4613" y="58"/>
                  </a:cubicBezTo>
                  <a:cubicBezTo>
                    <a:pt x="4612" y="58"/>
                    <a:pt x="4612" y="58"/>
                    <a:pt x="4611" y="58"/>
                  </a:cubicBezTo>
                  <a:cubicBezTo>
                    <a:pt x="4611" y="58"/>
                    <a:pt x="4610" y="58"/>
                    <a:pt x="4609" y="58"/>
                  </a:cubicBezTo>
                  <a:cubicBezTo>
                    <a:pt x="4609" y="58"/>
                    <a:pt x="4608" y="58"/>
                    <a:pt x="4607" y="57"/>
                  </a:cubicBezTo>
                  <a:cubicBezTo>
                    <a:pt x="4606" y="57"/>
                    <a:pt x="4605" y="57"/>
                    <a:pt x="4604" y="57"/>
                  </a:cubicBezTo>
                  <a:cubicBezTo>
                    <a:pt x="4602" y="57"/>
                    <a:pt x="4600" y="57"/>
                    <a:pt x="4598" y="57"/>
                  </a:cubicBezTo>
                  <a:cubicBezTo>
                    <a:pt x="4596" y="57"/>
                    <a:pt x="4594" y="57"/>
                    <a:pt x="4591" y="58"/>
                  </a:cubicBezTo>
                  <a:cubicBezTo>
                    <a:pt x="4589" y="58"/>
                    <a:pt x="4589" y="58"/>
                    <a:pt x="4589" y="58"/>
                  </a:cubicBezTo>
                  <a:cubicBezTo>
                    <a:pt x="4587" y="58"/>
                    <a:pt x="4586" y="58"/>
                    <a:pt x="4585" y="58"/>
                  </a:cubicBezTo>
                  <a:cubicBezTo>
                    <a:pt x="4583" y="59"/>
                    <a:pt x="4582" y="59"/>
                    <a:pt x="4580" y="59"/>
                  </a:cubicBezTo>
                  <a:cubicBezTo>
                    <a:pt x="4574" y="61"/>
                    <a:pt x="4569" y="62"/>
                    <a:pt x="4563" y="64"/>
                  </a:cubicBezTo>
                  <a:cubicBezTo>
                    <a:pt x="4552" y="68"/>
                    <a:pt x="4542" y="74"/>
                    <a:pt x="4532" y="80"/>
                  </a:cubicBezTo>
                  <a:cubicBezTo>
                    <a:pt x="4527" y="83"/>
                    <a:pt x="4522" y="86"/>
                    <a:pt x="4517" y="89"/>
                  </a:cubicBezTo>
                  <a:cubicBezTo>
                    <a:pt x="4514" y="91"/>
                    <a:pt x="4512" y="93"/>
                    <a:pt x="4510" y="94"/>
                  </a:cubicBezTo>
                  <a:cubicBezTo>
                    <a:pt x="4507" y="96"/>
                    <a:pt x="4505" y="98"/>
                    <a:pt x="4503" y="100"/>
                  </a:cubicBezTo>
                  <a:cubicBezTo>
                    <a:pt x="4500" y="101"/>
                    <a:pt x="4498" y="103"/>
                    <a:pt x="4496" y="105"/>
                  </a:cubicBezTo>
                  <a:cubicBezTo>
                    <a:pt x="4493" y="107"/>
                    <a:pt x="4491" y="109"/>
                    <a:pt x="4489" y="111"/>
                  </a:cubicBezTo>
                  <a:cubicBezTo>
                    <a:pt x="4484" y="115"/>
                    <a:pt x="4480" y="118"/>
                    <a:pt x="4476" y="123"/>
                  </a:cubicBezTo>
                  <a:cubicBezTo>
                    <a:pt x="4471" y="127"/>
                    <a:pt x="4467" y="131"/>
                    <a:pt x="4463" y="136"/>
                  </a:cubicBezTo>
                  <a:cubicBezTo>
                    <a:pt x="4461" y="138"/>
                    <a:pt x="4459" y="140"/>
                    <a:pt x="4457" y="142"/>
                  </a:cubicBezTo>
                  <a:cubicBezTo>
                    <a:pt x="4456" y="144"/>
                    <a:pt x="4455" y="145"/>
                    <a:pt x="4454" y="146"/>
                  </a:cubicBezTo>
                  <a:cubicBezTo>
                    <a:pt x="4452" y="149"/>
                    <a:pt x="4452" y="149"/>
                    <a:pt x="4452" y="149"/>
                  </a:cubicBezTo>
                  <a:cubicBezTo>
                    <a:pt x="4444" y="158"/>
                    <a:pt x="4437" y="168"/>
                    <a:pt x="4429" y="177"/>
                  </a:cubicBezTo>
                  <a:cubicBezTo>
                    <a:pt x="4421" y="186"/>
                    <a:pt x="4414" y="195"/>
                    <a:pt x="4405" y="204"/>
                  </a:cubicBezTo>
                  <a:cubicBezTo>
                    <a:pt x="4401" y="208"/>
                    <a:pt x="4397" y="212"/>
                    <a:pt x="4393" y="216"/>
                  </a:cubicBezTo>
                  <a:cubicBezTo>
                    <a:pt x="4389" y="220"/>
                    <a:pt x="4384" y="224"/>
                    <a:pt x="4380" y="228"/>
                  </a:cubicBezTo>
                  <a:cubicBezTo>
                    <a:pt x="4375" y="232"/>
                    <a:pt x="4370" y="236"/>
                    <a:pt x="4365" y="239"/>
                  </a:cubicBezTo>
                  <a:cubicBezTo>
                    <a:pt x="4364" y="240"/>
                    <a:pt x="4363" y="241"/>
                    <a:pt x="4362" y="242"/>
                  </a:cubicBezTo>
                  <a:cubicBezTo>
                    <a:pt x="4361" y="243"/>
                    <a:pt x="4359" y="243"/>
                    <a:pt x="4358" y="244"/>
                  </a:cubicBezTo>
                  <a:cubicBezTo>
                    <a:pt x="4357" y="245"/>
                    <a:pt x="4356" y="246"/>
                    <a:pt x="4354" y="247"/>
                  </a:cubicBezTo>
                  <a:cubicBezTo>
                    <a:pt x="4351" y="249"/>
                    <a:pt x="4351" y="249"/>
                    <a:pt x="4351" y="249"/>
                  </a:cubicBezTo>
                  <a:cubicBezTo>
                    <a:pt x="4340" y="255"/>
                    <a:pt x="4329" y="259"/>
                    <a:pt x="4318" y="263"/>
                  </a:cubicBezTo>
                  <a:cubicBezTo>
                    <a:pt x="4316" y="263"/>
                    <a:pt x="4315" y="263"/>
                    <a:pt x="4313" y="264"/>
                  </a:cubicBezTo>
                  <a:cubicBezTo>
                    <a:pt x="4312" y="264"/>
                    <a:pt x="4310" y="265"/>
                    <a:pt x="4309" y="265"/>
                  </a:cubicBezTo>
                  <a:cubicBezTo>
                    <a:pt x="4305" y="266"/>
                    <a:pt x="4305" y="266"/>
                    <a:pt x="4305" y="266"/>
                  </a:cubicBezTo>
                  <a:cubicBezTo>
                    <a:pt x="4302" y="266"/>
                    <a:pt x="4302" y="266"/>
                    <a:pt x="4302" y="266"/>
                  </a:cubicBezTo>
                  <a:cubicBezTo>
                    <a:pt x="4300" y="267"/>
                    <a:pt x="4300" y="267"/>
                    <a:pt x="4300" y="267"/>
                  </a:cubicBezTo>
                  <a:cubicBezTo>
                    <a:pt x="4294" y="268"/>
                    <a:pt x="4288" y="269"/>
                    <a:pt x="4282" y="270"/>
                  </a:cubicBezTo>
                  <a:cubicBezTo>
                    <a:pt x="4276" y="271"/>
                    <a:pt x="4270" y="271"/>
                    <a:pt x="4264" y="271"/>
                  </a:cubicBezTo>
                  <a:cubicBezTo>
                    <a:pt x="4258" y="271"/>
                    <a:pt x="4252" y="270"/>
                    <a:pt x="4246" y="269"/>
                  </a:cubicBezTo>
                  <a:cubicBezTo>
                    <a:pt x="4241" y="268"/>
                    <a:pt x="4235" y="267"/>
                    <a:pt x="4229" y="265"/>
                  </a:cubicBezTo>
                  <a:cubicBezTo>
                    <a:pt x="4223" y="263"/>
                    <a:pt x="4217" y="261"/>
                    <a:pt x="4212" y="259"/>
                  </a:cubicBezTo>
                  <a:cubicBezTo>
                    <a:pt x="4211" y="258"/>
                    <a:pt x="4209" y="258"/>
                    <a:pt x="4208" y="257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201" y="253"/>
                    <a:pt x="4198" y="252"/>
                    <a:pt x="4196" y="250"/>
                  </a:cubicBezTo>
                  <a:cubicBezTo>
                    <a:pt x="4193" y="249"/>
                    <a:pt x="4190" y="247"/>
                    <a:pt x="4188" y="246"/>
                  </a:cubicBezTo>
                  <a:cubicBezTo>
                    <a:pt x="4184" y="243"/>
                    <a:pt x="4184" y="243"/>
                    <a:pt x="4184" y="243"/>
                  </a:cubicBezTo>
                  <a:cubicBezTo>
                    <a:pt x="4182" y="243"/>
                    <a:pt x="4181" y="242"/>
                    <a:pt x="4180" y="241"/>
                  </a:cubicBezTo>
                  <a:cubicBezTo>
                    <a:pt x="4176" y="238"/>
                    <a:pt x="4176" y="238"/>
                    <a:pt x="4176" y="238"/>
                  </a:cubicBezTo>
                  <a:cubicBezTo>
                    <a:pt x="4175" y="238"/>
                    <a:pt x="4175" y="238"/>
                    <a:pt x="4174" y="237"/>
                  </a:cubicBezTo>
                  <a:cubicBezTo>
                    <a:pt x="4172" y="236"/>
                    <a:pt x="4172" y="236"/>
                    <a:pt x="4172" y="236"/>
                  </a:cubicBezTo>
                  <a:cubicBezTo>
                    <a:pt x="4168" y="233"/>
                    <a:pt x="4168" y="233"/>
                    <a:pt x="4168" y="233"/>
                  </a:cubicBezTo>
                  <a:cubicBezTo>
                    <a:pt x="4167" y="233"/>
                    <a:pt x="4167" y="233"/>
                    <a:pt x="4167" y="233"/>
                  </a:cubicBezTo>
                  <a:cubicBezTo>
                    <a:pt x="4166" y="232"/>
                    <a:pt x="4166" y="232"/>
                    <a:pt x="4166" y="232"/>
                  </a:cubicBezTo>
                  <a:cubicBezTo>
                    <a:pt x="4165" y="230"/>
                    <a:pt x="4165" y="230"/>
                    <a:pt x="4165" y="230"/>
                  </a:cubicBezTo>
                  <a:cubicBezTo>
                    <a:pt x="4161" y="228"/>
                    <a:pt x="4161" y="228"/>
                    <a:pt x="4161" y="228"/>
                  </a:cubicBezTo>
                  <a:cubicBezTo>
                    <a:pt x="4160" y="227"/>
                    <a:pt x="4159" y="226"/>
                    <a:pt x="4158" y="225"/>
                  </a:cubicBezTo>
                  <a:cubicBezTo>
                    <a:pt x="4155" y="223"/>
                    <a:pt x="4153" y="220"/>
                    <a:pt x="4150" y="218"/>
                  </a:cubicBezTo>
                  <a:cubicBezTo>
                    <a:pt x="4141" y="210"/>
                    <a:pt x="4132" y="202"/>
                    <a:pt x="4122" y="193"/>
                  </a:cubicBezTo>
                  <a:cubicBezTo>
                    <a:pt x="4119" y="191"/>
                    <a:pt x="4117" y="189"/>
                    <a:pt x="4114" y="187"/>
                  </a:cubicBezTo>
                  <a:cubicBezTo>
                    <a:pt x="4110" y="185"/>
                    <a:pt x="4110" y="185"/>
                    <a:pt x="4110" y="185"/>
                  </a:cubicBezTo>
                  <a:cubicBezTo>
                    <a:pt x="4108" y="183"/>
                    <a:pt x="4108" y="183"/>
                    <a:pt x="4108" y="183"/>
                  </a:cubicBezTo>
                  <a:cubicBezTo>
                    <a:pt x="4106" y="182"/>
                    <a:pt x="4106" y="182"/>
                    <a:pt x="4106" y="182"/>
                  </a:cubicBezTo>
                  <a:cubicBezTo>
                    <a:pt x="4101" y="178"/>
                    <a:pt x="4095" y="175"/>
                    <a:pt x="4089" y="172"/>
                  </a:cubicBezTo>
                  <a:cubicBezTo>
                    <a:pt x="4077" y="167"/>
                    <a:pt x="4064" y="164"/>
                    <a:pt x="4051" y="163"/>
                  </a:cubicBezTo>
                  <a:cubicBezTo>
                    <a:pt x="4044" y="163"/>
                    <a:pt x="4038" y="162"/>
                    <a:pt x="4031" y="163"/>
                  </a:cubicBezTo>
                  <a:cubicBezTo>
                    <a:pt x="4024" y="163"/>
                    <a:pt x="4018" y="164"/>
                    <a:pt x="4011" y="164"/>
                  </a:cubicBezTo>
                  <a:cubicBezTo>
                    <a:pt x="4009" y="165"/>
                    <a:pt x="4009" y="165"/>
                    <a:pt x="4009" y="165"/>
                  </a:cubicBezTo>
                  <a:cubicBezTo>
                    <a:pt x="4008" y="165"/>
                    <a:pt x="4007" y="165"/>
                    <a:pt x="4007" y="165"/>
                  </a:cubicBezTo>
                  <a:cubicBezTo>
                    <a:pt x="4002" y="166"/>
                    <a:pt x="4002" y="166"/>
                    <a:pt x="4002" y="166"/>
                  </a:cubicBezTo>
                  <a:cubicBezTo>
                    <a:pt x="4000" y="167"/>
                    <a:pt x="3999" y="167"/>
                    <a:pt x="3997" y="167"/>
                  </a:cubicBezTo>
                  <a:cubicBezTo>
                    <a:pt x="3995" y="168"/>
                    <a:pt x="3994" y="168"/>
                    <a:pt x="3992" y="169"/>
                  </a:cubicBezTo>
                  <a:cubicBezTo>
                    <a:pt x="3988" y="170"/>
                    <a:pt x="3988" y="170"/>
                    <a:pt x="3988" y="170"/>
                  </a:cubicBezTo>
                  <a:cubicBezTo>
                    <a:pt x="3987" y="170"/>
                    <a:pt x="3986" y="171"/>
                    <a:pt x="3985" y="171"/>
                  </a:cubicBezTo>
                  <a:cubicBezTo>
                    <a:pt x="3983" y="172"/>
                    <a:pt x="3983" y="172"/>
                    <a:pt x="3983" y="172"/>
                  </a:cubicBezTo>
                  <a:cubicBezTo>
                    <a:pt x="3978" y="173"/>
                    <a:pt x="3978" y="173"/>
                    <a:pt x="3978" y="173"/>
                  </a:cubicBezTo>
                  <a:cubicBezTo>
                    <a:pt x="3974" y="175"/>
                    <a:pt x="3974" y="175"/>
                    <a:pt x="3974" y="175"/>
                  </a:cubicBezTo>
                  <a:cubicBezTo>
                    <a:pt x="3971" y="176"/>
                    <a:pt x="3971" y="176"/>
                    <a:pt x="3971" y="176"/>
                  </a:cubicBezTo>
                  <a:cubicBezTo>
                    <a:pt x="3969" y="177"/>
                    <a:pt x="3969" y="177"/>
                    <a:pt x="3969" y="177"/>
                  </a:cubicBezTo>
                  <a:cubicBezTo>
                    <a:pt x="3965" y="179"/>
                    <a:pt x="3965" y="179"/>
                    <a:pt x="3965" y="179"/>
                  </a:cubicBezTo>
                  <a:cubicBezTo>
                    <a:pt x="3960" y="181"/>
                    <a:pt x="3960" y="181"/>
                    <a:pt x="3960" y="181"/>
                  </a:cubicBezTo>
                  <a:cubicBezTo>
                    <a:pt x="3959" y="182"/>
                    <a:pt x="3957" y="182"/>
                    <a:pt x="3956" y="183"/>
                  </a:cubicBezTo>
                  <a:cubicBezTo>
                    <a:pt x="3952" y="185"/>
                    <a:pt x="3952" y="185"/>
                    <a:pt x="3952" y="185"/>
                  </a:cubicBezTo>
                  <a:cubicBezTo>
                    <a:pt x="3950" y="186"/>
                    <a:pt x="3949" y="187"/>
                    <a:pt x="3947" y="188"/>
                  </a:cubicBezTo>
                  <a:cubicBezTo>
                    <a:pt x="3944" y="189"/>
                    <a:pt x="3942" y="191"/>
                    <a:pt x="3939" y="192"/>
                  </a:cubicBezTo>
                  <a:cubicBezTo>
                    <a:pt x="3927" y="198"/>
                    <a:pt x="3916" y="205"/>
                    <a:pt x="3905" y="211"/>
                  </a:cubicBezTo>
                  <a:cubicBezTo>
                    <a:pt x="3900" y="214"/>
                    <a:pt x="3894" y="217"/>
                    <a:pt x="3888" y="219"/>
                  </a:cubicBezTo>
                  <a:cubicBezTo>
                    <a:pt x="3885" y="221"/>
                    <a:pt x="3883" y="222"/>
                    <a:pt x="3880" y="223"/>
                  </a:cubicBezTo>
                  <a:cubicBezTo>
                    <a:pt x="3877" y="224"/>
                    <a:pt x="3874" y="226"/>
                    <a:pt x="3871" y="227"/>
                  </a:cubicBezTo>
                  <a:cubicBezTo>
                    <a:pt x="3859" y="231"/>
                    <a:pt x="3847" y="235"/>
                    <a:pt x="3835" y="238"/>
                  </a:cubicBezTo>
                  <a:cubicBezTo>
                    <a:pt x="3810" y="243"/>
                    <a:pt x="3785" y="246"/>
                    <a:pt x="3759" y="246"/>
                  </a:cubicBezTo>
                  <a:cubicBezTo>
                    <a:pt x="3747" y="246"/>
                    <a:pt x="3734" y="244"/>
                    <a:pt x="3722" y="242"/>
                  </a:cubicBezTo>
                  <a:cubicBezTo>
                    <a:pt x="3710" y="239"/>
                    <a:pt x="3698" y="235"/>
                    <a:pt x="3686" y="230"/>
                  </a:cubicBezTo>
                  <a:cubicBezTo>
                    <a:pt x="3663" y="220"/>
                    <a:pt x="3642" y="206"/>
                    <a:pt x="3623" y="189"/>
                  </a:cubicBezTo>
                  <a:cubicBezTo>
                    <a:pt x="3613" y="181"/>
                    <a:pt x="3604" y="172"/>
                    <a:pt x="3595" y="164"/>
                  </a:cubicBezTo>
                  <a:cubicBezTo>
                    <a:pt x="3588" y="157"/>
                    <a:pt x="3588" y="157"/>
                    <a:pt x="3588" y="157"/>
                  </a:cubicBezTo>
                  <a:cubicBezTo>
                    <a:pt x="3585" y="155"/>
                    <a:pt x="3583" y="153"/>
                    <a:pt x="3580" y="151"/>
                  </a:cubicBezTo>
                  <a:cubicBezTo>
                    <a:pt x="3578" y="149"/>
                    <a:pt x="3575" y="147"/>
                    <a:pt x="3573" y="145"/>
                  </a:cubicBezTo>
                  <a:cubicBezTo>
                    <a:pt x="3569" y="142"/>
                    <a:pt x="3569" y="142"/>
                    <a:pt x="3569" y="142"/>
                  </a:cubicBezTo>
                  <a:cubicBezTo>
                    <a:pt x="3568" y="141"/>
                    <a:pt x="3566" y="140"/>
                    <a:pt x="3565" y="139"/>
                  </a:cubicBezTo>
                  <a:cubicBezTo>
                    <a:pt x="3557" y="133"/>
                    <a:pt x="3557" y="133"/>
                    <a:pt x="3557" y="133"/>
                  </a:cubicBezTo>
                  <a:cubicBezTo>
                    <a:pt x="3555" y="132"/>
                    <a:pt x="3552" y="130"/>
                    <a:pt x="3549" y="128"/>
                  </a:cubicBezTo>
                  <a:cubicBezTo>
                    <a:pt x="3544" y="124"/>
                    <a:pt x="3538" y="121"/>
                    <a:pt x="3533" y="118"/>
                  </a:cubicBezTo>
                  <a:cubicBezTo>
                    <a:pt x="3527" y="115"/>
                    <a:pt x="3521" y="112"/>
                    <a:pt x="3514" y="110"/>
                  </a:cubicBezTo>
                  <a:cubicBezTo>
                    <a:pt x="3513" y="110"/>
                    <a:pt x="3513" y="110"/>
                    <a:pt x="3512" y="110"/>
                  </a:cubicBezTo>
                  <a:cubicBezTo>
                    <a:pt x="3510" y="109"/>
                    <a:pt x="3510" y="109"/>
                    <a:pt x="3510" y="109"/>
                  </a:cubicBezTo>
                  <a:cubicBezTo>
                    <a:pt x="3507" y="108"/>
                    <a:pt x="3507" y="108"/>
                    <a:pt x="3507" y="108"/>
                  </a:cubicBezTo>
                  <a:cubicBezTo>
                    <a:pt x="3505" y="108"/>
                    <a:pt x="3505" y="108"/>
                    <a:pt x="3505" y="108"/>
                  </a:cubicBezTo>
                  <a:cubicBezTo>
                    <a:pt x="3503" y="108"/>
                    <a:pt x="3502" y="107"/>
                    <a:pt x="3500" y="107"/>
                  </a:cubicBezTo>
                  <a:cubicBezTo>
                    <a:pt x="3495" y="106"/>
                    <a:pt x="3495" y="106"/>
                    <a:pt x="3495" y="106"/>
                  </a:cubicBezTo>
                  <a:cubicBezTo>
                    <a:pt x="3494" y="106"/>
                    <a:pt x="3492" y="106"/>
                    <a:pt x="3490" y="105"/>
                  </a:cubicBezTo>
                  <a:cubicBezTo>
                    <a:pt x="3489" y="105"/>
                    <a:pt x="3487" y="105"/>
                    <a:pt x="3485" y="105"/>
                  </a:cubicBezTo>
                  <a:cubicBezTo>
                    <a:pt x="3482" y="105"/>
                    <a:pt x="3479" y="104"/>
                    <a:pt x="3476" y="104"/>
                  </a:cubicBezTo>
                  <a:cubicBezTo>
                    <a:pt x="3469" y="104"/>
                    <a:pt x="3463" y="104"/>
                    <a:pt x="3456" y="105"/>
                  </a:cubicBezTo>
                  <a:cubicBezTo>
                    <a:pt x="3453" y="105"/>
                    <a:pt x="3450" y="105"/>
                    <a:pt x="3447" y="106"/>
                  </a:cubicBezTo>
                  <a:cubicBezTo>
                    <a:pt x="3444" y="106"/>
                    <a:pt x="3441" y="106"/>
                    <a:pt x="3437" y="107"/>
                  </a:cubicBezTo>
                  <a:cubicBezTo>
                    <a:pt x="3434" y="107"/>
                    <a:pt x="3431" y="108"/>
                    <a:pt x="3428" y="108"/>
                  </a:cubicBezTo>
                  <a:cubicBezTo>
                    <a:pt x="3426" y="109"/>
                    <a:pt x="3425" y="109"/>
                    <a:pt x="3423" y="109"/>
                  </a:cubicBezTo>
                  <a:cubicBezTo>
                    <a:pt x="3419" y="110"/>
                    <a:pt x="3419" y="110"/>
                    <a:pt x="3419" y="110"/>
                  </a:cubicBezTo>
                  <a:cubicBezTo>
                    <a:pt x="3417" y="111"/>
                    <a:pt x="3415" y="111"/>
                    <a:pt x="3414" y="111"/>
                  </a:cubicBezTo>
                  <a:cubicBezTo>
                    <a:pt x="3409" y="112"/>
                    <a:pt x="3409" y="112"/>
                    <a:pt x="3409" y="112"/>
                  </a:cubicBezTo>
                  <a:cubicBezTo>
                    <a:pt x="3406" y="113"/>
                    <a:pt x="3403" y="114"/>
                    <a:pt x="3400" y="114"/>
                  </a:cubicBezTo>
                  <a:cubicBezTo>
                    <a:pt x="3394" y="116"/>
                    <a:pt x="3388" y="118"/>
                    <a:pt x="3382" y="120"/>
                  </a:cubicBezTo>
                  <a:cubicBezTo>
                    <a:pt x="3376" y="122"/>
                    <a:pt x="3370" y="124"/>
                    <a:pt x="3364" y="127"/>
                  </a:cubicBezTo>
                  <a:cubicBezTo>
                    <a:pt x="3358" y="129"/>
                    <a:pt x="3352" y="131"/>
                    <a:pt x="3347" y="134"/>
                  </a:cubicBezTo>
                  <a:cubicBezTo>
                    <a:pt x="3344" y="135"/>
                    <a:pt x="3341" y="136"/>
                    <a:pt x="3338" y="137"/>
                  </a:cubicBezTo>
                  <a:cubicBezTo>
                    <a:pt x="3334" y="139"/>
                    <a:pt x="3334" y="139"/>
                    <a:pt x="3334" y="139"/>
                  </a:cubicBezTo>
                  <a:cubicBezTo>
                    <a:pt x="3332" y="140"/>
                    <a:pt x="3331" y="141"/>
                    <a:pt x="3329" y="141"/>
                  </a:cubicBezTo>
                  <a:cubicBezTo>
                    <a:pt x="3328" y="142"/>
                    <a:pt x="3327" y="143"/>
                    <a:pt x="3325" y="144"/>
                  </a:cubicBezTo>
                  <a:cubicBezTo>
                    <a:pt x="3321" y="146"/>
                    <a:pt x="3321" y="146"/>
                    <a:pt x="3321" y="146"/>
                  </a:cubicBezTo>
                  <a:cubicBezTo>
                    <a:pt x="3319" y="147"/>
                    <a:pt x="3319" y="147"/>
                    <a:pt x="3319" y="147"/>
                  </a:cubicBezTo>
                  <a:cubicBezTo>
                    <a:pt x="3318" y="148"/>
                    <a:pt x="3318" y="148"/>
                    <a:pt x="3317" y="148"/>
                  </a:cubicBezTo>
                  <a:cubicBezTo>
                    <a:pt x="3313" y="151"/>
                    <a:pt x="3313" y="151"/>
                    <a:pt x="3313" y="151"/>
                  </a:cubicBezTo>
                  <a:cubicBezTo>
                    <a:pt x="3310" y="153"/>
                    <a:pt x="3308" y="155"/>
                    <a:pt x="3305" y="157"/>
                  </a:cubicBezTo>
                  <a:cubicBezTo>
                    <a:pt x="3303" y="158"/>
                    <a:pt x="3300" y="160"/>
                    <a:pt x="3298" y="162"/>
                  </a:cubicBezTo>
                  <a:cubicBezTo>
                    <a:pt x="3293" y="166"/>
                    <a:pt x="3288" y="171"/>
                    <a:pt x="3284" y="175"/>
                  </a:cubicBezTo>
                  <a:cubicBezTo>
                    <a:pt x="3280" y="180"/>
                    <a:pt x="3276" y="185"/>
                    <a:pt x="3272" y="191"/>
                  </a:cubicBezTo>
                  <a:cubicBezTo>
                    <a:pt x="3269" y="196"/>
                    <a:pt x="3267" y="203"/>
                    <a:pt x="3265" y="209"/>
                  </a:cubicBezTo>
                  <a:cubicBezTo>
                    <a:pt x="3264" y="216"/>
                    <a:pt x="3264" y="222"/>
                    <a:pt x="3264" y="229"/>
                  </a:cubicBezTo>
                  <a:cubicBezTo>
                    <a:pt x="3265" y="232"/>
                    <a:pt x="3265" y="235"/>
                    <a:pt x="3266" y="238"/>
                  </a:cubicBezTo>
                  <a:cubicBezTo>
                    <a:pt x="3267" y="241"/>
                    <a:pt x="3268" y="244"/>
                    <a:pt x="3269" y="247"/>
                  </a:cubicBezTo>
                  <a:cubicBezTo>
                    <a:pt x="3273" y="260"/>
                    <a:pt x="3282" y="270"/>
                    <a:pt x="3293" y="277"/>
                  </a:cubicBezTo>
                  <a:cubicBezTo>
                    <a:pt x="3294" y="278"/>
                    <a:pt x="3295" y="278"/>
                    <a:pt x="3295" y="278"/>
                  </a:cubicBezTo>
                  <a:cubicBezTo>
                    <a:pt x="3297" y="279"/>
                    <a:pt x="3297" y="279"/>
                    <a:pt x="3297" y="279"/>
                  </a:cubicBezTo>
                  <a:cubicBezTo>
                    <a:pt x="3299" y="280"/>
                    <a:pt x="3299" y="280"/>
                    <a:pt x="3299" y="280"/>
                  </a:cubicBezTo>
                  <a:cubicBezTo>
                    <a:pt x="3300" y="280"/>
                    <a:pt x="3300" y="280"/>
                    <a:pt x="3300" y="280"/>
                  </a:cubicBezTo>
                  <a:cubicBezTo>
                    <a:pt x="3302" y="281"/>
                    <a:pt x="3302" y="281"/>
                    <a:pt x="3302" y="281"/>
                  </a:cubicBezTo>
                  <a:cubicBezTo>
                    <a:pt x="3303" y="282"/>
                    <a:pt x="3304" y="282"/>
                    <a:pt x="3304" y="282"/>
                  </a:cubicBezTo>
                  <a:cubicBezTo>
                    <a:pt x="3305" y="282"/>
                    <a:pt x="3306" y="283"/>
                    <a:pt x="3307" y="283"/>
                  </a:cubicBezTo>
                  <a:cubicBezTo>
                    <a:pt x="3309" y="284"/>
                    <a:pt x="3309" y="284"/>
                    <a:pt x="3309" y="284"/>
                  </a:cubicBezTo>
                  <a:cubicBezTo>
                    <a:pt x="3309" y="284"/>
                    <a:pt x="3310" y="284"/>
                    <a:pt x="3310" y="284"/>
                  </a:cubicBezTo>
                  <a:cubicBezTo>
                    <a:pt x="3311" y="284"/>
                    <a:pt x="3311" y="284"/>
                    <a:pt x="3311" y="284"/>
                  </a:cubicBezTo>
                  <a:cubicBezTo>
                    <a:pt x="3314" y="284"/>
                    <a:pt x="3314" y="284"/>
                    <a:pt x="3314" y="284"/>
                  </a:cubicBezTo>
                  <a:cubicBezTo>
                    <a:pt x="3315" y="285"/>
                    <a:pt x="3315" y="285"/>
                    <a:pt x="3316" y="285"/>
                  </a:cubicBezTo>
                  <a:cubicBezTo>
                    <a:pt x="3317" y="285"/>
                    <a:pt x="3318" y="285"/>
                    <a:pt x="3319" y="285"/>
                  </a:cubicBezTo>
                  <a:cubicBezTo>
                    <a:pt x="3320" y="285"/>
                    <a:pt x="3320" y="285"/>
                    <a:pt x="3320" y="285"/>
                  </a:cubicBezTo>
                  <a:cubicBezTo>
                    <a:pt x="3321" y="285"/>
                    <a:pt x="3321" y="285"/>
                    <a:pt x="3321" y="285"/>
                  </a:cubicBezTo>
                  <a:cubicBezTo>
                    <a:pt x="3325" y="284"/>
                    <a:pt x="3328" y="284"/>
                    <a:pt x="3331" y="282"/>
                  </a:cubicBezTo>
                  <a:cubicBezTo>
                    <a:pt x="3338" y="280"/>
                    <a:pt x="3343" y="276"/>
                    <a:pt x="3348" y="272"/>
                  </a:cubicBezTo>
                  <a:cubicBezTo>
                    <a:pt x="3350" y="270"/>
                    <a:pt x="3352" y="267"/>
                    <a:pt x="3354" y="265"/>
                  </a:cubicBezTo>
                  <a:cubicBezTo>
                    <a:pt x="3356" y="262"/>
                    <a:pt x="3358" y="260"/>
                    <a:pt x="3359" y="257"/>
                  </a:cubicBezTo>
                  <a:cubicBezTo>
                    <a:pt x="3363" y="252"/>
                    <a:pt x="3365" y="246"/>
                    <a:pt x="3367" y="240"/>
                  </a:cubicBezTo>
                  <a:cubicBezTo>
                    <a:pt x="3368" y="239"/>
                    <a:pt x="3368" y="237"/>
                    <a:pt x="3369" y="236"/>
                  </a:cubicBezTo>
                  <a:cubicBezTo>
                    <a:pt x="3369" y="234"/>
                    <a:pt x="3370" y="233"/>
                    <a:pt x="3370" y="231"/>
                  </a:cubicBezTo>
                  <a:cubicBezTo>
                    <a:pt x="3371" y="227"/>
                    <a:pt x="3371" y="227"/>
                    <a:pt x="3371" y="227"/>
                  </a:cubicBezTo>
                  <a:cubicBezTo>
                    <a:pt x="3372" y="222"/>
                    <a:pt x="3372" y="222"/>
                    <a:pt x="3372" y="222"/>
                  </a:cubicBezTo>
                  <a:cubicBezTo>
                    <a:pt x="3372" y="216"/>
                    <a:pt x="3372" y="210"/>
                    <a:pt x="3372" y="204"/>
                  </a:cubicBezTo>
                  <a:cubicBezTo>
                    <a:pt x="3372" y="202"/>
                    <a:pt x="3372" y="201"/>
                    <a:pt x="3371" y="199"/>
                  </a:cubicBezTo>
                  <a:cubicBezTo>
                    <a:pt x="3371" y="195"/>
                    <a:pt x="3371" y="195"/>
                    <a:pt x="3371" y="195"/>
                  </a:cubicBezTo>
                  <a:cubicBezTo>
                    <a:pt x="3370" y="190"/>
                    <a:pt x="3370" y="190"/>
                    <a:pt x="3370" y="190"/>
                  </a:cubicBezTo>
                  <a:cubicBezTo>
                    <a:pt x="3370" y="189"/>
                    <a:pt x="3369" y="187"/>
                    <a:pt x="3369" y="186"/>
                  </a:cubicBezTo>
                  <a:cubicBezTo>
                    <a:pt x="3368" y="180"/>
                    <a:pt x="3366" y="174"/>
                    <a:pt x="3364" y="169"/>
                  </a:cubicBezTo>
                  <a:cubicBezTo>
                    <a:pt x="3362" y="163"/>
                    <a:pt x="3360" y="158"/>
                    <a:pt x="3357" y="152"/>
                  </a:cubicBezTo>
                  <a:cubicBezTo>
                    <a:pt x="3356" y="150"/>
                    <a:pt x="3354" y="147"/>
                    <a:pt x="3353" y="144"/>
                  </a:cubicBezTo>
                  <a:cubicBezTo>
                    <a:pt x="3352" y="143"/>
                    <a:pt x="3351" y="142"/>
                    <a:pt x="3351" y="141"/>
                  </a:cubicBezTo>
                  <a:cubicBezTo>
                    <a:pt x="3350" y="139"/>
                    <a:pt x="3349" y="138"/>
                    <a:pt x="3348" y="137"/>
                  </a:cubicBezTo>
                  <a:cubicBezTo>
                    <a:pt x="3345" y="133"/>
                    <a:pt x="3345" y="133"/>
                    <a:pt x="3345" y="133"/>
                  </a:cubicBezTo>
                  <a:cubicBezTo>
                    <a:pt x="3345" y="132"/>
                    <a:pt x="3344" y="131"/>
                    <a:pt x="3343" y="130"/>
                  </a:cubicBezTo>
                  <a:cubicBezTo>
                    <a:pt x="3341" y="128"/>
                    <a:pt x="3341" y="128"/>
                    <a:pt x="3341" y="128"/>
                  </a:cubicBezTo>
                  <a:cubicBezTo>
                    <a:pt x="3341" y="127"/>
                    <a:pt x="3340" y="127"/>
                    <a:pt x="3340" y="126"/>
                  </a:cubicBezTo>
                  <a:cubicBezTo>
                    <a:pt x="3337" y="123"/>
                    <a:pt x="3337" y="123"/>
                    <a:pt x="3337" y="123"/>
                  </a:cubicBezTo>
                  <a:cubicBezTo>
                    <a:pt x="3336" y="122"/>
                    <a:pt x="3335" y="121"/>
                    <a:pt x="3334" y="120"/>
                  </a:cubicBezTo>
                  <a:cubicBezTo>
                    <a:pt x="3332" y="118"/>
                    <a:pt x="3332" y="118"/>
                    <a:pt x="3332" y="118"/>
                  </a:cubicBezTo>
                  <a:cubicBezTo>
                    <a:pt x="3332" y="118"/>
                    <a:pt x="3331" y="117"/>
                    <a:pt x="3330" y="117"/>
                  </a:cubicBezTo>
                  <a:cubicBezTo>
                    <a:pt x="3327" y="114"/>
                    <a:pt x="3327" y="114"/>
                    <a:pt x="3327" y="114"/>
                  </a:cubicBezTo>
                  <a:cubicBezTo>
                    <a:pt x="3326" y="113"/>
                    <a:pt x="3325" y="112"/>
                    <a:pt x="3324" y="111"/>
                  </a:cubicBezTo>
                  <a:cubicBezTo>
                    <a:pt x="3321" y="109"/>
                    <a:pt x="3319" y="108"/>
                    <a:pt x="3317" y="106"/>
                  </a:cubicBezTo>
                  <a:cubicBezTo>
                    <a:pt x="3314" y="104"/>
                    <a:pt x="3312" y="103"/>
                    <a:pt x="3309" y="101"/>
                  </a:cubicBezTo>
                  <a:cubicBezTo>
                    <a:pt x="3300" y="95"/>
                    <a:pt x="3289" y="90"/>
                    <a:pt x="3279" y="86"/>
                  </a:cubicBezTo>
                  <a:cubicBezTo>
                    <a:pt x="3276" y="85"/>
                    <a:pt x="3273" y="84"/>
                    <a:pt x="3271" y="83"/>
                  </a:cubicBezTo>
                  <a:cubicBezTo>
                    <a:pt x="3268" y="82"/>
                    <a:pt x="3265" y="81"/>
                    <a:pt x="3263" y="80"/>
                  </a:cubicBezTo>
                  <a:cubicBezTo>
                    <a:pt x="3260" y="80"/>
                    <a:pt x="3257" y="79"/>
                    <a:pt x="3255" y="78"/>
                  </a:cubicBezTo>
                  <a:cubicBezTo>
                    <a:pt x="3253" y="78"/>
                    <a:pt x="3252" y="77"/>
                    <a:pt x="3250" y="77"/>
                  </a:cubicBezTo>
                  <a:cubicBezTo>
                    <a:pt x="3246" y="76"/>
                    <a:pt x="3246" y="76"/>
                    <a:pt x="3246" y="76"/>
                  </a:cubicBezTo>
                  <a:cubicBezTo>
                    <a:pt x="3224" y="72"/>
                    <a:pt x="3202" y="71"/>
                    <a:pt x="3180" y="73"/>
                  </a:cubicBezTo>
                  <a:cubicBezTo>
                    <a:pt x="3159" y="75"/>
                    <a:pt x="3138" y="80"/>
                    <a:pt x="3118" y="87"/>
                  </a:cubicBezTo>
                  <a:cubicBezTo>
                    <a:pt x="3115" y="88"/>
                    <a:pt x="3113" y="88"/>
                    <a:pt x="3110" y="89"/>
                  </a:cubicBezTo>
                  <a:cubicBezTo>
                    <a:pt x="3108" y="90"/>
                    <a:pt x="3105" y="91"/>
                    <a:pt x="3103" y="92"/>
                  </a:cubicBezTo>
                  <a:cubicBezTo>
                    <a:pt x="3098" y="94"/>
                    <a:pt x="3093" y="96"/>
                    <a:pt x="3088" y="98"/>
                  </a:cubicBezTo>
                  <a:cubicBezTo>
                    <a:pt x="3084" y="100"/>
                    <a:pt x="3079" y="102"/>
                    <a:pt x="3074" y="104"/>
                  </a:cubicBezTo>
                  <a:cubicBezTo>
                    <a:pt x="3070" y="106"/>
                    <a:pt x="3065" y="108"/>
                    <a:pt x="3061" y="111"/>
                  </a:cubicBezTo>
                  <a:cubicBezTo>
                    <a:pt x="3042" y="119"/>
                    <a:pt x="3025" y="129"/>
                    <a:pt x="3008" y="138"/>
                  </a:cubicBezTo>
                  <a:cubicBezTo>
                    <a:pt x="3004" y="141"/>
                    <a:pt x="2999" y="143"/>
                    <a:pt x="2995" y="145"/>
                  </a:cubicBezTo>
                  <a:cubicBezTo>
                    <a:pt x="2991" y="148"/>
                    <a:pt x="2987" y="150"/>
                    <a:pt x="2983" y="153"/>
                  </a:cubicBezTo>
                  <a:cubicBezTo>
                    <a:pt x="2981" y="154"/>
                    <a:pt x="2979" y="155"/>
                    <a:pt x="2976" y="156"/>
                  </a:cubicBezTo>
                  <a:cubicBezTo>
                    <a:pt x="2974" y="158"/>
                    <a:pt x="2972" y="159"/>
                    <a:pt x="2970" y="160"/>
                  </a:cubicBezTo>
                  <a:cubicBezTo>
                    <a:pt x="2966" y="163"/>
                    <a:pt x="2962" y="165"/>
                    <a:pt x="2958" y="168"/>
                  </a:cubicBezTo>
                  <a:cubicBezTo>
                    <a:pt x="2954" y="170"/>
                    <a:pt x="2951" y="172"/>
                    <a:pt x="2947" y="175"/>
                  </a:cubicBezTo>
                  <a:cubicBezTo>
                    <a:pt x="2943" y="177"/>
                    <a:pt x="2939" y="180"/>
                    <a:pt x="2935" y="182"/>
                  </a:cubicBezTo>
                  <a:cubicBezTo>
                    <a:pt x="2927" y="187"/>
                    <a:pt x="2919" y="191"/>
                    <a:pt x="2912" y="196"/>
                  </a:cubicBezTo>
                  <a:cubicBezTo>
                    <a:pt x="2896" y="205"/>
                    <a:pt x="2881" y="213"/>
                    <a:pt x="2865" y="220"/>
                  </a:cubicBezTo>
                  <a:cubicBezTo>
                    <a:pt x="2858" y="223"/>
                    <a:pt x="2850" y="226"/>
                    <a:pt x="2842" y="228"/>
                  </a:cubicBezTo>
                  <a:cubicBezTo>
                    <a:pt x="2841" y="229"/>
                    <a:pt x="2840" y="229"/>
                    <a:pt x="2839" y="229"/>
                  </a:cubicBezTo>
                  <a:cubicBezTo>
                    <a:pt x="2838" y="229"/>
                    <a:pt x="2837" y="230"/>
                    <a:pt x="2836" y="230"/>
                  </a:cubicBezTo>
                  <a:cubicBezTo>
                    <a:pt x="2834" y="231"/>
                    <a:pt x="2832" y="231"/>
                    <a:pt x="2830" y="232"/>
                  </a:cubicBezTo>
                  <a:cubicBezTo>
                    <a:pt x="2826" y="233"/>
                    <a:pt x="2822" y="234"/>
                    <a:pt x="2818" y="235"/>
                  </a:cubicBezTo>
                  <a:cubicBezTo>
                    <a:pt x="2811" y="237"/>
                    <a:pt x="2803" y="239"/>
                    <a:pt x="2795" y="241"/>
                  </a:cubicBezTo>
                  <a:cubicBezTo>
                    <a:pt x="2791" y="241"/>
                    <a:pt x="2788" y="242"/>
                    <a:pt x="2784" y="243"/>
                  </a:cubicBezTo>
                  <a:cubicBezTo>
                    <a:pt x="2780" y="243"/>
                    <a:pt x="2776" y="244"/>
                    <a:pt x="2773" y="245"/>
                  </a:cubicBezTo>
                  <a:cubicBezTo>
                    <a:pt x="2769" y="245"/>
                    <a:pt x="2765" y="246"/>
                    <a:pt x="2761" y="246"/>
                  </a:cubicBezTo>
                  <a:cubicBezTo>
                    <a:pt x="2760" y="246"/>
                    <a:pt x="2759" y="246"/>
                    <a:pt x="2759" y="246"/>
                  </a:cubicBezTo>
                  <a:cubicBezTo>
                    <a:pt x="2758" y="247"/>
                    <a:pt x="2757" y="247"/>
                    <a:pt x="2756" y="247"/>
                  </a:cubicBezTo>
                  <a:cubicBezTo>
                    <a:pt x="2754" y="247"/>
                    <a:pt x="2752" y="247"/>
                    <a:pt x="2750" y="247"/>
                  </a:cubicBezTo>
                  <a:cubicBezTo>
                    <a:pt x="2748" y="247"/>
                    <a:pt x="2747" y="248"/>
                    <a:pt x="2745" y="248"/>
                  </a:cubicBezTo>
                  <a:cubicBezTo>
                    <a:pt x="2743" y="248"/>
                    <a:pt x="2741" y="248"/>
                    <a:pt x="2739" y="248"/>
                  </a:cubicBezTo>
                  <a:cubicBezTo>
                    <a:pt x="2738" y="248"/>
                    <a:pt x="2736" y="248"/>
                    <a:pt x="2734" y="248"/>
                  </a:cubicBezTo>
                  <a:cubicBezTo>
                    <a:pt x="2732" y="248"/>
                    <a:pt x="2731" y="249"/>
                    <a:pt x="2729" y="248"/>
                  </a:cubicBezTo>
                  <a:cubicBezTo>
                    <a:pt x="2722" y="248"/>
                    <a:pt x="2715" y="248"/>
                    <a:pt x="2708" y="247"/>
                  </a:cubicBezTo>
                  <a:cubicBezTo>
                    <a:pt x="2702" y="246"/>
                    <a:pt x="2695" y="244"/>
                    <a:pt x="2689" y="243"/>
                  </a:cubicBezTo>
                  <a:cubicBezTo>
                    <a:pt x="2676" y="239"/>
                    <a:pt x="2664" y="235"/>
                    <a:pt x="2653" y="229"/>
                  </a:cubicBezTo>
                  <a:cubicBezTo>
                    <a:pt x="2642" y="224"/>
                    <a:pt x="2632" y="218"/>
                    <a:pt x="2623" y="212"/>
                  </a:cubicBezTo>
                  <a:cubicBezTo>
                    <a:pt x="2622" y="211"/>
                    <a:pt x="2620" y="210"/>
                    <a:pt x="2619" y="210"/>
                  </a:cubicBezTo>
                  <a:cubicBezTo>
                    <a:pt x="2618" y="209"/>
                    <a:pt x="2617" y="208"/>
                    <a:pt x="2616" y="207"/>
                  </a:cubicBezTo>
                  <a:cubicBezTo>
                    <a:pt x="2614" y="206"/>
                    <a:pt x="2611" y="204"/>
                    <a:pt x="2609" y="203"/>
                  </a:cubicBezTo>
                  <a:cubicBezTo>
                    <a:pt x="2607" y="201"/>
                    <a:pt x="2605" y="200"/>
                    <a:pt x="2603" y="198"/>
                  </a:cubicBezTo>
                  <a:cubicBezTo>
                    <a:pt x="2601" y="196"/>
                    <a:pt x="2599" y="195"/>
                    <a:pt x="2597" y="193"/>
                  </a:cubicBezTo>
                  <a:cubicBezTo>
                    <a:pt x="2596" y="192"/>
                    <a:pt x="2595" y="192"/>
                    <a:pt x="2594" y="191"/>
                  </a:cubicBezTo>
                  <a:cubicBezTo>
                    <a:pt x="2593" y="190"/>
                    <a:pt x="2592" y="189"/>
                    <a:pt x="2591" y="188"/>
                  </a:cubicBezTo>
                  <a:cubicBezTo>
                    <a:pt x="2591" y="188"/>
                    <a:pt x="2590" y="188"/>
                    <a:pt x="2590" y="187"/>
                  </a:cubicBezTo>
                  <a:cubicBezTo>
                    <a:pt x="2589" y="187"/>
                    <a:pt x="2589" y="186"/>
                    <a:pt x="2589" y="186"/>
                  </a:cubicBezTo>
                  <a:cubicBezTo>
                    <a:pt x="2588" y="185"/>
                    <a:pt x="2587" y="184"/>
                    <a:pt x="2586" y="184"/>
                  </a:cubicBezTo>
                  <a:cubicBezTo>
                    <a:pt x="2582" y="180"/>
                    <a:pt x="2579" y="177"/>
                    <a:pt x="2576" y="174"/>
                  </a:cubicBezTo>
                  <a:cubicBezTo>
                    <a:pt x="2572" y="171"/>
                    <a:pt x="2569" y="168"/>
                    <a:pt x="2566" y="165"/>
                  </a:cubicBezTo>
                  <a:cubicBezTo>
                    <a:pt x="2565" y="164"/>
                    <a:pt x="2565" y="163"/>
                    <a:pt x="2564" y="163"/>
                  </a:cubicBezTo>
                  <a:cubicBezTo>
                    <a:pt x="2563" y="162"/>
                    <a:pt x="2562" y="161"/>
                    <a:pt x="2562" y="160"/>
                  </a:cubicBezTo>
                  <a:cubicBezTo>
                    <a:pt x="2560" y="159"/>
                    <a:pt x="2559" y="158"/>
                    <a:pt x="2558" y="156"/>
                  </a:cubicBezTo>
                  <a:cubicBezTo>
                    <a:pt x="2555" y="153"/>
                    <a:pt x="2552" y="150"/>
                    <a:pt x="2550" y="148"/>
                  </a:cubicBezTo>
                  <a:cubicBezTo>
                    <a:pt x="2549" y="147"/>
                    <a:pt x="2549" y="146"/>
                    <a:pt x="2548" y="146"/>
                  </a:cubicBezTo>
                  <a:cubicBezTo>
                    <a:pt x="2548" y="145"/>
                    <a:pt x="2547" y="144"/>
                    <a:pt x="2546" y="144"/>
                  </a:cubicBezTo>
                  <a:cubicBezTo>
                    <a:pt x="2545" y="142"/>
                    <a:pt x="2544" y="141"/>
                    <a:pt x="2543" y="140"/>
                  </a:cubicBezTo>
                  <a:cubicBezTo>
                    <a:pt x="2538" y="135"/>
                    <a:pt x="2534" y="131"/>
                    <a:pt x="2529" y="127"/>
                  </a:cubicBezTo>
                  <a:cubicBezTo>
                    <a:pt x="2521" y="119"/>
                    <a:pt x="2514" y="114"/>
                    <a:pt x="2510" y="111"/>
                  </a:cubicBezTo>
                  <a:cubicBezTo>
                    <a:pt x="2508" y="110"/>
                    <a:pt x="2507" y="109"/>
                    <a:pt x="2506" y="109"/>
                  </a:cubicBezTo>
                  <a:cubicBezTo>
                    <a:pt x="2506" y="108"/>
                    <a:pt x="2505" y="108"/>
                    <a:pt x="2504" y="107"/>
                  </a:cubicBezTo>
                  <a:cubicBezTo>
                    <a:pt x="2503" y="106"/>
                    <a:pt x="2502" y="106"/>
                    <a:pt x="2502" y="106"/>
                  </a:cubicBezTo>
                  <a:cubicBezTo>
                    <a:pt x="2502" y="106"/>
                    <a:pt x="2502" y="106"/>
                    <a:pt x="2500" y="105"/>
                  </a:cubicBezTo>
                  <a:cubicBezTo>
                    <a:pt x="2499" y="104"/>
                    <a:pt x="2497" y="103"/>
                    <a:pt x="2495" y="102"/>
                  </a:cubicBezTo>
                  <a:cubicBezTo>
                    <a:pt x="2494" y="101"/>
                    <a:pt x="2493" y="101"/>
                    <a:pt x="2493" y="101"/>
                  </a:cubicBezTo>
                  <a:cubicBezTo>
                    <a:pt x="2492" y="100"/>
                    <a:pt x="2491" y="100"/>
                    <a:pt x="2490" y="100"/>
                  </a:cubicBezTo>
                  <a:cubicBezTo>
                    <a:pt x="2489" y="99"/>
                    <a:pt x="2487" y="98"/>
                    <a:pt x="2485" y="97"/>
                  </a:cubicBezTo>
                  <a:cubicBezTo>
                    <a:pt x="2481" y="96"/>
                    <a:pt x="2476" y="94"/>
                    <a:pt x="2471" y="92"/>
                  </a:cubicBezTo>
                  <a:cubicBezTo>
                    <a:pt x="2465" y="91"/>
                    <a:pt x="2459" y="89"/>
                    <a:pt x="2452" y="88"/>
                  </a:cubicBezTo>
                  <a:cubicBezTo>
                    <a:pt x="2445" y="87"/>
                    <a:pt x="2438" y="87"/>
                    <a:pt x="2430" y="87"/>
                  </a:cubicBezTo>
                  <a:cubicBezTo>
                    <a:pt x="2422" y="86"/>
                    <a:pt x="2413" y="87"/>
                    <a:pt x="2404" y="88"/>
                  </a:cubicBezTo>
                  <a:cubicBezTo>
                    <a:pt x="2394" y="89"/>
                    <a:pt x="2385" y="91"/>
                    <a:pt x="2374" y="93"/>
                  </a:cubicBezTo>
                  <a:cubicBezTo>
                    <a:pt x="2369" y="94"/>
                    <a:pt x="2364" y="96"/>
                    <a:pt x="2359" y="97"/>
                  </a:cubicBezTo>
                  <a:cubicBezTo>
                    <a:pt x="2354" y="99"/>
                    <a:pt x="2348" y="101"/>
                    <a:pt x="2343" y="103"/>
                  </a:cubicBezTo>
                  <a:cubicBezTo>
                    <a:pt x="2332" y="107"/>
                    <a:pt x="2321" y="112"/>
                    <a:pt x="2310" y="118"/>
                  </a:cubicBezTo>
                  <a:cubicBezTo>
                    <a:pt x="2299" y="125"/>
                    <a:pt x="2288" y="132"/>
                    <a:pt x="2277" y="139"/>
                  </a:cubicBezTo>
                  <a:cubicBezTo>
                    <a:pt x="2274" y="141"/>
                    <a:pt x="2272" y="143"/>
                    <a:pt x="2269" y="145"/>
                  </a:cubicBezTo>
                  <a:cubicBezTo>
                    <a:pt x="2267" y="146"/>
                    <a:pt x="2266" y="147"/>
                    <a:pt x="2265" y="148"/>
                  </a:cubicBezTo>
                  <a:cubicBezTo>
                    <a:pt x="2263" y="149"/>
                    <a:pt x="2262" y="150"/>
                    <a:pt x="2260" y="151"/>
                  </a:cubicBezTo>
                  <a:cubicBezTo>
                    <a:pt x="2259" y="152"/>
                    <a:pt x="2257" y="153"/>
                    <a:pt x="2256" y="154"/>
                  </a:cubicBezTo>
                  <a:cubicBezTo>
                    <a:pt x="2254" y="155"/>
                    <a:pt x="2253" y="155"/>
                    <a:pt x="2251" y="156"/>
                  </a:cubicBezTo>
                  <a:cubicBezTo>
                    <a:pt x="2250" y="157"/>
                    <a:pt x="2248" y="158"/>
                    <a:pt x="2247" y="159"/>
                  </a:cubicBezTo>
                  <a:cubicBezTo>
                    <a:pt x="2245" y="160"/>
                    <a:pt x="2244" y="161"/>
                    <a:pt x="2242" y="161"/>
                  </a:cubicBezTo>
                  <a:cubicBezTo>
                    <a:pt x="2230" y="168"/>
                    <a:pt x="2216" y="174"/>
                    <a:pt x="2202" y="179"/>
                  </a:cubicBezTo>
                  <a:cubicBezTo>
                    <a:pt x="2198" y="180"/>
                    <a:pt x="2195" y="182"/>
                    <a:pt x="2191" y="183"/>
                  </a:cubicBezTo>
                  <a:cubicBezTo>
                    <a:pt x="2187" y="184"/>
                    <a:pt x="2184" y="185"/>
                    <a:pt x="2180" y="187"/>
                  </a:cubicBezTo>
                  <a:cubicBezTo>
                    <a:pt x="2176" y="188"/>
                    <a:pt x="2173" y="189"/>
                    <a:pt x="2169" y="190"/>
                  </a:cubicBezTo>
                  <a:cubicBezTo>
                    <a:pt x="2167" y="191"/>
                    <a:pt x="2165" y="191"/>
                    <a:pt x="2163" y="192"/>
                  </a:cubicBezTo>
                  <a:cubicBezTo>
                    <a:pt x="2162" y="192"/>
                    <a:pt x="2161" y="192"/>
                    <a:pt x="2160" y="192"/>
                  </a:cubicBezTo>
                  <a:cubicBezTo>
                    <a:pt x="2159" y="193"/>
                    <a:pt x="2158" y="193"/>
                    <a:pt x="2157" y="193"/>
                  </a:cubicBezTo>
                  <a:cubicBezTo>
                    <a:pt x="2155" y="194"/>
                    <a:pt x="2153" y="194"/>
                    <a:pt x="2151" y="195"/>
                  </a:cubicBezTo>
                  <a:cubicBezTo>
                    <a:pt x="2149" y="195"/>
                    <a:pt x="2147" y="196"/>
                    <a:pt x="2145" y="196"/>
                  </a:cubicBezTo>
                  <a:cubicBezTo>
                    <a:pt x="2141" y="197"/>
                    <a:pt x="2137" y="197"/>
                    <a:pt x="2133" y="198"/>
                  </a:cubicBezTo>
                  <a:cubicBezTo>
                    <a:pt x="2129" y="199"/>
                    <a:pt x="2125" y="200"/>
                    <a:pt x="2121" y="200"/>
                  </a:cubicBezTo>
                  <a:cubicBezTo>
                    <a:pt x="2119" y="201"/>
                    <a:pt x="2117" y="201"/>
                    <a:pt x="2115" y="201"/>
                  </a:cubicBezTo>
                  <a:cubicBezTo>
                    <a:pt x="2113" y="202"/>
                    <a:pt x="2111" y="202"/>
                    <a:pt x="2109" y="202"/>
                  </a:cubicBezTo>
                  <a:cubicBezTo>
                    <a:pt x="2092" y="204"/>
                    <a:pt x="2074" y="206"/>
                    <a:pt x="2057" y="206"/>
                  </a:cubicBezTo>
                  <a:cubicBezTo>
                    <a:pt x="2039" y="206"/>
                    <a:pt x="2021" y="205"/>
                    <a:pt x="2002" y="204"/>
                  </a:cubicBezTo>
                  <a:cubicBezTo>
                    <a:pt x="2000" y="203"/>
                    <a:pt x="1998" y="203"/>
                    <a:pt x="1995" y="203"/>
                  </a:cubicBezTo>
                  <a:cubicBezTo>
                    <a:pt x="1993" y="203"/>
                    <a:pt x="1991" y="202"/>
                    <a:pt x="1988" y="202"/>
                  </a:cubicBezTo>
                  <a:cubicBezTo>
                    <a:pt x="1986" y="202"/>
                    <a:pt x="1984" y="202"/>
                    <a:pt x="1981" y="201"/>
                  </a:cubicBezTo>
                  <a:cubicBezTo>
                    <a:pt x="1979" y="201"/>
                    <a:pt x="1977" y="201"/>
                    <a:pt x="1974" y="200"/>
                  </a:cubicBezTo>
                  <a:cubicBezTo>
                    <a:pt x="1972" y="200"/>
                    <a:pt x="1970" y="200"/>
                    <a:pt x="1967" y="199"/>
                  </a:cubicBezTo>
                  <a:cubicBezTo>
                    <a:pt x="1965" y="199"/>
                    <a:pt x="1963" y="199"/>
                    <a:pt x="1960" y="198"/>
                  </a:cubicBezTo>
                  <a:cubicBezTo>
                    <a:pt x="1956" y="197"/>
                    <a:pt x="1951" y="197"/>
                    <a:pt x="1946" y="196"/>
                  </a:cubicBezTo>
                  <a:cubicBezTo>
                    <a:pt x="1944" y="195"/>
                    <a:pt x="1941" y="195"/>
                    <a:pt x="1939" y="195"/>
                  </a:cubicBezTo>
                  <a:cubicBezTo>
                    <a:pt x="1938" y="194"/>
                    <a:pt x="1936" y="194"/>
                    <a:pt x="1935" y="194"/>
                  </a:cubicBezTo>
                  <a:cubicBezTo>
                    <a:pt x="1934" y="194"/>
                    <a:pt x="1933" y="193"/>
                    <a:pt x="1932" y="193"/>
                  </a:cubicBezTo>
                  <a:cubicBezTo>
                    <a:pt x="1927" y="192"/>
                    <a:pt x="1922" y="191"/>
                    <a:pt x="1917" y="191"/>
                  </a:cubicBezTo>
                  <a:cubicBezTo>
                    <a:pt x="1912" y="190"/>
                    <a:pt x="1907" y="189"/>
                    <a:pt x="1903" y="188"/>
                  </a:cubicBezTo>
                  <a:cubicBezTo>
                    <a:pt x="1898" y="187"/>
                    <a:pt x="1893" y="186"/>
                    <a:pt x="1888" y="185"/>
                  </a:cubicBezTo>
                  <a:cubicBezTo>
                    <a:pt x="1878" y="183"/>
                    <a:pt x="1868" y="181"/>
                    <a:pt x="1858" y="179"/>
                  </a:cubicBezTo>
                  <a:cubicBezTo>
                    <a:pt x="1853" y="178"/>
                    <a:pt x="1848" y="177"/>
                    <a:pt x="1843" y="176"/>
                  </a:cubicBezTo>
                  <a:cubicBezTo>
                    <a:pt x="1840" y="175"/>
                    <a:pt x="1838" y="175"/>
                    <a:pt x="1835" y="174"/>
                  </a:cubicBezTo>
                  <a:cubicBezTo>
                    <a:pt x="1832" y="173"/>
                    <a:pt x="1832" y="173"/>
                    <a:pt x="1832" y="173"/>
                  </a:cubicBezTo>
                  <a:cubicBezTo>
                    <a:pt x="1830" y="173"/>
                    <a:pt x="1830" y="173"/>
                    <a:pt x="1830" y="173"/>
                  </a:cubicBezTo>
                  <a:cubicBezTo>
                    <a:pt x="1828" y="172"/>
                    <a:pt x="1828" y="172"/>
                    <a:pt x="1828" y="172"/>
                  </a:cubicBezTo>
                  <a:cubicBezTo>
                    <a:pt x="1825" y="172"/>
                    <a:pt x="1823" y="171"/>
                    <a:pt x="1821" y="170"/>
                  </a:cubicBezTo>
                  <a:cubicBezTo>
                    <a:pt x="1820" y="170"/>
                    <a:pt x="1819" y="170"/>
                    <a:pt x="1819" y="170"/>
                  </a:cubicBezTo>
                  <a:cubicBezTo>
                    <a:pt x="1817" y="169"/>
                    <a:pt x="1817" y="169"/>
                    <a:pt x="1817" y="169"/>
                  </a:cubicBezTo>
                  <a:cubicBezTo>
                    <a:pt x="1813" y="168"/>
                    <a:pt x="1813" y="168"/>
                    <a:pt x="1813" y="168"/>
                  </a:cubicBezTo>
                  <a:cubicBezTo>
                    <a:pt x="1811" y="168"/>
                    <a:pt x="1811" y="168"/>
                    <a:pt x="1811" y="168"/>
                  </a:cubicBezTo>
                  <a:cubicBezTo>
                    <a:pt x="1811" y="167"/>
                    <a:pt x="1810" y="167"/>
                    <a:pt x="1810" y="167"/>
                  </a:cubicBezTo>
                  <a:cubicBezTo>
                    <a:pt x="1806" y="166"/>
                    <a:pt x="1806" y="166"/>
                    <a:pt x="1806" y="166"/>
                  </a:cubicBezTo>
                  <a:cubicBezTo>
                    <a:pt x="1804" y="165"/>
                    <a:pt x="1801" y="164"/>
                    <a:pt x="1799" y="163"/>
                  </a:cubicBezTo>
                  <a:cubicBezTo>
                    <a:pt x="1790" y="158"/>
                    <a:pt x="1781" y="153"/>
                    <a:pt x="1772" y="147"/>
                  </a:cubicBezTo>
                  <a:cubicBezTo>
                    <a:pt x="1770" y="145"/>
                    <a:pt x="1768" y="144"/>
                    <a:pt x="1766" y="142"/>
                  </a:cubicBezTo>
                  <a:cubicBezTo>
                    <a:pt x="1764" y="141"/>
                    <a:pt x="1762" y="139"/>
                    <a:pt x="1760" y="138"/>
                  </a:cubicBezTo>
                  <a:cubicBezTo>
                    <a:pt x="1757" y="136"/>
                    <a:pt x="1755" y="134"/>
                    <a:pt x="1753" y="133"/>
                  </a:cubicBezTo>
                  <a:cubicBezTo>
                    <a:pt x="1751" y="131"/>
                    <a:pt x="1749" y="129"/>
                    <a:pt x="1748" y="127"/>
                  </a:cubicBezTo>
                  <a:cubicBezTo>
                    <a:pt x="1740" y="120"/>
                    <a:pt x="1733" y="112"/>
                    <a:pt x="1726" y="104"/>
                  </a:cubicBezTo>
                  <a:cubicBezTo>
                    <a:pt x="1719" y="96"/>
                    <a:pt x="1712" y="87"/>
                    <a:pt x="1705" y="78"/>
                  </a:cubicBezTo>
                  <a:cubicBezTo>
                    <a:pt x="1698" y="69"/>
                    <a:pt x="1691" y="60"/>
                    <a:pt x="1683" y="52"/>
                  </a:cubicBezTo>
                  <a:cubicBezTo>
                    <a:pt x="1676" y="43"/>
                    <a:pt x="1667" y="35"/>
                    <a:pt x="1658" y="28"/>
                  </a:cubicBezTo>
                  <a:cubicBezTo>
                    <a:pt x="1656" y="26"/>
                    <a:pt x="1654" y="25"/>
                    <a:pt x="1651" y="23"/>
                  </a:cubicBezTo>
                  <a:cubicBezTo>
                    <a:pt x="1647" y="21"/>
                    <a:pt x="1647" y="21"/>
                    <a:pt x="1647" y="21"/>
                  </a:cubicBezTo>
                  <a:cubicBezTo>
                    <a:pt x="1646" y="20"/>
                    <a:pt x="1645" y="19"/>
                    <a:pt x="1644" y="18"/>
                  </a:cubicBezTo>
                  <a:cubicBezTo>
                    <a:pt x="1642" y="17"/>
                    <a:pt x="1642" y="17"/>
                    <a:pt x="1642" y="17"/>
                  </a:cubicBezTo>
                  <a:cubicBezTo>
                    <a:pt x="1641" y="17"/>
                    <a:pt x="1640" y="16"/>
                    <a:pt x="1640" y="16"/>
                  </a:cubicBezTo>
                  <a:cubicBezTo>
                    <a:pt x="1636" y="14"/>
                    <a:pt x="1636" y="14"/>
                    <a:pt x="1636" y="14"/>
                  </a:cubicBezTo>
                  <a:cubicBezTo>
                    <a:pt x="1634" y="13"/>
                    <a:pt x="1634" y="13"/>
                    <a:pt x="1634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28" y="10"/>
                    <a:pt x="1628" y="10"/>
                    <a:pt x="1628" y="10"/>
                  </a:cubicBezTo>
                  <a:cubicBezTo>
                    <a:pt x="1617" y="6"/>
                    <a:pt x="1605" y="2"/>
                    <a:pt x="1593" y="1"/>
                  </a:cubicBezTo>
                  <a:cubicBezTo>
                    <a:pt x="1587" y="0"/>
                    <a:pt x="1581" y="0"/>
                    <a:pt x="1575" y="1"/>
                  </a:cubicBezTo>
                  <a:cubicBezTo>
                    <a:pt x="1569" y="1"/>
                    <a:pt x="1563" y="2"/>
                    <a:pt x="1557" y="4"/>
                  </a:cubicBezTo>
                  <a:cubicBezTo>
                    <a:pt x="1545" y="7"/>
                    <a:pt x="1534" y="13"/>
                    <a:pt x="1524" y="20"/>
                  </a:cubicBezTo>
                  <a:cubicBezTo>
                    <a:pt x="1519" y="23"/>
                    <a:pt x="1514" y="27"/>
                    <a:pt x="1509" y="31"/>
                  </a:cubicBezTo>
                  <a:cubicBezTo>
                    <a:pt x="1504" y="34"/>
                    <a:pt x="1500" y="38"/>
                    <a:pt x="1496" y="42"/>
                  </a:cubicBezTo>
                  <a:cubicBezTo>
                    <a:pt x="1491" y="47"/>
                    <a:pt x="1487" y="51"/>
                    <a:pt x="1483" y="55"/>
                  </a:cubicBezTo>
                  <a:cubicBezTo>
                    <a:pt x="1479" y="58"/>
                    <a:pt x="1479" y="58"/>
                    <a:pt x="1479" y="58"/>
                  </a:cubicBezTo>
                  <a:cubicBezTo>
                    <a:pt x="1478" y="59"/>
                    <a:pt x="1477" y="60"/>
                    <a:pt x="1476" y="62"/>
                  </a:cubicBezTo>
                  <a:cubicBezTo>
                    <a:pt x="1474" y="64"/>
                    <a:pt x="1472" y="66"/>
                    <a:pt x="1470" y="69"/>
                  </a:cubicBezTo>
                  <a:cubicBezTo>
                    <a:pt x="1466" y="74"/>
                    <a:pt x="1463" y="78"/>
                    <a:pt x="1459" y="83"/>
                  </a:cubicBezTo>
                  <a:cubicBezTo>
                    <a:pt x="1457" y="86"/>
                    <a:pt x="1456" y="88"/>
                    <a:pt x="1454" y="91"/>
                  </a:cubicBezTo>
                  <a:cubicBezTo>
                    <a:pt x="1452" y="93"/>
                    <a:pt x="1450" y="95"/>
                    <a:pt x="1448" y="98"/>
                  </a:cubicBezTo>
                  <a:cubicBezTo>
                    <a:pt x="1447" y="100"/>
                    <a:pt x="1445" y="102"/>
                    <a:pt x="1443" y="105"/>
                  </a:cubicBezTo>
                  <a:cubicBezTo>
                    <a:pt x="1442" y="106"/>
                    <a:pt x="1441" y="107"/>
                    <a:pt x="1440" y="108"/>
                  </a:cubicBezTo>
                  <a:cubicBezTo>
                    <a:pt x="1437" y="111"/>
                    <a:pt x="1437" y="111"/>
                    <a:pt x="1437" y="111"/>
                  </a:cubicBezTo>
                  <a:cubicBezTo>
                    <a:pt x="1436" y="112"/>
                    <a:pt x="1435" y="113"/>
                    <a:pt x="1434" y="115"/>
                  </a:cubicBezTo>
                  <a:cubicBezTo>
                    <a:pt x="1433" y="116"/>
                    <a:pt x="1432" y="117"/>
                    <a:pt x="1431" y="118"/>
                  </a:cubicBezTo>
                  <a:cubicBezTo>
                    <a:pt x="1428" y="121"/>
                    <a:pt x="1428" y="121"/>
                    <a:pt x="1428" y="121"/>
                  </a:cubicBezTo>
                  <a:cubicBezTo>
                    <a:pt x="1424" y="124"/>
                    <a:pt x="1424" y="124"/>
                    <a:pt x="1424" y="124"/>
                  </a:cubicBezTo>
                  <a:cubicBezTo>
                    <a:pt x="1423" y="125"/>
                    <a:pt x="1422" y="126"/>
                    <a:pt x="1421" y="127"/>
                  </a:cubicBezTo>
                  <a:cubicBezTo>
                    <a:pt x="1420" y="127"/>
                    <a:pt x="1419" y="128"/>
                    <a:pt x="1417" y="129"/>
                  </a:cubicBezTo>
                  <a:cubicBezTo>
                    <a:pt x="1416" y="130"/>
                    <a:pt x="1415" y="131"/>
                    <a:pt x="1414" y="132"/>
                  </a:cubicBezTo>
                  <a:cubicBezTo>
                    <a:pt x="1410" y="134"/>
                    <a:pt x="1410" y="134"/>
                    <a:pt x="1410" y="134"/>
                  </a:cubicBezTo>
                  <a:cubicBezTo>
                    <a:pt x="1405" y="137"/>
                    <a:pt x="1400" y="140"/>
                    <a:pt x="1395" y="143"/>
                  </a:cubicBezTo>
                  <a:cubicBezTo>
                    <a:pt x="1389" y="145"/>
                    <a:pt x="1384" y="147"/>
                    <a:pt x="1378" y="149"/>
                  </a:cubicBezTo>
                  <a:cubicBezTo>
                    <a:pt x="1372" y="151"/>
                    <a:pt x="1366" y="152"/>
                    <a:pt x="1361" y="153"/>
                  </a:cubicBezTo>
                  <a:cubicBezTo>
                    <a:pt x="1355" y="154"/>
                    <a:pt x="1349" y="155"/>
                    <a:pt x="1343" y="156"/>
                  </a:cubicBezTo>
                  <a:cubicBezTo>
                    <a:pt x="1337" y="156"/>
                    <a:pt x="1331" y="156"/>
                    <a:pt x="1325" y="156"/>
                  </a:cubicBezTo>
                  <a:cubicBezTo>
                    <a:pt x="1313" y="155"/>
                    <a:pt x="1300" y="153"/>
                    <a:pt x="1288" y="151"/>
                  </a:cubicBezTo>
                  <a:cubicBezTo>
                    <a:pt x="1282" y="150"/>
                    <a:pt x="1276" y="149"/>
                    <a:pt x="1270" y="148"/>
                  </a:cubicBezTo>
                  <a:cubicBezTo>
                    <a:pt x="1263" y="147"/>
                    <a:pt x="1257" y="146"/>
                    <a:pt x="1251" y="145"/>
                  </a:cubicBezTo>
                  <a:cubicBezTo>
                    <a:pt x="1226" y="142"/>
                    <a:pt x="1202" y="137"/>
                    <a:pt x="1176" y="133"/>
                  </a:cubicBezTo>
                  <a:cubicBezTo>
                    <a:pt x="1173" y="133"/>
                    <a:pt x="1170" y="132"/>
                    <a:pt x="1167" y="132"/>
                  </a:cubicBezTo>
                  <a:cubicBezTo>
                    <a:pt x="1162" y="131"/>
                    <a:pt x="1162" y="131"/>
                    <a:pt x="1162" y="131"/>
                  </a:cubicBezTo>
                  <a:cubicBezTo>
                    <a:pt x="1161" y="131"/>
                    <a:pt x="1159" y="131"/>
                    <a:pt x="1158" y="131"/>
                  </a:cubicBezTo>
                  <a:cubicBezTo>
                    <a:pt x="1154" y="130"/>
                    <a:pt x="1151" y="130"/>
                    <a:pt x="1148" y="130"/>
                  </a:cubicBezTo>
                  <a:cubicBezTo>
                    <a:pt x="1145" y="129"/>
                    <a:pt x="1142" y="129"/>
                    <a:pt x="1138" y="129"/>
                  </a:cubicBezTo>
                  <a:cubicBezTo>
                    <a:pt x="1135" y="129"/>
                    <a:pt x="1132" y="128"/>
                    <a:pt x="1129" y="128"/>
                  </a:cubicBezTo>
                  <a:cubicBezTo>
                    <a:pt x="1124" y="128"/>
                    <a:pt x="1124" y="128"/>
                    <a:pt x="1124" y="128"/>
                  </a:cubicBezTo>
                  <a:cubicBezTo>
                    <a:pt x="1123" y="128"/>
                    <a:pt x="1122" y="128"/>
                    <a:pt x="1122" y="128"/>
                  </a:cubicBezTo>
                  <a:cubicBezTo>
                    <a:pt x="1119" y="128"/>
                    <a:pt x="1119" y="128"/>
                    <a:pt x="1119" y="128"/>
                  </a:cubicBezTo>
                  <a:cubicBezTo>
                    <a:pt x="1110" y="127"/>
                    <a:pt x="1110" y="127"/>
                    <a:pt x="1110" y="127"/>
                  </a:cubicBezTo>
                  <a:cubicBezTo>
                    <a:pt x="1106" y="127"/>
                    <a:pt x="1103" y="127"/>
                    <a:pt x="1100" y="127"/>
                  </a:cubicBezTo>
                  <a:cubicBezTo>
                    <a:pt x="1090" y="128"/>
                    <a:pt x="1090" y="128"/>
                    <a:pt x="1090" y="128"/>
                  </a:cubicBezTo>
                  <a:cubicBezTo>
                    <a:pt x="1086" y="128"/>
                    <a:pt x="1086" y="128"/>
                    <a:pt x="1086" y="128"/>
                  </a:cubicBezTo>
                  <a:cubicBezTo>
                    <a:pt x="1081" y="128"/>
                    <a:pt x="1081" y="128"/>
                    <a:pt x="1081" y="128"/>
                  </a:cubicBezTo>
                  <a:cubicBezTo>
                    <a:pt x="1071" y="129"/>
                    <a:pt x="1071" y="129"/>
                    <a:pt x="1071" y="129"/>
                  </a:cubicBezTo>
                  <a:cubicBezTo>
                    <a:pt x="1069" y="129"/>
                    <a:pt x="1069" y="129"/>
                    <a:pt x="1069" y="129"/>
                  </a:cubicBezTo>
                  <a:cubicBezTo>
                    <a:pt x="1068" y="129"/>
                    <a:pt x="1067" y="129"/>
                    <a:pt x="1066" y="129"/>
                  </a:cubicBezTo>
                  <a:cubicBezTo>
                    <a:pt x="1061" y="130"/>
                    <a:pt x="1061" y="130"/>
                    <a:pt x="1061" y="130"/>
                  </a:cubicBezTo>
                  <a:cubicBezTo>
                    <a:pt x="1052" y="131"/>
                    <a:pt x="1052" y="131"/>
                    <a:pt x="1052" y="131"/>
                  </a:cubicBezTo>
                  <a:cubicBezTo>
                    <a:pt x="1049" y="131"/>
                    <a:pt x="1045" y="132"/>
                    <a:pt x="1042" y="132"/>
                  </a:cubicBezTo>
                  <a:cubicBezTo>
                    <a:pt x="1038" y="133"/>
                    <a:pt x="1038" y="133"/>
                    <a:pt x="1038" y="133"/>
                  </a:cubicBezTo>
                  <a:cubicBezTo>
                    <a:pt x="1036" y="133"/>
                    <a:pt x="1034" y="133"/>
                    <a:pt x="1033" y="134"/>
                  </a:cubicBezTo>
                  <a:cubicBezTo>
                    <a:pt x="1023" y="135"/>
                    <a:pt x="1023" y="135"/>
                    <a:pt x="1023" y="135"/>
                  </a:cubicBezTo>
                  <a:cubicBezTo>
                    <a:pt x="998" y="140"/>
                    <a:pt x="973" y="147"/>
                    <a:pt x="948" y="155"/>
                  </a:cubicBezTo>
                  <a:cubicBezTo>
                    <a:pt x="924" y="162"/>
                    <a:pt x="899" y="169"/>
                    <a:pt x="875" y="177"/>
                  </a:cubicBezTo>
                  <a:cubicBezTo>
                    <a:pt x="856" y="182"/>
                    <a:pt x="856" y="182"/>
                    <a:pt x="856" y="182"/>
                  </a:cubicBezTo>
                  <a:cubicBezTo>
                    <a:pt x="838" y="188"/>
                    <a:pt x="838" y="188"/>
                    <a:pt x="838" y="188"/>
                  </a:cubicBezTo>
                  <a:cubicBezTo>
                    <a:pt x="819" y="193"/>
                    <a:pt x="819" y="193"/>
                    <a:pt x="819" y="193"/>
                  </a:cubicBezTo>
                  <a:cubicBezTo>
                    <a:pt x="813" y="195"/>
                    <a:pt x="807" y="197"/>
                    <a:pt x="801" y="199"/>
                  </a:cubicBezTo>
                  <a:cubicBezTo>
                    <a:pt x="796" y="200"/>
                    <a:pt x="796" y="200"/>
                    <a:pt x="796" y="200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83" y="204"/>
                    <a:pt x="783" y="204"/>
                    <a:pt x="783" y="204"/>
                  </a:cubicBezTo>
                  <a:cubicBezTo>
                    <a:pt x="776" y="206"/>
                    <a:pt x="770" y="208"/>
                    <a:pt x="764" y="209"/>
                  </a:cubicBezTo>
                  <a:cubicBezTo>
                    <a:pt x="759" y="210"/>
                    <a:pt x="759" y="210"/>
                    <a:pt x="759" y="210"/>
                  </a:cubicBezTo>
                  <a:cubicBezTo>
                    <a:pt x="757" y="210"/>
                    <a:pt x="757" y="210"/>
                    <a:pt x="757" y="210"/>
                  </a:cubicBezTo>
                  <a:cubicBezTo>
                    <a:pt x="755" y="211"/>
                    <a:pt x="755" y="211"/>
                    <a:pt x="755" y="211"/>
                  </a:cubicBezTo>
                  <a:cubicBezTo>
                    <a:pt x="745" y="213"/>
                    <a:pt x="745" y="213"/>
                    <a:pt x="745" y="213"/>
                  </a:cubicBezTo>
                  <a:cubicBezTo>
                    <a:pt x="744" y="213"/>
                    <a:pt x="742" y="213"/>
                    <a:pt x="741" y="213"/>
                  </a:cubicBezTo>
                  <a:cubicBezTo>
                    <a:pt x="736" y="214"/>
                    <a:pt x="736" y="214"/>
                    <a:pt x="736" y="214"/>
                  </a:cubicBezTo>
                  <a:cubicBezTo>
                    <a:pt x="731" y="215"/>
                    <a:pt x="731" y="215"/>
                    <a:pt x="731" y="215"/>
                  </a:cubicBezTo>
                  <a:cubicBezTo>
                    <a:pt x="730" y="215"/>
                    <a:pt x="728" y="215"/>
                    <a:pt x="727" y="215"/>
                  </a:cubicBezTo>
                  <a:cubicBezTo>
                    <a:pt x="724" y="216"/>
                    <a:pt x="720" y="216"/>
                    <a:pt x="717" y="216"/>
                  </a:cubicBezTo>
                  <a:cubicBezTo>
                    <a:pt x="713" y="216"/>
                    <a:pt x="713" y="216"/>
                    <a:pt x="713" y="216"/>
                  </a:cubicBezTo>
                  <a:cubicBezTo>
                    <a:pt x="711" y="217"/>
                    <a:pt x="709" y="217"/>
                    <a:pt x="708" y="217"/>
                  </a:cubicBezTo>
                  <a:cubicBezTo>
                    <a:pt x="707" y="217"/>
                    <a:pt x="706" y="217"/>
                    <a:pt x="706" y="217"/>
                  </a:cubicBezTo>
                  <a:cubicBezTo>
                    <a:pt x="703" y="217"/>
                    <a:pt x="703" y="217"/>
                    <a:pt x="703" y="217"/>
                  </a:cubicBezTo>
                  <a:cubicBezTo>
                    <a:pt x="699" y="217"/>
                    <a:pt x="699" y="217"/>
                    <a:pt x="699" y="217"/>
                  </a:cubicBezTo>
                  <a:cubicBezTo>
                    <a:pt x="694" y="216"/>
                    <a:pt x="694" y="216"/>
                    <a:pt x="694" y="216"/>
                  </a:cubicBezTo>
                  <a:cubicBezTo>
                    <a:pt x="692" y="216"/>
                    <a:pt x="692" y="216"/>
                    <a:pt x="692" y="216"/>
                  </a:cubicBezTo>
                  <a:cubicBezTo>
                    <a:pt x="691" y="216"/>
                    <a:pt x="690" y="216"/>
                    <a:pt x="689" y="216"/>
                  </a:cubicBezTo>
                  <a:cubicBezTo>
                    <a:pt x="677" y="215"/>
                    <a:pt x="664" y="212"/>
                    <a:pt x="653" y="208"/>
                  </a:cubicBezTo>
                  <a:cubicBezTo>
                    <a:pt x="648" y="207"/>
                    <a:pt x="648" y="207"/>
                    <a:pt x="648" y="207"/>
                  </a:cubicBezTo>
                  <a:cubicBezTo>
                    <a:pt x="644" y="205"/>
                    <a:pt x="644" y="205"/>
                    <a:pt x="644" y="205"/>
                  </a:cubicBezTo>
                  <a:cubicBezTo>
                    <a:pt x="640" y="203"/>
                    <a:pt x="640" y="203"/>
                    <a:pt x="640" y="203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1" y="200"/>
                    <a:pt x="631" y="200"/>
                    <a:pt x="631" y="200"/>
                  </a:cubicBezTo>
                  <a:cubicBezTo>
                    <a:pt x="627" y="198"/>
                    <a:pt x="627" y="198"/>
                    <a:pt x="627" y="198"/>
                  </a:cubicBezTo>
                  <a:cubicBezTo>
                    <a:pt x="622" y="196"/>
                    <a:pt x="622" y="196"/>
                    <a:pt x="622" y="196"/>
                  </a:cubicBezTo>
                  <a:cubicBezTo>
                    <a:pt x="621" y="195"/>
                    <a:pt x="620" y="194"/>
                    <a:pt x="618" y="194"/>
                  </a:cubicBezTo>
                  <a:cubicBezTo>
                    <a:pt x="614" y="191"/>
                    <a:pt x="614" y="191"/>
                    <a:pt x="614" y="191"/>
                  </a:cubicBezTo>
                  <a:cubicBezTo>
                    <a:pt x="613" y="191"/>
                    <a:pt x="613" y="191"/>
                    <a:pt x="612" y="190"/>
                  </a:cubicBezTo>
                  <a:cubicBezTo>
                    <a:pt x="610" y="189"/>
                    <a:pt x="610" y="189"/>
                    <a:pt x="610" y="189"/>
                  </a:cubicBezTo>
                  <a:cubicBezTo>
                    <a:pt x="608" y="188"/>
                    <a:pt x="608" y="188"/>
                    <a:pt x="608" y="188"/>
                  </a:cubicBezTo>
                  <a:cubicBezTo>
                    <a:pt x="608" y="187"/>
                    <a:pt x="607" y="187"/>
                    <a:pt x="606" y="187"/>
                  </a:cubicBezTo>
                  <a:cubicBezTo>
                    <a:pt x="603" y="184"/>
                    <a:pt x="603" y="184"/>
                    <a:pt x="603" y="184"/>
                  </a:cubicBezTo>
                  <a:cubicBezTo>
                    <a:pt x="602" y="183"/>
                    <a:pt x="601" y="183"/>
                    <a:pt x="601" y="183"/>
                  </a:cubicBezTo>
                  <a:cubicBezTo>
                    <a:pt x="599" y="181"/>
                    <a:pt x="599" y="181"/>
                    <a:pt x="599" y="181"/>
                  </a:cubicBezTo>
                  <a:cubicBezTo>
                    <a:pt x="598" y="180"/>
                    <a:pt x="596" y="179"/>
                    <a:pt x="595" y="178"/>
                  </a:cubicBezTo>
                  <a:cubicBezTo>
                    <a:pt x="592" y="175"/>
                    <a:pt x="592" y="175"/>
                    <a:pt x="592" y="175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4" y="168"/>
                    <a:pt x="580" y="163"/>
                    <a:pt x="577" y="158"/>
                  </a:cubicBezTo>
                  <a:cubicBezTo>
                    <a:pt x="573" y="153"/>
                    <a:pt x="570" y="148"/>
                    <a:pt x="566" y="142"/>
                  </a:cubicBezTo>
                  <a:cubicBezTo>
                    <a:pt x="563" y="137"/>
                    <a:pt x="560" y="132"/>
                    <a:pt x="558" y="126"/>
                  </a:cubicBezTo>
                  <a:cubicBezTo>
                    <a:pt x="555" y="121"/>
                    <a:pt x="553" y="115"/>
                    <a:pt x="551" y="109"/>
                  </a:cubicBezTo>
                  <a:cubicBezTo>
                    <a:pt x="549" y="103"/>
                    <a:pt x="548" y="98"/>
                    <a:pt x="548" y="92"/>
                  </a:cubicBezTo>
                  <a:cubicBezTo>
                    <a:pt x="548" y="86"/>
                    <a:pt x="549" y="80"/>
                    <a:pt x="551" y="75"/>
                  </a:cubicBezTo>
                  <a:cubicBezTo>
                    <a:pt x="551" y="74"/>
                    <a:pt x="551" y="74"/>
                    <a:pt x="551" y="74"/>
                  </a:cubicBezTo>
                  <a:cubicBezTo>
                    <a:pt x="551" y="74"/>
                    <a:pt x="551" y="73"/>
                    <a:pt x="551" y="73"/>
                  </a:cubicBezTo>
                  <a:cubicBezTo>
                    <a:pt x="552" y="72"/>
                    <a:pt x="552" y="72"/>
                    <a:pt x="552" y="71"/>
                  </a:cubicBezTo>
                  <a:cubicBezTo>
                    <a:pt x="553" y="70"/>
                    <a:pt x="554" y="69"/>
                    <a:pt x="555" y="67"/>
                  </a:cubicBezTo>
                  <a:cubicBezTo>
                    <a:pt x="556" y="65"/>
                    <a:pt x="558" y="63"/>
                    <a:pt x="560" y="61"/>
                  </a:cubicBezTo>
                  <a:cubicBezTo>
                    <a:pt x="564" y="56"/>
                    <a:pt x="568" y="54"/>
                    <a:pt x="573" y="53"/>
                  </a:cubicBezTo>
                  <a:cubicBezTo>
                    <a:pt x="574" y="53"/>
                    <a:pt x="575" y="53"/>
                    <a:pt x="575" y="53"/>
                  </a:cubicBezTo>
                  <a:cubicBezTo>
                    <a:pt x="575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3"/>
                    <a:pt x="578" y="53"/>
                    <a:pt x="578" y="53"/>
                  </a:cubicBezTo>
                  <a:cubicBezTo>
                    <a:pt x="579" y="53"/>
                    <a:pt x="579" y="53"/>
                    <a:pt x="579" y="53"/>
                  </a:cubicBezTo>
                  <a:cubicBezTo>
                    <a:pt x="580" y="53"/>
                    <a:pt x="581" y="53"/>
                    <a:pt x="581" y="53"/>
                  </a:cubicBezTo>
                  <a:cubicBezTo>
                    <a:pt x="584" y="53"/>
                    <a:pt x="587" y="54"/>
                    <a:pt x="589" y="55"/>
                  </a:cubicBezTo>
                  <a:cubicBezTo>
                    <a:pt x="595" y="57"/>
                    <a:pt x="599" y="60"/>
                    <a:pt x="603" y="64"/>
                  </a:cubicBezTo>
                  <a:cubicBezTo>
                    <a:pt x="605" y="66"/>
                    <a:pt x="607" y="68"/>
                    <a:pt x="609" y="71"/>
                  </a:cubicBezTo>
                  <a:cubicBezTo>
                    <a:pt x="610" y="73"/>
                    <a:pt x="611" y="76"/>
                    <a:pt x="612" y="78"/>
                  </a:cubicBezTo>
                  <a:cubicBezTo>
                    <a:pt x="614" y="84"/>
                    <a:pt x="615" y="89"/>
                    <a:pt x="615" y="95"/>
                  </a:cubicBezTo>
                  <a:cubicBezTo>
                    <a:pt x="615" y="95"/>
                    <a:pt x="615" y="96"/>
                    <a:pt x="615" y="96"/>
                  </a:cubicBezTo>
                  <a:cubicBezTo>
                    <a:pt x="615" y="97"/>
                    <a:pt x="615" y="97"/>
                    <a:pt x="615" y="97"/>
                  </a:cubicBezTo>
                  <a:cubicBezTo>
                    <a:pt x="615" y="99"/>
                    <a:pt x="615" y="99"/>
                    <a:pt x="615" y="99"/>
                  </a:cubicBezTo>
                  <a:cubicBezTo>
                    <a:pt x="614" y="101"/>
                    <a:pt x="614" y="102"/>
                    <a:pt x="614" y="103"/>
                  </a:cubicBezTo>
                  <a:cubicBezTo>
                    <a:pt x="613" y="106"/>
                    <a:pt x="612" y="109"/>
                    <a:pt x="611" y="111"/>
                  </a:cubicBezTo>
                  <a:cubicBezTo>
                    <a:pt x="609" y="117"/>
                    <a:pt x="606" y="122"/>
                    <a:pt x="602" y="126"/>
                  </a:cubicBezTo>
                  <a:cubicBezTo>
                    <a:pt x="602" y="128"/>
                    <a:pt x="601" y="129"/>
                    <a:pt x="600" y="130"/>
                  </a:cubicBezTo>
                  <a:cubicBezTo>
                    <a:pt x="599" y="131"/>
                    <a:pt x="598" y="132"/>
                    <a:pt x="597" y="133"/>
                  </a:cubicBezTo>
                  <a:cubicBezTo>
                    <a:pt x="596" y="134"/>
                    <a:pt x="596" y="134"/>
                    <a:pt x="595" y="135"/>
                  </a:cubicBezTo>
                  <a:cubicBezTo>
                    <a:pt x="594" y="137"/>
                    <a:pt x="594" y="137"/>
                    <a:pt x="594" y="137"/>
                  </a:cubicBezTo>
                  <a:cubicBezTo>
                    <a:pt x="593" y="138"/>
                    <a:pt x="592" y="139"/>
                    <a:pt x="591" y="140"/>
                  </a:cubicBezTo>
                  <a:cubicBezTo>
                    <a:pt x="588" y="143"/>
                    <a:pt x="588" y="143"/>
                    <a:pt x="588" y="143"/>
                  </a:cubicBezTo>
                  <a:cubicBezTo>
                    <a:pt x="584" y="146"/>
                    <a:pt x="584" y="146"/>
                    <a:pt x="584" y="146"/>
                  </a:cubicBezTo>
                  <a:cubicBezTo>
                    <a:pt x="583" y="147"/>
                    <a:pt x="582" y="148"/>
                    <a:pt x="581" y="149"/>
                  </a:cubicBezTo>
                  <a:cubicBezTo>
                    <a:pt x="580" y="150"/>
                    <a:pt x="579" y="151"/>
                    <a:pt x="578" y="152"/>
                  </a:cubicBezTo>
                  <a:cubicBezTo>
                    <a:pt x="575" y="154"/>
                    <a:pt x="573" y="156"/>
                    <a:pt x="571" y="158"/>
                  </a:cubicBezTo>
                  <a:cubicBezTo>
                    <a:pt x="570" y="159"/>
                    <a:pt x="568" y="160"/>
                    <a:pt x="567" y="161"/>
                  </a:cubicBezTo>
                  <a:cubicBezTo>
                    <a:pt x="564" y="164"/>
                    <a:pt x="564" y="164"/>
                    <a:pt x="564" y="164"/>
                  </a:cubicBezTo>
                  <a:cubicBezTo>
                    <a:pt x="562" y="165"/>
                    <a:pt x="561" y="165"/>
                    <a:pt x="560" y="166"/>
                  </a:cubicBezTo>
                  <a:cubicBezTo>
                    <a:pt x="556" y="169"/>
                    <a:pt x="556" y="169"/>
                    <a:pt x="556" y="169"/>
                  </a:cubicBezTo>
                  <a:cubicBezTo>
                    <a:pt x="555" y="170"/>
                    <a:pt x="554" y="171"/>
                    <a:pt x="553" y="171"/>
                  </a:cubicBezTo>
                  <a:cubicBezTo>
                    <a:pt x="549" y="174"/>
                    <a:pt x="549" y="174"/>
                    <a:pt x="549" y="174"/>
                  </a:cubicBezTo>
                  <a:cubicBezTo>
                    <a:pt x="544" y="177"/>
                    <a:pt x="539" y="180"/>
                    <a:pt x="533" y="182"/>
                  </a:cubicBezTo>
                  <a:cubicBezTo>
                    <a:pt x="531" y="183"/>
                    <a:pt x="528" y="184"/>
                    <a:pt x="525" y="185"/>
                  </a:cubicBezTo>
                  <a:cubicBezTo>
                    <a:pt x="521" y="187"/>
                    <a:pt x="521" y="187"/>
                    <a:pt x="521" y="187"/>
                  </a:cubicBezTo>
                  <a:cubicBezTo>
                    <a:pt x="519" y="188"/>
                    <a:pt x="519" y="188"/>
                    <a:pt x="519" y="188"/>
                  </a:cubicBezTo>
                  <a:cubicBezTo>
                    <a:pt x="517" y="188"/>
                    <a:pt x="517" y="188"/>
                    <a:pt x="517" y="188"/>
                  </a:cubicBezTo>
                  <a:cubicBezTo>
                    <a:pt x="515" y="189"/>
                    <a:pt x="514" y="189"/>
                    <a:pt x="512" y="189"/>
                  </a:cubicBezTo>
                  <a:cubicBezTo>
                    <a:pt x="508" y="190"/>
                    <a:pt x="508" y="190"/>
                    <a:pt x="508" y="190"/>
                  </a:cubicBezTo>
                  <a:cubicBezTo>
                    <a:pt x="507" y="191"/>
                    <a:pt x="505" y="191"/>
                    <a:pt x="504" y="192"/>
                  </a:cubicBezTo>
                  <a:cubicBezTo>
                    <a:pt x="502" y="192"/>
                    <a:pt x="501" y="192"/>
                    <a:pt x="499" y="192"/>
                  </a:cubicBezTo>
                  <a:cubicBezTo>
                    <a:pt x="495" y="193"/>
                    <a:pt x="495" y="193"/>
                    <a:pt x="495" y="193"/>
                  </a:cubicBezTo>
                  <a:cubicBezTo>
                    <a:pt x="494" y="194"/>
                    <a:pt x="492" y="194"/>
                    <a:pt x="491" y="194"/>
                  </a:cubicBezTo>
                  <a:cubicBezTo>
                    <a:pt x="489" y="194"/>
                    <a:pt x="489" y="194"/>
                    <a:pt x="489" y="194"/>
                  </a:cubicBezTo>
                  <a:cubicBezTo>
                    <a:pt x="488" y="195"/>
                    <a:pt x="487" y="195"/>
                    <a:pt x="487" y="195"/>
                  </a:cubicBezTo>
                  <a:cubicBezTo>
                    <a:pt x="485" y="195"/>
                    <a:pt x="484" y="195"/>
                    <a:pt x="482" y="195"/>
                  </a:cubicBezTo>
                  <a:cubicBezTo>
                    <a:pt x="471" y="196"/>
                    <a:pt x="459" y="194"/>
                    <a:pt x="448" y="191"/>
                  </a:cubicBezTo>
                  <a:cubicBezTo>
                    <a:pt x="442" y="190"/>
                    <a:pt x="437" y="188"/>
                    <a:pt x="431" y="186"/>
                  </a:cubicBezTo>
                  <a:cubicBezTo>
                    <a:pt x="429" y="185"/>
                    <a:pt x="426" y="184"/>
                    <a:pt x="423" y="183"/>
                  </a:cubicBezTo>
                  <a:cubicBezTo>
                    <a:pt x="420" y="182"/>
                    <a:pt x="418" y="181"/>
                    <a:pt x="415" y="180"/>
                  </a:cubicBezTo>
                  <a:cubicBezTo>
                    <a:pt x="404" y="176"/>
                    <a:pt x="393" y="171"/>
                    <a:pt x="383" y="166"/>
                  </a:cubicBezTo>
                  <a:cubicBezTo>
                    <a:pt x="372" y="161"/>
                    <a:pt x="361" y="156"/>
                    <a:pt x="351" y="152"/>
                  </a:cubicBezTo>
                  <a:cubicBezTo>
                    <a:pt x="348" y="150"/>
                    <a:pt x="345" y="149"/>
                    <a:pt x="342" y="148"/>
                  </a:cubicBezTo>
                  <a:cubicBezTo>
                    <a:pt x="340" y="147"/>
                    <a:pt x="337" y="146"/>
                    <a:pt x="334" y="145"/>
                  </a:cubicBezTo>
                  <a:cubicBezTo>
                    <a:pt x="331" y="144"/>
                    <a:pt x="328" y="143"/>
                    <a:pt x="326" y="143"/>
                  </a:cubicBezTo>
                  <a:cubicBezTo>
                    <a:pt x="323" y="142"/>
                    <a:pt x="320" y="141"/>
                    <a:pt x="317" y="140"/>
                  </a:cubicBezTo>
                  <a:cubicBezTo>
                    <a:pt x="312" y="139"/>
                    <a:pt x="306" y="137"/>
                    <a:pt x="301" y="136"/>
                  </a:cubicBezTo>
                  <a:cubicBezTo>
                    <a:pt x="295" y="134"/>
                    <a:pt x="289" y="133"/>
                    <a:pt x="284" y="132"/>
                  </a:cubicBezTo>
                  <a:cubicBezTo>
                    <a:pt x="273" y="129"/>
                    <a:pt x="261" y="127"/>
                    <a:pt x="250" y="125"/>
                  </a:cubicBezTo>
                  <a:cubicBezTo>
                    <a:pt x="228" y="121"/>
                    <a:pt x="205" y="119"/>
                    <a:pt x="183" y="118"/>
                  </a:cubicBezTo>
                  <a:cubicBezTo>
                    <a:pt x="161" y="118"/>
                    <a:pt x="139" y="119"/>
                    <a:pt x="117" y="123"/>
                  </a:cubicBezTo>
                  <a:cubicBezTo>
                    <a:pt x="107" y="126"/>
                    <a:pt x="96" y="128"/>
                    <a:pt x="86" y="132"/>
                  </a:cubicBezTo>
                  <a:cubicBezTo>
                    <a:pt x="83" y="132"/>
                    <a:pt x="81" y="133"/>
                    <a:pt x="78" y="134"/>
                  </a:cubicBezTo>
                  <a:cubicBezTo>
                    <a:pt x="76" y="135"/>
                    <a:pt x="73" y="136"/>
                    <a:pt x="71" y="137"/>
                  </a:cubicBezTo>
                  <a:cubicBezTo>
                    <a:pt x="66" y="139"/>
                    <a:pt x="61" y="141"/>
                    <a:pt x="56" y="144"/>
                  </a:cubicBezTo>
                  <a:cubicBezTo>
                    <a:pt x="51" y="146"/>
                    <a:pt x="47" y="149"/>
                    <a:pt x="42" y="151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8" y="155"/>
                    <a:pt x="37" y="156"/>
                    <a:pt x="35" y="156"/>
                  </a:cubicBezTo>
                  <a:cubicBezTo>
                    <a:pt x="34" y="157"/>
                    <a:pt x="33" y="158"/>
                    <a:pt x="32" y="159"/>
                  </a:cubicBezTo>
                  <a:cubicBezTo>
                    <a:pt x="31" y="160"/>
                    <a:pt x="30" y="161"/>
                    <a:pt x="29" y="162"/>
                  </a:cubicBezTo>
                  <a:cubicBezTo>
                    <a:pt x="26" y="165"/>
                    <a:pt x="22" y="169"/>
                    <a:pt x="18" y="173"/>
                  </a:cubicBezTo>
                  <a:cubicBezTo>
                    <a:pt x="18" y="174"/>
                    <a:pt x="17" y="175"/>
                    <a:pt x="16" y="176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3" y="180"/>
                    <a:pt x="12" y="180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11" y="183"/>
                    <a:pt x="10" y="183"/>
                    <a:pt x="10" y="184"/>
                  </a:cubicBezTo>
                  <a:cubicBezTo>
                    <a:pt x="8" y="187"/>
                    <a:pt x="7" y="189"/>
                    <a:pt x="6" y="191"/>
                  </a:cubicBezTo>
                  <a:cubicBezTo>
                    <a:pt x="5" y="193"/>
                    <a:pt x="4" y="194"/>
                    <a:pt x="4" y="196"/>
                  </a:cubicBezTo>
                  <a:cubicBezTo>
                    <a:pt x="3" y="197"/>
                    <a:pt x="3" y="199"/>
                    <a:pt x="2" y="200"/>
                  </a:cubicBezTo>
                  <a:cubicBezTo>
                    <a:pt x="2" y="202"/>
                    <a:pt x="1" y="203"/>
                    <a:pt x="1" y="204"/>
                  </a:cubicBezTo>
                  <a:cubicBezTo>
                    <a:pt x="1" y="206"/>
                    <a:pt x="1" y="207"/>
                    <a:pt x="0" y="209"/>
                  </a:cubicBezTo>
                  <a:cubicBezTo>
                    <a:pt x="0" y="214"/>
                    <a:pt x="0" y="219"/>
                    <a:pt x="2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C514DEE-B9A5-43AD-8DF5-28E9BB3D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47"/>
              <a:ext cx="6256" cy="422"/>
            </a:xfrm>
            <a:custGeom>
              <a:avLst/>
              <a:gdLst>
                <a:gd name="T0" fmla="*/ 30 w 4617"/>
                <a:gd name="T1" fmla="*/ 202 h 310"/>
                <a:gd name="T2" fmla="*/ 340 w 4617"/>
                <a:gd name="T3" fmla="*/ 186 h 310"/>
                <a:gd name="T4" fmla="*/ 476 w 4617"/>
                <a:gd name="T5" fmla="*/ 233 h 310"/>
                <a:gd name="T6" fmla="*/ 555 w 4617"/>
                <a:gd name="T7" fmla="*/ 209 h 310"/>
                <a:gd name="T8" fmla="*/ 606 w 4617"/>
                <a:gd name="T9" fmla="*/ 84 h 310"/>
                <a:gd name="T10" fmla="*/ 559 w 4617"/>
                <a:gd name="T11" fmla="*/ 177 h 310"/>
                <a:gd name="T12" fmla="*/ 668 w 4617"/>
                <a:gd name="T13" fmla="*/ 251 h 310"/>
                <a:gd name="T14" fmla="*/ 884 w 4617"/>
                <a:gd name="T15" fmla="*/ 212 h 310"/>
                <a:gd name="T16" fmla="*/ 1164 w 4617"/>
                <a:gd name="T17" fmla="*/ 173 h 310"/>
                <a:gd name="T18" fmla="*/ 1449 w 4617"/>
                <a:gd name="T19" fmla="*/ 144 h 310"/>
                <a:gd name="T20" fmla="*/ 1498 w 4617"/>
                <a:gd name="T21" fmla="*/ 52 h 310"/>
                <a:gd name="T22" fmla="*/ 1749 w 4617"/>
                <a:gd name="T23" fmla="*/ 158 h 310"/>
                <a:gd name="T24" fmla="*/ 1973 w 4617"/>
                <a:gd name="T25" fmla="*/ 249 h 310"/>
                <a:gd name="T26" fmla="*/ 2187 w 4617"/>
                <a:gd name="T27" fmla="*/ 241 h 310"/>
                <a:gd name="T28" fmla="*/ 2360 w 4617"/>
                <a:gd name="T29" fmla="*/ 143 h 310"/>
                <a:gd name="T30" fmla="*/ 2473 w 4617"/>
                <a:gd name="T31" fmla="*/ 136 h 310"/>
                <a:gd name="T32" fmla="*/ 2627 w 4617"/>
                <a:gd name="T33" fmla="*/ 222 h 310"/>
                <a:gd name="T34" fmla="*/ 2820 w 4617"/>
                <a:gd name="T35" fmla="*/ 259 h 310"/>
                <a:gd name="T36" fmla="*/ 3295 w 4617"/>
                <a:gd name="T37" fmla="*/ 132 h 310"/>
                <a:gd name="T38" fmla="*/ 3341 w 4617"/>
                <a:gd name="T39" fmla="*/ 173 h 310"/>
                <a:gd name="T40" fmla="*/ 3313 w 4617"/>
                <a:gd name="T41" fmla="*/ 300 h 310"/>
                <a:gd name="T42" fmla="*/ 3341 w 4617"/>
                <a:gd name="T43" fmla="*/ 173 h 310"/>
                <a:gd name="T44" fmla="*/ 3447 w 4617"/>
                <a:gd name="T45" fmla="*/ 142 h 310"/>
                <a:gd name="T46" fmla="*/ 3511 w 4617"/>
                <a:gd name="T47" fmla="*/ 147 h 310"/>
                <a:gd name="T48" fmla="*/ 3778 w 4617"/>
                <a:gd name="T49" fmla="*/ 283 h 310"/>
                <a:gd name="T50" fmla="*/ 4013 w 4617"/>
                <a:gd name="T51" fmla="*/ 204 h 310"/>
                <a:gd name="T52" fmla="*/ 4156 w 4617"/>
                <a:gd name="T53" fmla="*/ 273 h 310"/>
                <a:gd name="T54" fmla="*/ 4238 w 4617"/>
                <a:gd name="T55" fmla="*/ 305 h 310"/>
                <a:gd name="T56" fmla="*/ 4370 w 4617"/>
                <a:gd name="T57" fmla="*/ 234 h 310"/>
                <a:gd name="T58" fmla="*/ 4472 w 4617"/>
                <a:gd name="T59" fmla="*/ 110 h 310"/>
                <a:gd name="T60" fmla="*/ 4581 w 4617"/>
                <a:gd name="T61" fmla="*/ 57 h 310"/>
                <a:gd name="T62" fmla="*/ 4478 w 4617"/>
                <a:gd name="T63" fmla="*/ 93 h 310"/>
                <a:gd name="T64" fmla="*/ 4338 w 4617"/>
                <a:gd name="T65" fmla="*/ 253 h 310"/>
                <a:gd name="T66" fmla="*/ 4208 w 4617"/>
                <a:gd name="T67" fmla="*/ 290 h 310"/>
                <a:gd name="T68" fmla="*/ 4113 w 4617"/>
                <a:gd name="T69" fmla="*/ 228 h 310"/>
                <a:gd name="T70" fmla="*/ 3983 w 4617"/>
                <a:gd name="T71" fmla="*/ 200 h 310"/>
                <a:gd name="T72" fmla="*/ 3570 w 4617"/>
                <a:gd name="T73" fmla="*/ 172 h 310"/>
                <a:gd name="T74" fmla="*/ 3475 w 4617"/>
                <a:gd name="T75" fmla="*/ 132 h 310"/>
                <a:gd name="T76" fmla="*/ 3381 w 4617"/>
                <a:gd name="T77" fmla="*/ 146 h 310"/>
                <a:gd name="T78" fmla="*/ 3274 w 4617"/>
                <a:gd name="T79" fmla="*/ 221 h 310"/>
                <a:gd name="T80" fmla="*/ 3369 w 4617"/>
                <a:gd name="T81" fmla="*/ 259 h 310"/>
                <a:gd name="T82" fmla="*/ 3328 w 4617"/>
                <a:gd name="T83" fmla="*/ 144 h 310"/>
                <a:gd name="T84" fmla="*/ 3226 w 4617"/>
                <a:gd name="T85" fmla="*/ 102 h 310"/>
                <a:gd name="T86" fmla="*/ 2666 w 4617"/>
                <a:gd name="T87" fmla="*/ 232 h 310"/>
                <a:gd name="T88" fmla="*/ 2486 w 4617"/>
                <a:gd name="T89" fmla="*/ 131 h 310"/>
                <a:gd name="T90" fmla="*/ 2367 w 4617"/>
                <a:gd name="T91" fmla="*/ 131 h 310"/>
                <a:gd name="T92" fmla="*/ 2189 w 4617"/>
                <a:gd name="T93" fmla="*/ 230 h 310"/>
                <a:gd name="T94" fmla="*/ 1988 w 4617"/>
                <a:gd name="T95" fmla="*/ 242 h 310"/>
                <a:gd name="T96" fmla="*/ 1759 w 4617"/>
                <a:gd name="T97" fmla="*/ 155 h 310"/>
                <a:gd name="T98" fmla="*/ 1493 w 4617"/>
                <a:gd name="T99" fmla="*/ 44 h 310"/>
                <a:gd name="T100" fmla="*/ 1402 w 4617"/>
                <a:gd name="T101" fmla="*/ 173 h 310"/>
                <a:gd name="T102" fmla="*/ 1137 w 4617"/>
                <a:gd name="T103" fmla="*/ 161 h 310"/>
                <a:gd name="T104" fmla="*/ 826 w 4617"/>
                <a:gd name="T105" fmla="*/ 219 h 310"/>
                <a:gd name="T106" fmla="*/ 663 w 4617"/>
                <a:gd name="T107" fmla="*/ 240 h 310"/>
                <a:gd name="T108" fmla="*/ 565 w 4617"/>
                <a:gd name="T109" fmla="*/ 169 h 310"/>
                <a:gd name="T110" fmla="*/ 614 w 4617"/>
                <a:gd name="T111" fmla="*/ 124 h 310"/>
                <a:gd name="T112" fmla="*/ 542 w 4617"/>
                <a:gd name="T113" fmla="*/ 206 h 310"/>
                <a:gd name="T114" fmla="*/ 462 w 4617"/>
                <a:gd name="T115" fmla="*/ 223 h 310"/>
                <a:gd name="T116" fmla="*/ 314 w 4617"/>
                <a:gd name="T117" fmla="*/ 168 h 310"/>
                <a:gd name="T118" fmla="*/ 22 w 4617"/>
                <a:gd name="T119" fmla="*/ 19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17" h="310">
                  <a:moveTo>
                    <a:pt x="1" y="252"/>
                  </a:moveTo>
                  <a:cubicBezTo>
                    <a:pt x="2" y="251"/>
                    <a:pt x="2" y="249"/>
                    <a:pt x="2" y="248"/>
                  </a:cubicBezTo>
                  <a:cubicBezTo>
                    <a:pt x="3" y="247"/>
                    <a:pt x="3" y="247"/>
                    <a:pt x="3" y="246"/>
                  </a:cubicBezTo>
                  <a:cubicBezTo>
                    <a:pt x="3" y="245"/>
                    <a:pt x="3" y="245"/>
                    <a:pt x="4" y="244"/>
                  </a:cubicBezTo>
                  <a:cubicBezTo>
                    <a:pt x="4" y="243"/>
                    <a:pt x="4" y="242"/>
                    <a:pt x="5" y="241"/>
                  </a:cubicBezTo>
                  <a:cubicBezTo>
                    <a:pt x="5" y="240"/>
                    <a:pt x="6" y="238"/>
                    <a:pt x="6" y="237"/>
                  </a:cubicBezTo>
                  <a:cubicBezTo>
                    <a:pt x="8" y="233"/>
                    <a:pt x="10" y="228"/>
                    <a:pt x="13" y="222"/>
                  </a:cubicBezTo>
                  <a:cubicBezTo>
                    <a:pt x="14" y="222"/>
                    <a:pt x="14" y="221"/>
                    <a:pt x="15" y="220"/>
                  </a:cubicBezTo>
                  <a:cubicBezTo>
                    <a:pt x="15" y="219"/>
                    <a:pt x="16" y="219"/>
                    <a:pt x="16" y="218"/>
                  </a:cubicBezTo>
                  <a:cubicBezTo>
                    <a:pt x="17" y="217"/>
                    <a:pt x="17" y="217"/>
                    <a:pt x="17" y="216"/>
                  </a:cubicBezTo>
                  <a:cubicBezTo>
                    <a:pt x="18" y="215"/>
                    <a:pt x="18" y="215"/>
                    <a:pt x="19" y="214"/>
                  </a:cubicBezTo>
                  <a:cubicBezTo>
                    <a:pt x="20" y="213"/>
                    <a:pt x="20" y="213"/>
                    <a:pt x="21" y="212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0"/>
                    <a:pt x="22" y="210"/>
                    <a:pt x="23" y="209"/>
                  </a:cubicBezTo>
                  <a:cubicBezTo>
                    <a:pt x="25" y="207"/>
                    <a:pt x="25" y="207"/>
                    <a:pt x="25" y="207"/>
                  </a:cubicBezTo>
                  <a:cubicBezTo>
                    <a:pt x="26" y="206"/>
                    <a:pt x="27" y="205"/>
                    <a:pt x="28" y="204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30" y="202"/>
                    <a:pt x="30" y="202"/>
                    <a:pt x="30" y="202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37" y="196"/>
                    <a:pt x="38" y="195"/>
                    <a:pt x="39" y="194"/>
                  </a:cubicBezTo>
                  <a:cubicBezTo>
                    <a:pt x="40" y="194"/>
                    <a:pt x="41" y="193"/>
                    <a:pt x="42" y="192"/>
                  </a:cubicBezTo>
                  <a:cubicBezTo>
                    <a:pt x="44" y="191"/>
                    <a:pt x="46" y="189"/>
                    <a:pt x="48" y="188"/>
                  </a:cubicBezTo>
                  <a:cubicBezTo>
                    <a:pt x="50" y="186"/>
                    <a:pt x="52" y="185"/>
                    <a:pt x="55" y="184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1"/>
                    <a:pt x="60" y="181"/>
                    <a:pt x="61" y="180"/>
                  </a:cubicBezTo>
                  <a:cubicBezTo>
                    <a:pt x="70" y="175"/>
                    <a:pt x="80" y="172"/>
                    <a:pt x="90" y="168"/>
                  </a:cubicBezTo>
                  <a:cubicBezTo>
                    <a:pt x="99" y="165"/>
                    <a:pt x="110" y="163"/>
                    <a:pt x="120" y="161"/>
                  </a:cubicBezTo>
                  <a:cubicBezTo>
                    <a:pt x="141" y="157"/>
                    <a:pt x="162" y="155"/>
                    <a:pt x="184" y="156"/>
                  </a:cubicBezTo>
                  <a:cubicBezTo>
                    <a:pt x="206" y="156"/>
                    <a:pt x="228" y="159"/>
                    <a:pt x="250" y="162"/>
                  </a:cubicBezTo>
                  <a:cubicBezTo>
                    <a:pt x="261" y="164"/>
                    <a:pt x="272" y="167"/>
                    <a:pt x="283" y="169"/>
                  </a:cubicBezTo>
                  <a:cubicBezTo>
                    <a:pt x="289" y="170"/>
                    <a:pt x="294" y="172"/>
                    <a:pt x="300" y="173"/>
                  </a:cubicBezTo>
                  <a:cubicBezTo>
                    <a:pt x="302" y="174"/>
                    <a:pt x="305" y="175"/>
                    <a:pt x="308" y="175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3" y="177"/>
                    <a:pt x="315" y="177"/>
                    <a:pt x="316" y="178"/>
                  </a:cubicBezTo>
                  <a:cubicBezTo>
                    <a:pt x="321" y="179"/>
                    <a:pt x="327" y="181"/>
                    <a:pt x="332" y="183"/>
                  </a:cubicBezTo>
                  <a:cubicBezTo>
                    <a:pt x="335" y="184"/>
                    <a:pt x="338" y="185"/>
                    <a:pt x="340" y="186"/>
                  </a:cubicBezTo>
                  <a:cubicBezTo>
                    <a:pt x="343" y="187"/>
                    <a:pt x="346" y="188"/>
                    <a:pt x="348" y="189"/>
                  </a:cubicBezTo>
                  <a:cubicBezTo>
                    <a:pt x="359" y="193"/>
                    <a:pt x="370" y="198"/>
                    <a:pt x="380" y="203"/>
                  </a:cubicBezTo>
                  <a:cubicBezTo>
                    <a:pt x="383" y="204"/>
                    <a:pt x="386" y="206"/>
                    <a:pt x="388" y="207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96" y="211"/>
                    <a:pt x="396" y="211"/>
                    <a:pt x="396" y="211"/>
                  </a:cubicBezTo>
                  <a:cubicBezTo>
                    <a:pt x="399" y="212"/>
                    <a:pt x="402" y="213"/>
                    <a:pt x="405" y="214"/>
                  </a:cubicBezTo>
                  <a:cubicBezTo>
                    <a:pt x="407" y="215"/>
                    <a:pt x="410" y="216"/>
                    <a:pt x="413" y="218"/>
                  </a:cubicBezTo>
                  <a:cubicBezTo>
                    <a:pt x="417" y="219"/>
                    <a:pt x="417" y="219"/>
                    <a:pt x="417" y="219"/>
                  </a:cubicBezTo>
                  <a:cubicBezTo>
                    <a:pt x="418" y="220"/>
                    <a:pt x="418" y="220"/>
                    <a:pt x="419" y="220"/>
                  </a:cubicBezTo>
                  <a:cubicBezTo>
                    <a:pt x="421" y="221"/>
                    <a:pt x="421" y="221"/>
                    <a:pt x="421" y="221"/>
                  </a:cubicBezTo>
                  <a:cubicBezTo>
                    <a:pt x="424" y="222"/>
                    <a:pt x="427" y="223"/>
                    <a:pt x="430" y="224"/>
                  </a:cubicBezTo>
                  <a:cubicBezTo>
                    <a:pt x="435" y="226"/>
                    <a:pt x="441" y="228"/>
                    <a:pt x="447" y="229"/>
                  </a:cubicBezTo>
                  <a:cubicBezTo>
                    <a:pt x="452" y="230"/>
                    <a:pt x="452" y="230"/>
                    <a:pt x="452" y="230"/>
                  </a:cubicBezTo>
                  <a:cubicBezTo>
                    <a:pt x="454" y="231"/>
                    <a:pt x="454" y="231"/>
                    <a:pt x="454" y="231"/>
                  </a:cubicBezTo>
                  <a:cubicBezTo>
                    <a:pt x="455" y="231"/>
                    <a:pt x="456" y="231"/>
                    <a:pt x="456" y="231"/>
                  </a:cubicBezTo>
                  <a:cubicBezTo>
                    <a:pt x="461" y="232"/>
                    <a:pt x="461" y="232"/>
                    <a:pt x="461" y="232"/>
                  </a:cubicBezTo>
                  <a:cubicBezTo>
                    <a:pt x="462" y="232"/>
                    <a:pt x="464" y="232"/>
                    <a:pt x="466" y="232"/>
                  </a:cubicBezTo>
                  <a:cubicBezTo>
                    <a:pt x="469" y="233"/>
                    <a:pt x="472" y="233"/>
                    <a:pt x="475" y="233"/>
                  </a:cubicBezTo>
                  <a:cubicBezTo>
                    <a:pt x="475" y="233"/>
                    <a:pt x="476" y="233"/>
                    <a:pt x="476" y="233"/>
                  </a:cubicBezTo>
                  <a:cubicBezTo>
                    <a:pt x="477" y="233"/>
                    <a:pt x="477" y="233"/>
                    <a:pt x="477" y="233"/>
                  </a:cubicBezTo>
                  <a:cubicBezTo>
                    <a:pt x="480" y="233"/>
                    <a:pt x="480" y="233"/>
                    <a:pt x="480" y="233"/>
                  </a:cubicBezTo>
                  <a:cubicBezTo>
                    <a:pt x="482" y="232"/>
                    <a:pt x="482" y="232"/>
                    <a:pt x="482" y="232"/>
                  </a:cubicBezTo>
                  <a:cubicBezTo>
                    <a:pt x="483" y="232"/>
                    <a:pt x="484" y="232"/>
                    <a:pt x="484" y="232"/>
                  </a:cubicBezTo>
                  <a:cubicBezTo>
                    <a:pt x="489" y="232"/>
                    <a:pt x="489" y="232"/>
                    <a:pt x="489" y="232"/>
                  </a:cubicBezTo>
                  <a:cubicBezTo>
                    <a:pt x="490" y="232"/>
                    <a:pt x="491" y="232"/>
                    <a:pt x="491" y="231"/>
                  </a:cubicBezTo>
                  <a:cubicBezTo>
                    <a:pt x="494" y="231"/>
                    <a:pt x="494" y="231"/>
                    <a:pt x="494" y="231"/>
                  </a:cubicBezTo>
                  <a:cubicBezTo>
                    <a:pt x="498" y="230"/>
                    <a:pt x="498" y="230"/>
                    <a:pt x="498" y="230"/>
                  </a:cubicBezTo>
                  <a:cubicBezTo>
                    <a:pt x="500" y="230"/>
                    <a:pt x="501" y="230"/>
                    <a:pt x="503" y="229"/>
                  </a:cubicBezTo>
                  <a:cubicBezTo>
                    <a:pt x="506" y="229"/>
                    <a:pt x="509" y="228"/>
                    <a:pt x="512" y="227"/>
                  </a:cubicBezTo>
                  <a:cubicBezTo>
                    <a:pt x="513" y="227"/>
                    <a:pt x="515" y="226"/>
                    <a:pt x="516" y="226"/>
                  </a:cubicBezTo>
                  <a:cubicBezTo>
                    <a:pt x="519" y="225"/>
                    <a:pt x="519" y="225"/>
                    <a:pt x="519" y="225"/>
                  </a:cubicBezTo>
                  <a:cubicBezTo>
                    <a:pt x="521" y="225"/>
                    <a:pt x="521" y="225"/>
                    <a:pt x="521" y="225"/>
                  </a:cubicBezTo>
                  <a:cubicBezTo>
                    <a:pt x="527" y="223"/>
                    <a:pt x="533" y="220"/>
                    <a:pt x="538" y="218"/>
                  </a:cubicBezTo>
                  <a:cubicBezTo>
                    <a:pt x="543" y="216"/>
                    <a:pt x="543" y="216"/>
                    <a:pt x="543" y="216"/>
                  </a:cubicBezTo>
                  <a:cubicBezTo>
                    <a:pt x="544" y="215"/>
                    <a:pt x="545" y="214"/>
                    <a:pt x="547" y="213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51" y="211"/>
                    <a:pt x="551" y="211"/>
                    <a:pt x="551" y="211"/>
                  </a:cubicBezTo>
                  <a:cubicBezTo>
                    <a:pt x="555" y="209"/>
                    <a:pt x="555" y="209"/>
                    <a:pt x="555" y="209"/>
                  </a:cubicBezTo>
                  <a:cubicBezTo>
                    <a:pt x="556" y="208"/>
                    <a:pt x="557" y="207"/>
                    <a:pt x="559" y="206"/>
                  </a:cubicBezTo>
                  <a:cubicBezTo>
                    <a:pt x="563" y="203"/>
                    <a:pt x="563" y="203"/>
                    <a:pt x="563" y="203"/>
                  </a:cubicBezTo>
                  <a:cubicBezTo>
                    <a:pt x="564" y="203"/>
                    <a:pt x="565" y="202"/>
                    <a:pt x="566" y="201"/>
                  </a:cubicBezTo>
                  <a:cubicBezTo>
                    <a:pt x="568" y="200"/>
                    <a:pt x="569" y="199"/>
                    <a:pt x="570" y="198"/>
                  </a:cubicBezTo>
                  <a:cubicBezTo>
                    <a:pt x="574" y="195"/>
                    <a:pt x="574" y="195"/>
                    <a:pt x="574" y="195"/>
                  </a:cubicBezTo>
                  <a:cubicBezTo>
                    <a:pt x="575" y="194"/>
                    <a:pt x="576" y="193"/>
                    <a:pt x="578" y="192"/>
                  </a:cubicBezTo>
                  <a:cubicBezTo>
                    <a:pt x="580" y="190"/>
                    <a:pt x="582" y="188"/>
                    <a:pt x="585" y="186"/>
                  </a:cubicBezTo>
                  <a:cubicBezTo>
                    <a:pt x="594" y="178"/>
                    <a:pt x="603" y="169"/>
                    <a:pt x="610" y="158"/>
                  </a:cubicBezTo>
                  <a:cubicBezTo>
                    <a:pt x="614" y="153"/>
                    <a:pt x="617" y="147"/>
                    <a:pt x="619" y="141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0" y="137"/>
                    <a:pt x="621" y="136"/>
                    <a:pt x="621" y="136"/>
                  </a:cubicBezTo>
                  <a:cubicBezTo>
                    <a:pt x="621" y="134"/>
                    <a:pt x="622" y="132"/>
                    <a:pt x="622" y="131"/>
                  </a:cubicBezTo>
                  <a:cubicBezTo>
                    <a:pt x="622" y="130"/>
                    <a:pt x="622" y="129"/>
                    <a:pt x="622" y="128"/>
                  </a:cubicBezTo>
                  <a:cubicBezTo>
                    <a:pt x="623" y="126"/>
                    <a:pt x="623" y="126"/>
                    <a:pt x="623" y="126"/>
                  </a:cubicBezTo>
                  <a:cubicBezTo>
                    <a:pt x="623" y="124"/>
                    <a:pt x="623" y="124"/>
                    <a:pt x="623" y="124"/>
                  </a:cubicBezTo>
                  <a:cubicBezTo>
                    <a:pt x="623" y="124"/>
                    <a:pt x="623" y="124"/>
                    <a:pt x="623" y="123"/>
                  </a:cubicBezTo>
                  <a:cubicBezTo>
                    <a:pt x="623" y="121"/>
                    <a:pt x="623" y="121"/>
                    <a:pt x="623" y="121"/>
                  </a:cubicBezTo>
                  <a:cubicBezTo>
                    <a:pt x="623" y="114"/>
                    <a:pt x="621" y="107"/>
                    <a:pt x="618" y="101"/>
                  </a:cubicBezTo>
                  <a:cubicBezTo>
                    <a:pt x="615" y="95"/>
                    <a:pt x="611" y="89"/>
                    <a:pt x="606" y="84"/>
                  </a:cubicBezTo>
                  <a:cubicBezTo>
                    <a:pt x="601" y="80"/>
                    <a:pt x="594" y="77"/>
                    <a:pt x="587" y="75"/>
                  </a:cubicBezTo>
                  <a:cubicBezTo>
                    <a:pt x="587" y="75"/>
                    <a:pt x="586" y="74"/>
                    <a:pt x="585" y="74"/>
                  </a:cubicBezTo>
                  <a:cubicBezTo>
                    <a:pt x="584" y="74"/>
                    <a:pt x="583" y="74"/>
                    <a:pt x="582" y="74"/>
                  </a:cubicBezTo>
                  <a:cubicBezTo>
                    <a:pt x="581" y="74"/>
                    <a:pt x="580" y="74"/>
                    <a:pt x="579" y="74"/>
                  </a:cubicBezTo>
                  <a:cubicBezTo>
                    <a:pt x="579" y="74"/>
                    <a:pt x="578" y="74"/>
                    <a:pt x="577" y="74"/>
                  </a:cubicBezTo>
                  <a:cubicBezTo>
                    <a:pt x="573" y="74"/>
                    <a:pt x="569" y="75"/>
                    <a:pt x="566" y="77"/>
                  </a:cubicBezTo>
                  <a:cubicBezTo>
                    <a:pt x="563" y="78"/>
                    <a:pt x="560" y="80"/>
                    <a:pt x="557" y="82"/>
                  </a:cubicBezTo>
                  <a:cubicBezTo>
                    <a:pt x="554" y="84"/>
                    <a:pt x="552" y="86"/>
                    <a:pt x="550" y="88"/>
                  </a:cubicBezTo>
                  <a:cubicBezTo>
                    <a:pt x="547" y="91"/>
                    <a:pt x="545" y="94"/>
                    <a:pt x="543" y="97"/>
                  </a:cubicBezTo>
                  <a:cubicBezTo>
                    <a:pt x="542" y="101"/>
                    <a:pt x="541" y="104"/>
                    <a:pt x="540" y="107"/>
                  </a:cubicBezTo>
                  <a:cubicBezTo>
                    <a:pt x="539" y="114"/>
                    <a:pt x="538" y="121"/>
                    <a:pt x="539" y="128"/>
                  </a:cubicBezTo>
                  <a:cubicBezTo>
                    <a:pt x="540" y="134"/>
                    <a:pt x="542" y="141"/>
                    <a:pt x="544" y="147"/>
                  </a:cubicBezTo>
                  <a:cubicBezTo>
                    <a:pt x="545" y="149"/>
                    <a:pt x="545" y="150"/>
                    <a:pt x="546" y="152"/>
                  </a:cubicBezTo>
                  <a:cubicBezTo>
                    <a:pt x="546" y="153"/>
                    <a:pt x="547" y="155"/>
                    <a:pt x="548" y="156"/>
                  </a:cubicBezTo>
                  <a:cubicBezTo>
                    <a:pt x="549" y="159"/>
                    <a:pt x="551" y="162"/>
                    <a:pt x="552" y="165"/>
                  </a:cubicBezTo>
                  <a:cubicBezTo>
                    <a:pt x="553" y="166"/>
                    <a:pt x="554" y="168"/>
                    <a:pt x="554" y="169"/>
                  </a:cubicBezTo>
                  <a:cubicBezTo>
                    <a:pt x="557" y="173"/>
                    <a:pt x="557" y="173"/>
                    <a:pt x="557" y="173"/>
                  </a:cubicBezTo>
                  <a:cubicBezTo>
                    <a:pt x="558" y="175"/>
                    <a:pt x="558" y="175"/>
                    <a:pt x="558" y="175"/>
                  </a:cubicBezTo>
                  <a:cubicBezTo>
                    <a:pt x="559" y="177"/>
                    <a:pt x="559" y="177"/>
                    <a:pt x="559" y="177"/>
                  </a:cubicBezTo>
                  <a:cubicBezTo>
                    <a:pt x="560" y="179"/>
                    <a:pt x="561" y="180"/>
                    <a:pt x="562" y="182"/>
                  </a:cubicBezTo>
                  <a:cubicBezTo>
                    <a:pt x="566" y="187"/>
                    <a:pt x="569" y="192"/>
                    <a:pt x="574" y="197"/>
                  </a:cubicBezTo>
                  <a:cubicBezTo>
                    <a:pt x="578" y="202"/>
                    <a:pt x="582" y="207"/>
                    <a:pt x="587" y="212"/>
                  </a:cubicBezTo>
                  <a:cubicBezTo>
                    <a:pt x="591" y="215"/>
                    <a:pt x="591" y="215"/>
                    <a:pt x="591" y="215"/>
                  </a:cubicBezTo>
                  <a:cubicBezTo>
                    <a:pt x="592" y="216"/>
                    <a:pt x="593" y="217"/>
                    <a:pt x="595" y="218"/>
                  </a:cubicBezTo>
                  <a:cubicBezTo>
                    <a:pt x="597" y="220"/>
                    <a:pt x="597" y="220"/>
                    <a:pt x="597" y="220"/>
                  </a:cubicBezTo>
                  <a:cubicBezTo>
                    <a:pt x="597" y="220"/>
                    <a:pt x="598" y="221"/>
                    <a:pt x="599" y="221"/>
                  </a:cubicBezTo>
                  <a:cubicBezTo>
                    <a:pt x="603" y="224"/>
                    <a:pt x="603" y="224"/>
                    <a:pt x="603" y="224"/>
                  </a:cubicBezTo>
                  <a:cubicBezTo>
                    <a:pt x="608" y="227"/>
                    <a:pt x="614" y="230"/>
                    <a:pt x="620" y="233"/>
                  </a:cubicBezTo>
                  <a:cubicBezTo>
                    <a:pt x="626" y="236"/>
                    <a:pt x="632" y="239"/>
                    <a:pt x="638" y="241"/>
                  </a:cubicBezTo>
                  <a:cubicBezTo>
                    <a:pt x="639" y="242"/>
                    <a:pt x="641" y="242"/>
                    <a:pt x="642" y="243"/>
                  </a:cubicBezTo>
                  <a:cubicBezTo>
                    <a:pt x="645" y="244"/>
                    <a:pt x="645" y="244"/>
                    <a:pt x="645" y="244"/>
                  </a:cubicBezTo>
                  <a:cubicBezTo>
                    <a:pt x="645" y="244"/>
                    <a:pt x="646" y="244"/>
                    <a:pt x="647" y="245"/>
                  </a:cubicBezTo>
                  <a:cubicBezTo>
                    <a:pt x="652" y="246"/>
                    <a:pt x="652" y="246"/>
                    <a:pt x="652" y="246"/>
                  </a:cubicBezTo>
                  <a:cubicBezTo>
                    <a:pt x="653" y="247"/>
                    <a:pt x="655" y="247"/>
                    <a:pt x="656" y="248"/>
                  </a:cubicBezTo>
                  <a:cubicBezTo>
                    <a:pt x="659" y="248"/>
                    <a:pt x="659" y="248"/>
                    <a:pt x="659" y="248"/>
                  </a:cubicBezTo>
                  <a:cubicBezTo>
                    <a:pt x="660" y="248"/>
                    <a:pt x="660" y="249"/>
                    <a:pt x="661" y="249"/>
                  </a:cubicBezTo>
                  <a:cubicBezTo>
                    <a:pt x="666" y="250"/>
                    <a:pt x="666" y="250"/>
                    <a:pt x="666" y="250"/>
                  </a:cubicBezTo>
                  <a:cubicBezTo>
                    <a:pt x="667" y="250"/>
                    <a:pt x="668" y="250"/>
                    <a:pt x="668" y="251"/>
                  </a:cubicBezTo>
                  <a:cubicBezTo>
                    <a:pt x="671" y="251"/>
                    <a:pt x="671" y="251"/>
                    <a:pt x="671" y="251"/>
                  </a:cubicBezTo>
                  <a:cubicBezTo>
                    <a:pt x="676" y="252"/>
                    <a:pt x="676" y="252"/>
                    <a:pt x="676" y="252"/>
                  </a:cubicBezTo>
                  <a:cubicBezTo>
                    <a:pt x="677" y="252"/>
                    <a:pt x="679" y="252"/>
                    <a:pt x="681" y="252"/>
                  </a:cubicBezTo>
                  <a:cubicBezTo>
                    <a:pt x="683" y="253"/>
                    <a:pt x="683" y="253"/>
                    <a:pt x="683" y="253"/>
                  </a:cubicBezTo>
                  <a:cubicBezTo>
                    <a:pt x="684" y="253"/>
                    <a:pt x="684" y="253"/>
                    <a:pt x="684" y="253"/>
                  </a:cubicBezTo>
                  <a:cubicBezTo>
                    <a:pt x="686" y="253"/>
                    <a:pt x="686" y="253"/>
                    <a:pt x="686" y="253"/>
                  </a:cubicBezTo>
                  <a:cubicBezTo>
                    <a:pt x="689" y="253"/>
                    <a:pt x="692" y="254"/>
                    <a:pt x="695" y="254"/>
                  </a:cubicBezTo>
                  <a:cubicBezTo>
                    <a:pt x="700" y="254"/>
                    <a:pt x="700" y="254"/>
                    <a:pt x="700" y="254"/>
                  </a:cubicBezTo>
                  <a:cubicBezTo>
                    <a:pt x="705" y="254"/>
                    <a:pt x="705" y="254"/>
                    <a:pt x="705" y="254"/>
                  </a:cubicBezTo>
                  <a:cubicBezTo>
                    <a:pt x="708" y="254"/>
                    <a:pt x="712" y="254"/>
                    <a:pt x="715" y="254"/>
                  </a:cubicBezTo>
                  <a:cubicBezTo>
                    <a:pt x="722" y="253"/>
                    <a:pt x="728" y="252"/>
                    <a:pt x="735" y="252"/>
                  </a:cubicBezTo>
                  <a:cubicBezTo>
                    <a:pt x="747" y="250"/>
                    <a:pt x="760" y="247"/>
                    <a:pt x="773" y="244"/>
                  </a:cubicBezTo>
                  <a:cubicBezTo>
                    <a:pt x="778" y="243"/>
                    <a:pt x="778" y="243"/>
                    <a:pt x="778" y="243"/>
                  </a:cubicBezTo>
                  <a:cubicBezTo>
                    <a:pt x="782" y="242"/>
                    <a:pt x="782" y="242"/>
                    <a:pt x="782" y="242"/>
                  </a:cubicBezTo>
                  <a:cubicBezTo>
                    <a:pt x="792" y="239"/>
                    <a:pt x="792" y="239"/>
                    <a:pt x="792" y="239"/>
                  </a:cubicBezTo>
                  <a:cubicBezTo>
                    <a:pt x="798" y="237"/>
                    <a:pt x="804" y="236"/>
                    <a:pt x="810" y="234"/>
                  </a:cubicBezTo>
                  <a:cubicBezTo>
                    <a:pt x="829" y="228"/>
                    <a:pt x="829" y="228"/>
                    <a:pt x="829" y="228"/>
                  </a:cubicBezTo>
                  <a:cubicBezTo>
                    <a:pt x="847" y="223"/>
                    <a:pt x="847" y="223"/>
                    <a:pt x="847" y="223"/>
                  </a:cubicBezTo>
                  <a:cubicBezTo>
                    <a:pt x="859" y="219"/>
                    <a:pt x="872" y="215"/>
                    <a:pt x="884" y="212"/>
                  </a:cubicBezTo>
                  <a:cubicBezTo>
                    <a:pt x="909" y="204"/>
                    <a:pt x="933" y="197"/>
                    <a:pt x="958" y="190"/>
                  </a:cubicBezTo>
                  <a:cubicBezTo>
                    <a:pt x="983" y="183"/>
                    <a:pt x="1007" y="177"/>
                    <a:pt x="1032" y="173"/>
                  </a:cubicBezTo>
                  <a:cubicBezTo>
                    <a:pt x="1042" y="172"/>
                    <a:pt x="1042" y="172"/>
                    <a:pt x="1042" y="172"/>
                  </a:cubicBezTo>
                  <a:cubicBezTo>
                    <a:pt x="1046" y="171"/>
                    <a:pt x="1046" y="171"/>
                    <a:pt x="1046" y="171"/>
                  </a:cubicBezTo>
                  <a:cubicBezTo>
                    <a:pt x="1048" y="171"/>
                    <a:pt x="1050" y="170"/>
                    <a:pt x="1051" y="170"/>
                  </a:cubicBezTo>
                  <a:cubicBezTo>
                    <a:pt x="1061" y="169"/>
                    <a:pt x="1061" y="169"/>
                    <a:pt x="1061" y="169"/>
                  </a:cubicBezTo>
                  <a:cubicBezTo>
                    <a:pt x="1064" y="169"/>
                    <a:pt x="1067" y="169"/>
                    <a:pt x="1070" y="168"/>
                  </a:cubicBezTo>
                  <a:cubicBezTo>
                    <a:pt x="1079" y="168"/>
                    <a:pt x="1079" y="168"/>
                    <a:pt x="1079" y="168"/>
                  </a:cubicBezTo>
                  <a:cubicBezTo>
                    <a:pt x="1084" y="168"/>
                    <a:pt x="1084" y="168"/>
                    <a:pt x="1084" y="168"/>
                  </a:cubicBezTo>
                  <a:cubicBezTo>
                    <a:pt x="1086" y="168"/>
                    <a:pt x="1087" y="168"/>
                    <a:pt x="1089" y="168"/>
                  </a:cubicBezTo>
                  <a:cubicBezTo>
                    <a:pt x="1098" y="168"/>
                    <a:pt x="1098" y="168"/>
                    <a:pt x="1098" y="168"/>
                  </a:cubicBezTo>
                  <a:cubicBezTo>
                    <a:pt x="1103" y="168"/>
                    <a:pt x="1103" y="168"/>
                    <a:pt x="1103" y="168"/>
                  </a:cubicBezTo>
                  <a:cubicBezTo>
                    <a:pt x="1108" y="168"/>
                    <a:pt x="1108" y="168"/>
                    <a:pt x="1108" y="168"/>
                  </a:cubicBezTo>
                  <a:cubicBezTo>
                    <a:pt x="1117" y="168"/>
                    <a:pt x="1117" y="168"/>
                    <a:pt x="1117" y="168"/>
                  </a:cubicBezTo>
                  <a:cubicBezTo>
                    <a:pt x="1122" y="168"/>
                    <a:pt x="1122" y="168"/>
                    <a:pt x="1122" y="168"/>
                  </a:cubicBezTo>
                  <a:cubicBezTo>
                    <a:pt x="1127" y="169"/>
                    <a:pt x="1127" y="169"/>
                    <a:pt x="1127" y="169"/>
                  </a:cubicBezTo>
                  <a:cubicBezTo>
                    <a:pt x="1136" y="170"/>
                    <a:pt x="1136" y="170"/>
                    <a:pt x="1136" y="170"/>
                  </a:cubicBezTo>
                  <a:cubicBezTo>
                    <a:pt x="1139" y="170"/>
                    <a:pt x="1142" y="170"/>
                    <a:pt x="1145" y="171"/>
                  </a:cubicBezTo>
                  <a:cubicBezTo>
                    <a:pt x="1152" y="171"/>
                    <a:pt x="1158" y="172"/>
                    <a:pt x="1164" y="173"/>
                  </a:cubicBezTo>
                  <a:cubicBezTo>
                    <a:pt x="1170" y="174"/>
                    <a:pt x="1176" y="175"/>
                    <a:pt x="1183" y="176"/>
                  </a:cubicBezTo>
                  <a:cubicBezTo>
                    <a:pt x="1195" y="178"/>
                    <a:pt x="1207" y="181"/>
                    <a:pt x="1220" y="183"/>
                  </a:cubicBezTo>
                  <a:cubicBezTo>
                    <a:pt x="1232" y="186"/>
                    <a:pt x="1245" y="188"/>
                    <a:pt x="1257" y="190"/>
                  </a:cubicBezTo>
                  <a:cubicBezTo>
                    <a:pt x="1260" y="190"/>
                    <a:pt x="1264" y="190"/>
                    <a:pt x="1267" y="191"/>
                  </a:cubicBezTo>
                  <a:cubicBezTo>
                    <a:pt x="1270" y="191"/>
                    <a:pt x="1273" y="192"/>
                    <a:pt x="1276" y="192"/>
                  </a:cubicBezTo>
                  <a:cubicBezTo>
                    <a:pt x="1281" y="192"/>
                    <a:pt x="1281" y="192"/>
                    <a:pt x="1281" y="192"/>
                  </a:cubicBezTo>
                  <a:cubicBezTo>
                    <a:pt x="1285" y="193"/>
                    <a:pt x="1285" y="193"/>
                    <a:pt x="1285" y="193"/>
                  </a:cubicBezTo>
                  <a:cubicBezTo>
                    <a:pt x="1289" y="193"/>
                    <a:pt x="1292" y="193"/>
                    <a:pt x="1295" y="194"/>
                  </a:cubicBezTo>
                  <a:cubicBezTo>
                    <a:pt x="1307" y="195"/>
                    <a:pt x="1320" y="196"/>
                    <a:pt x="1332" y="197"/>
                  </a:cubicBezTo>
                  <a:cubicBezTo>
                    <a:pt x="1345" y="197"/>
                    <a:pt x="1358" y="197"/>
                    <a:pt x="1370" y="194"/>
                  </a:cubicBezTo>
                  <a:cubicBezTo>
                    <a:pt x="1373" y="194"/>
                    <a:pt x="1373" y="194"/>
                    <a:pt x="1373" y="194"/>
                  </a:cubicBezTo>
                  <a:cubicBezTo>
                    <a:pt x="1375" y="193"/>
                    <a:pt x="1375" y="193"/>
                    <a:pt x="1375" y="193"/>
                  </a:cubicBezTo>
                  <a:cubicBezTo>
                    <a:pt x="1377" y="193"/>
                    <a:pt x="1377" y="193"/>
                    <a:pt x="1377" y="193"/>
                  </a:cubicBezTo>
                  <a:cubicBezTo>
                    <a:pt x="1380" y="192"/>
                    <a:pt x="1380" y="192"/>
                    <a:pt x="1380" y="192"/>
                  </a:cubicBezTo>
                  <a:cubicBezTo>
                    <a:pt x="1381" y="191"/>
                    <a:pt x="1383" y="191"/>
                    <a:pt x="1384" y="190"/>
                  </a:cubicBezTo>
                  <a:cubicBezTo>
                    <a:pt x="1389" y="189"/>
                    <a:pt x="1389" y="189"/>
                    <a:pt x="1389" y="189"/>
                  </a:cubicBezTo>
                  <a:cubicBezTo>
                    <a:pt x="1395" y="187"/>
                    <a:pt x="1400" y="184"/>
                    <a:pt x="1406" y="181"/>
                  </a:cubicBezTo>
                  <a:cubicBezTo>
                    <a:pt x="1417" y="175"/>
                    <a:pt x="1428" y="167"/>
                    <a:pt x="1437" y="159"/>
                  </a:cubicBezTo>
                  <a:cubicBezTo>
                    <a:pt x="1441" y="154"/>
                    <a:pt x="1445" y="149"/>
                    <a:pt x="1449" y="144"/>
                  </a:cubicBezTo>
                  <a:cubicBezTo>
                    <a:pt x="1450" y="142"/>
                    <a:pt x="1450" y="142"/>
                    <a:pt x="1450" y="142"/>
                  </a:cubicBezTo>
                  <a:cubicBezTo>
                    <a:pt x="1452" y="140"/>
                    <a:pt x="1452" y="140"/>
                    <a:pt x="1452" y="140"/>
                  </a:cubicBezTo>
                  <a:cubicBezTo>
                    <a:pt x="1453" y="139"/>
                    <a:pt x="1453" y="138"/>
                    <a:pt x="1454" y="136"/>
                  </a:cubicBezTo>
                  <a:cubicBezTo>
                    <a:pt x="1457" y="132"/>
                    <a:pt x="1457" y="132"/>
                    <a:pt x="1457" y="132"/>
                  </a:cubicBezTo>
                  <a:cubicBezTo>
                    <a:pt x="1457" y="131"/>
                    <a:pt x="1457" y="131"/>
                    <a:pt x="1457" y="131"/>
                  </a:cubicBezTo>
                  <a:cubicBezTo>
                    <a:pt x="1458" y="130"/>
                    <a:pt x="1458" y="130"/>
                    <a:pt x="1458" y="130"/>
                  </a:cubicBezTo>
                  <a:cubicBezTo>
                    <a:pt x="1459" y="128"/>
                    <a:pt x="1459" y="128"/>
                    <a:pt x="1459" y="128"/>
                  </a:cubicBezTo>
                  <a:cubicBezTo>
                    <a:pt x="1460" y="125"/>
                    <a:pt x="1462" y="123"/>
                    <a:pt x="1463" y="120"/>
                  </a:cubicBezTo>
                  <a:cubicBezTo>
                    <a:pt x="1464" y="118"/>
                    <a:pt x="1464" y="117"/>
                    <a:pt x="1465" y="116"/>
                  </a:cubicBezTo>
                  <a:cubicBezTo>
                    <a:pt x="1465" y="114"/>
                    <a:pt x="1466" y="113"/>
                    <a:pt x="1467" y="111"/>
                  </a:cubicBezTo>
                  <a:cubicBezTo>
                    <a:pt x="1469" y="106"/>
                    <a:pt x="1471" y="100"/>
                    <a:pt x="1473" y="94"/>
                  </a:cubicBezTo>
                  <a:cubicBezTo>
                    <a:pt x="1475" y="89"/>
                    <a:pt x="1477" y="83"/>
                    <a:pt x="1480" y="78"/>
                  </a:cubicBezTo>
                  <a:cubicBezTo>
                    <a:pt x="1482" y="73"/>
                    <a:pt x="1485" y="68"/>
                    <a:pt x="1488" y="63"/>
                  </a:cubicBezTo>
                  <a:cubicBezTo>
                    <a:pt x="1491" y="60"/>
                    <a:pt x="1491" y="60"/>
                    <a:pt x="1491" y="60"/>
                  </a:cubicBezTo>
                  <a:cubicBezTo>
                    <a:pt x="1491" y="60"/>
                    <a:pt x="1491" y="59"/>
                    <a:pt x="1491" y="59"/>
                  </a:cubicBezTo>
                  <a:cubicBezTo>
                    <a:pt x="1492" y="58"/>
                    <a:pt x="1492" y="58"/>
                    <a:pt x="1492" y="58"/>
                  </a:cubicBezTo>
                  <a:cubicBezTo>
                    <a:pt x="1493" y="57"/>
                    <a:pt x="1493" y="57"/>
                    <a:pt x="1493" y="57"/>
                  </a:cubicBezTo>
                  <a:cubicBezTo>
                    <a:pt x="1494" y="56"/>
                    <a:pt x="1495" y="55"/>
                    <a:pt x="1496" y="54"/>
                  </a:cubicBezTo>
                  <a:cubicBezTo>
                    <a:pt x="1498" y="52"/>
                    <a:pt x="1498" y="52"/>
                    <a:pt x="1498" y="52"/>
                  </a:cubicBezTo>
                  <a:cubicBezTo>
                    <a:pt x="1500" y="51"/>
                    <a:pt x="1500" y="51"/>
                    <a:pt x="1500" y="51"/>
                  </a:cubicBezTo>
                  <a:cubicBezTo>
                    <a:pt x="1502" y="48"/>
                    <a:pt x="1504" y="47"/>
                    <a:pt x="1506" y="45"/>
                  </a:cubicBezTo>
                  <a:cubicBezTo>
                    <a:pt x="1508" y="43"/>
                    <a:pt x="1510" y="41"/>
                    <a:pt x="1513" y="39"/>
                  </a:cubicBezTo>
                  <a:cubicBezTo>
                    <a:pt x="1517" y="35"/>
                    <a:pt x="1522" y="32"/>
                    <a:pt x="1527" y="29"/>
                  </a:cubicBezTo>
                  <a:cubicBezTo>
                    <a:pt x="1531" y="26"/>
                    <a:pt x="1536" y="23"/>
                    <a:pt x="1542" y="21"/>
                  </a:cubicBezTo>
                  <a:cubicBezTo>
                    <a:pt x="1547" y="18"/>
                    <a:pt x="1552" y="16"/>
                    <a:pt x="1557" y="15"/>
                  </a:cubicBezTo>
                  <a:cubicBezTo>
                    <a:pt x="1559" y="14"/>
                    <a:pt x="1560" y="14"/>
                    <a:pt x="1561" y="14"/>
                  </a:cubicBezTo>
                  <a:cubicBezTo>
                    <a:pt x="1565" y="13"/>
                    <a:pt x="1565" y="13"/>
                    <a:pt x="1565" y="13"/>
                  </a:cubicBezTo>
                  <a:cubicBezTo>
                    <a:pt x="1568" y="12"/>
                    <a:pt x="1571" y="11"/>
                    <a:pt x="1574" y="11"/>
                  </a:cubicBezTo>
                  <a:cubicBezTo>
                    <a:pt x="1585" y="9"/>
                    <a:pt x="1596" y="10"/>
                    <a:pt x="1607" y="12"/>
                  </a:cubicBezTo>
                  <a:cubicBezTo>
                    <a:pt x="1617" y="14"/>
                    <a:pt x="1628" y="18"/>
                    <a:pt x="1637" y="24"/>
                  </a:cubicBezTo>
                  <a:cubicBezTo>
                    <a:pt x="1647" y="29"/>
                    <a:pt x="1655" y="36"/>
                    <a:pt x="1663" y="43"/>
                  </a:cubicBezTo>
                  <a:cubicBezTo>
                    <a:pt x="1671" y="51"/>
                    <a:pt x="1679" y="59"/>
                    <a:pt x="1685" y="68"/>
                  </a:cubicBezTo>
                  <a:cubicBezTo>
                    <a:pt x="1692" y="76"/>
                    <a:pt x="1698" y="85"/>
                    <a:pt x="1704" y="94"/>
                  </a:cubicBezTo>
                  <a:cubicBezTo>
                    <a:pt x="1710" y="104"/>
                    <a:pt x="1716" y="113"/>
                    <a:pt x="1722" y="122"/>
                  </a:cubicBezTo>
                  <a:cubicBezTo>
                    <a:pt x="1728" y="131"/>
                    <a:pt x="1734" y="140"/>
                    <a:pt x="1741" y="149"/>
                  </a:cubicBezTo>
                  <a:cubicBezTo>
                    <a:pt x="1742" y="150"/>
                    <a:pt x="1743" y="151"/>
                    <a:pt x="1744" y="152"/>
                  </a:cubicBezTo>
                  <a:cubicBezTo>
                    <a:pt x="1747" y="155"/>
                    <a:pt x="1747" y="155"/>
                    <a:pt x="1747" y="155"/>
                  </a:cubicBezTo>
                  <a:cubicBezTo>
                    <a:pt x="1747" y="156"/>
                    <a:pt x="1748" y="157"/>
                    <a:pt x="1749" y="158"/>
                  </a:cubicBezTo>
                  <a:cubicBezTo>
                    <a:pt x="1752" y="161"/>
                    <a:pt x="1752" y="161"/>
                    <a:pt x="1752" y="161"/>
                  </a:cubicBezTo>
                  <a:cubicBezTo>
                    <a:pt x="1753" y="162"/>
                    <a:pt x="1754" y="163"/>
                    <a:pt x="1755" y="164"/>
                  </a:cubicBezTo>
                  <a:cubicBezTo>
                    <a:pt x="1758" y="167"/>
                    <a:pt x="1758" y="167"/>
                    <a:pt x="1758" y="167"/>
                  </a:cubicBezTo>
                  <a:cubicBezTo>
                    <a:pt x="1760" y="168"/>
                    <a:pt x="1762" y="170"/>
                    <a:pt x="1764" y="172"/>
                  </a:cubicBezTo>
                  <a:cubicBezTo>
                    <a:pt x="1772" y="179"/>
                    <a:pt x="1780" y="186"/>
                    <a:pt x="1788" y="193"/>
                  </a:cubicBezTo>
                  <a:cubicBezTo>
                    <a:pt x="1793" y="196"/>
                    <a:pt x="1797" y="199"/>
                    <a:pt x="1802" y="201"/>
                  </a:cubicBezTo>
                  <a:cubicBezTo>
                    <a:pt x="1806" y="204"/>
                    <a:pt x="1811" y="206"/>
                    <a:pt x="1816" y="208"/>
                  </a:cubicBezTo>
                  <a:cubicBezTo>
                    <a:pt x="1819" y="209"/>
                    <a:pt x="1821" y="210"/>
                    <a:pt x="1824" y="211"/>
                  </a:cubicBezTo>
                  <a:cubicBezTo>
                    <a:pt x="1825" y="211"/>
                    <a:pt x="1825" y="211"/>
                    <a:pt x="1825" y="211"/>
                  </a:cubicBezTo>
                  <a:cubicBezTo>
                    <a:pt x="1827" y="212"/>
                    <a:pt x="1827" y="212"/>
                    <a:pt x="1827" y="212"/>
                  </a:cubicBezTo>
                  <a:cubicBezTo>
                    <a:pt x="1831" y="213"/>
                    <a:pt x="1831" y="213"/>
                    <a:pt x="1831" y="213"/>
                  </a:cubicBezTo>
                  <a:cubicBezTo>
                    <a:pt x="1836" y="215"/>
                    <a:pt x="1841" y="216"/>
                    <a:pt x="1846" y="217"/>
                  </a:cubicBezTo>
                  <a:cubicBezTo>
                    <a:pt x="1855" y="220"/>
                    <a:pt x="1865" y="223"/>
                    <a:pt x="1875" y="225"/>
                  </a:cubicBezTo>
                  <a:cubicBezTo>
                    <a:pt x="1879" y="227"/>
                    <a:pt x="1884" y="228"/>
                    <a:pt x="1889" y="229"/>
                  </a:cubicBezTo>
                  <a:cubicBezTo>
                    <a:pt x="1891" y="230"/>
                    <a:pt x="1894" y="231"/>
                    <a:pt x="1896" y="231"/>
                  </a:cubicBezTo>
                  <a:cubicBezTo>
                    <a:pt x="1898" y="232"/>
                    <a:pt x="1901" y="233"/>
                    <a:pt x="1903" y="233"/>
                  </a:cubicBezTo>
                  <a:cubicBezTo>
                    <a:pt x="1922" y="238"/>
                    <a:pt x="1941" y="242"/>
                    <a:pt x="1959" y="246"/>
                  </a:cubicBezTo>
                  <a:cubicBezTo>
                    <a:pt x="1961" y="247"/>
                    <a:pt x="1964" y="247"/>
                    <a:pt x="1966" y="248"/>
                  </a:cubicBezTo>
                  <a:cubicBezTo>
                    <a:pt x="1968" y="248"/>
                    <a:pt x="1971" y="249"/>
                    <a:pt x="1973" y="249"/>
                  </a:cubicBezTo>
                  <a:cubicBezTo>
                    <a:pt x="1975" y="249"/>
                    <a:pt x="1977" y="250"/>
                    <a:pt x="1980" y="250"/>
                  </a:cubicBezTo>
                  <a:cubicBezTo>
                    <a:pt x="1982" y="250"/>
                    <a:pt x="1984" y="251"/>
                    <a:pt x="1987" y="251"/>
                  </a:cubicBezTo>
                  <a:cubicBezTo>
                    <a:pt x="1989" y="252"/>
                    <a:pt x="1991" y="252"/>
                    <a:pt x="1993" y="252"/>
                  </a:cubicBezTo>
                  <a:cubicBezTo>
                    <a:pt x="1996" y="252"/>
                    <a:pt x="1998" y="253"/>
                    <a:pt x="2000" y="253"/>
                  </a:cubicBezTo>
                  <a:cubicBezTo>
                    <a:pt x="2002" y="253"/>
                    <a:pt x="2005" y="254"/>
                    <a:pt x="2007" y="254"/>
                  </a:cubicBezTo>
                  <a:cubicBezTo>
                    <a:pt x="2009" y="254"/>
                    <a:pt x="2011" y="255"/>
                    <a:pt x="2014" y="255"/>
                  </a:cubicBezTo>
                  <a:cubicBezTo>
                    <a:pt x="2032" y="257"/>
                    <a:pt x="2049" y="258"/>
                    <a:pt x="2067" y="258"/>
                  </a:cubicBezTo>
                  <a:cubicBezTo>
                    <a:pt x="2069" y="258"/>
                    <a:pt x="2071" y="258"/>
                    <a:pt x="2073" y="258"/>
                  </a:cubicBezTo>
                  <a:cubicBezTo>
                    <a:pt x="2075" y="258"/>
                    <a:pt x="2077" y="258"/>
                    <a:pt x="2080" y="258"/>
                  </a:cubicBezTo>
                  <a:cubicBezTo>
                    <a:pt x="2084" y="257"/>
                    <a:pt x="2088" y="257"/>
                    <a:pt x="2092" y="257"/>
                  </a:cubicBezTo>
                  <a:cubicBezTo>
                    <a:pt x="2097" y="257"/>
                    <a:pt x="2101" y="256"/>
                    <a:pt x="2105" y="256"/>
                  </a:cubicBezTo>
                  <a:cubicBezTo>
                    <a:pt x="2109" y="256"/>
                    <a:pt x="2113" y="255"/>
                    <a:pt x="2117" y="255"/>
                  </a:cubicBezTo>
                  <a:cubicBezTo>
                    <a:pt x="2133" y="253"/>
                    <a:pt x="2149" y="251"/>
                    <a:pt x="2165" y="247"/>
                  </a:cubicBezTo>
                  <a:cubicBezTo>
                    <a:pt x="2165" y="247"/>
                    <a:pt x="2166" y="247"/>
                    <a:pt x="2167" y="246"/>
                  </a:cubicBezTo>
                  <a:cubicBezTo>
                    <a:pt x="2168" y="246"/>
                    <a:pt x="2169" y="246"/>
                    <a:pt x="2170" y="246"/>
                  </a:cubicBezTo>
                  <a:cubicBezTo>
                    <a:pt x="2172" y="245"/>
                    <a:pt x="2174" y="245"/>
                    <a:pt x="2176" y="244"/>
                  </a:cubicBezTo>
                  <a:cubicBezTo>
                    <a:pt x="2177" y="244"/>
                    <a:pt x="2178" y="244"/>
                    <a:pt x="2179" y="243"/>
                  </a:cubicBezTo>
                  <a:cubicBezTo>
                    <a:pt x="2179" y="243"/>
                    <a:pt x="2180" y="243"/>
                    <a:pt x="2181" y="242"/>
                  </a:cubicBezTo>
                  <a:cubicBezTo>
                    <a:pt x="2183" y="242"/>
                    <a:pt x="2185" y="241"/>
                    <a:pt x="2187" y="241"/>
                  </a:cubicBezTo>
                  <a:cubicBezTo>
                    <a:pt x="2188" y="240"/>
                    <a:pt x="2188" y="240"/>
                    <a:pt x="2189" y="240"/>
                  </a:cubicBezTo>
                  <a:cubicBezTo>
                    <a:pt x="2190" y="240"/>
                    <a:pt x="2191" y="239"/>
                    <a:pt x="2192" y="239"/>
                  </a:cubicBezTo>
                  <a:cubicBezTo>
                    <a:pt x="2194" y="238"/>
                    <a:pt x="2196" y="238"/>
                    <a:pt x="2197" y="237"/>
                  </a:cubicBezTo>
                  <a:cubicBezTo>
                    <a:pt x="2199" y="236"/>
                    <a:pt x="2201" y="236"/>
                    <a:pt x="2203" y="235"/>
                  </a:cubicBezTo>
                  <a:cubicBezTo>
                    <a:pt x="2204" y="234"/>
                    <a:pt x="2206" y="234"/>
                    <a:pt x="2208" y="233"/>
                  </a:cubicBezTo>
                  <a:cubicBezTo>
                    <a:pt x="2221" y="228"/>
                    <a:pt x="2234" y="221"/>
                    <a:pt x="2246" y="214"/>
                  </a:cubicBezTo>
                  <a:cubicBezTo>
                    <a:pt x="2248" y="212"/>
                    <a:pt x="2251" y="210"/>
                    <a:pt x="2254" y="208"/>
                  </a:cubicBezTo>
                  <a:cubicBezTo>
                    <a:pt x="2257" y="206"/>
                    <a:pt x="2259" y="204"/>
                    <a:pt x="2262" y="202"/>
                  </a:cubicBezTo>
                  <a:cubicBezTo>
                    <a:pt x="2267" y="198"/>
                    <a:pt x="2272" y="195"/>
                    <a:pt x="2277" y="191"/>
                  </a:cubicBezTo>
                  <a:cubicBezTo>
                    <a:pt x="2287" y="184"/>
                    <a:pt x="2297" y="177"/>
                    <a:pt x="2306" y="171"/>
                  </a:cubicBezTo>
                  <a:cubicBezTo>
                    <a:pt x="2309" y="169"/>
                    <a:pt x="2311" y="168"/>
                    <a:pt x="2313" y="166"/>
                  </a:cubicBezTo>
                  <a:cubicBezTo>
                    <a:pt x="2316" y="165"/>
                    <a:pt x="2318" y="163"/>
                    <a:pt x="2320" y="162"/>
                  </a:cubicBezTo>
                  <a:cubicBezTo>
                    <a:pt x="2323" y="161"/>
                    <a:pt x="2325" y="160"/>
                    <a:pt x="2327" y="158"/>
                  </a:cubicBezTo>
                  <a:cubicBezTo>
                    <a:pt x="2330" y="157"/>
                    <a:pt x="2332" y="156"/>
                    <a:pt x="2334" y="155"/>
                  </a:cubicBezTo>
                  <a:cubicBezTo>
                    <a:pt x="2336" y="154"/>
                    <a:pt x="2339" y="152"/>
                    <a:pt x="2341" y="151"/>
                  </a:cubicBezTo>
                  <a:cubicBezTo>
                    <a:pt x="2343" y="150"/>
                    <a:pt x="2345" y="149"/>
                    <a:pt x="2348" y="148"/>
                  </a:cubicBezTo>
                  <a:cubicBezTo>
                    <a:pt x="2349" y="148"/>
                    <a:pt x="2350" y="147"/>
                    <a:pt x="2351" y="147"/>
                  </a:cubicBezTo>
                  <a:cubicBezTo>
                    <a:pt x="2352" y="147"/>
                    <a:pt x="2353" y="146"/>
                    <a:pt x="2354" y="146"/>
                  </a:cubicBezTo>
                  <a:cubicBezTo>
                    <a:pt x="2356" y="145"/>
                    <a:pt x="2358" y="144"/>
                    <a:pt x="2360" y="143"/>
                  </a:cubicBezTo>
                  <a:cubicBezTo>
                    <a:pt x="2362" y="142"/>
                    <a:pt x="2365" y="142"/>
                    <a:pt x="2367" y="141"/>
                  </a:cubicBezTo>
                  <a:cubicBezTo>
                    <a:pt x="2368" y="141"/>
                    <a:pt x="2369" y="140"/>
                    <a:pt x="2370" y="140"/>
                  </a:cubicBezTo>
                  <a:cubicBezTo>
                    <a:pt x="2371" y="139"/>
                    <a:pt x="2372" y="139"/>
                    <a:pt x="2373" y="139"/>
                  </a:cubicBezTo>
                  <a:cubicBezTo>
                    <a:pt x="2375" y="138"/>
                    <a:pt x="2377" y="138"/>
                    <a:pt x="2379" y="137"/>
                  </a:cubicBezTo>
                  <a:cubicBezTo>
                    <a:pt x="2381" y="136"/>
                    <a:pt x="2382" y="136"/>
                    <a:pt x="2384" y="135"/>
                  </a:cubicBezTo>
                  <a:cubicBezTo>
                    <a:pt x="2392" y="133"/>
                    <a:pt x="2399" y="132"/>
                    <a:pt x="2405" y="131"/>
                  </a:cubicBezTo>
                  <a:cubicBezTo>
                    <a:pt x="2407" y="131"/>
                    <a:pt x="2409" y="130"/>
                    <a:pt x="2410" y="130"/>
                  </a:cubicBezTo>
                  <a:cubicBezTo>
                    <a:pt x="2412" y="130"/>
                    <a:pt x="2413" y="130"/>
                    <a:pt x="2415" y="130"/>
                  </a:cubicBezTo>
                  <a:cubicBezTo>
                    <a:pt x="2418" y="130"/>
                    <a:pt x="2420" y="129"/>
                    <a:pt x="2423" y="129"/>
                  </a:cubicBezTo>
                  <a:cubicBezTo>
                    <a:pt x="2428" y="129"/>
                    <a:pt x="2433" y="130"/>
                    <a:pt x="2437" y="130"/>
                  </a:cubicBezTo>
                  <a:cubicBezTo>
                    <a:pt x="2439" y="130"/>
                    <a:pt x="2441" y="130"/>
                    <a:pt x="2443" y="130"/>
                  </a:cubicBezTo>
                  <a:cubicBezTo>
                    <a:pt x="2444" y="131"/>
                    <a:pt x="2446" y="131"/>
                    <a:pt x="2447" y="131"/>
                  </a:cubicBezTo>
                  <a:cubicBezTo>
                    <a:pt x="2450" y="131"/>
                    <a:pt x="2452" y="132"/>
                    <a:pt x="2453" y="132"/>
                  </a:cubicBezTo>
                  <a:cubicBezTo>
                    <a:pt x="2455" y="132"/>
                    <a:pt x="2455" y="132"/>
                    <a:pt x="2455" y="132"/>
                  </a:cubicBezTo>
                  <a:cubicBezTo>
                    <a:pt x="2455" y="132"/>
                    <a:pt x="2456" y="132"/>
                    <a:pt x="2458" y="133"/>
                  </a:cubicBezTo>
                  <a:cubicBezTo>
                    <a:pt x="2458" y="133"/>
                    <a:pt x="2459" y="133"/>
                    <a:pt x="2460" y="133"/>
                  </a:cubicBezTo>
                  <a:cubicBezTo>
                    <a:pt x="2461" y="133"/>
                    <a:pt x="2461" y="133"/>
                    <a:pt x="2462" y="133"/>
                  </a:cubicBezTo>
                  <a:cubicBezTo>
                    <a:pt x="2462" y="133"/>
                    <a:pt x="2463" y="134"/>
                    <a:pt x="2464" y="134"/>
                  </a:cubicBezTo>
                  <a:cubicBezTo>
                    <a:pt x="2466" y="134"/>
                    <a:pt x="2470" y="135"/>
                    <a:pt x="2473" y="136"/>
                  </a:cubicBezTo>
                  <a:cubicBezTo>
                    <a:pt x="2475" y="137"/>
                    <a:pt x="2478" y="137"/>
                    <a:pt x="2480" y="138"/>
                  </a:cubicBezTo>
                  <a:cubicBezTo>
                    <a:pt x="2481" y="138"/>
                    <a:pt x="2482" y="139"/>
                    <a:pt x="2483" y="139"/>
                  </a:cubicBezTo>
                  <a:cubicBezTo>
                    <a:pt x="2484" y="139"/>
                    <a:pt x="2484" y="140"/>
                    <a:pt x="2485" y="140"/>
                  </a:cubicBezTo>
                  <a:cubicBezTo>
                    <a:pt x="2486" y="140"/>
                    <a:pt x="2486" y="140"/>
                    <a:pt x="2487" y="140"/>
                  </a:cubicBezTo>
                  <a:cubicBezTo>
                    <a:pt x="2492" y="142"/>
                    <a:pt x="2497" y="145"/>
                    <a:pt x="2503" y="148"/>
                  </a:cubicBezTo>
                  <a:cubicBezTo>
                    <a:pt x="2505" y="148"/>
                    <a:pt x="2506" y="149"/>
                    <a:pt x="2508" y="150"/>
                  </a:cubicBezTo>
                  <a:cubicBezTo>
                    <a:pt x="2509" y="151"/>
                    <a:pt x="2511" y="152"/>
                    <a:pt x="2512" y="152"/>
                  </a:cubicBezTo>
                  <a:cubicBezTo>
                    <a:pt x="2514" y="153"/>
                    <a:pt x="2516" y="154"/>
                    <a:pt x="2517" y="155"/>
                  </a:cubicBezTo>
                  <a:cubicBezTo>
                    <a:pt x="2519" y="156"/>
                    <a:pt x="2520" y="157"/>
                    <a:pt x="2522" y="158"/>
                  </a:cubicBezTo>
                  <a:cubicBezTo>
                    <a:pt x="2523" y="159"/>
                    <a:pt x="2525" y="160"/>
                    <a:pt x="2527" y="162"/>
                  </a:cubicBezTo>
                  <a:cubicBezTo>
                    <a:pt x="2528" y="163"/>
                    <a:pt x="2530" y="164"/>
                    <a:pt x="2532" y="165"/>
                  </a:cubicBezTo>
                  <a:cubicBezTo>
                    <a:pt x="2535" y="168"/>
                    <a:pt x="2539" y="170"/>
                    <a:pt x="2543" y="173"/>
                  </a:cubicBezTo>
                  <a:cubicBezTo>
                    <a:pt x="2551" y="178"/>
                    <a:pt x="2559" y="183"/>
                    <a:pt x="2567" y="188"/>
                  </a:cubicBezTo>
                  <a:cubicBezTo>
                    <a:pt x="2570" y="190"/>
                    <a:pt x="2572" y="191"/>
                    <a:pt x="2574" y="193"/>
                  </a:cubicBezTo>
                  <a:cubicBezTo>
                    <a:pt x="2575" y="193"/>
                    <a:pt x="2576" y="194"/>
                    <a:pt x="2578" y="195"/>
                  </a:cubicBezTo>
                  <a:cubicBezTo>
                    <a:pt x="2579" y="195"/>
                    <a:pt x="2580" y="196"/>
                    <a:pt x="2581" y="197"/>
                  </a:cubicBezTo>
                  <a:cubicBezTo>
                    <a:pt x="2583" y="198"/>
                    <a:pt x="2586" y="200"/>
                    <a:pt x="2588" y="201"/>
                  </a:cubicBezTo>
                  <a:cubicBezTo>
                    <a:pt x="2591" y="202"/>
                    <a:pt x="2593" y="204"/>
                    <a:pt x="2596" y="205"/>
                  </a:cubicBezTo>
                  <a:cubicBezTo>
                    <a:pt x="2606" y="211"/>
                    <a:pt x="2616" y="216"/>
                    <a:pt x="2627" y="222"/>
                  </a:cubicBezTo>
                  <a:cubicBezTo>
                    <a:pt x="2633" y="225"/>
                    <a:pt x="2638" y="228"/>
                    <a:pt x="2644" y="231"/>
                  </a:cubicBezTo>
                  <a:cubicBezTo>
                    <a:pt x="2650" y="234"/>
                    <a:pt x="2656" y="237"/>
                    <a:pt x="2662" y="240"/>
                  </a:cubicBezTo>
                  <a:cubicBezTo>
                    <a:pt x="2668" y="243"/>
                    <a:pt x="2675" y="245"/>
                    <a:pt x="2681" y="248"/>
                  </a:cubicBezTo>
                  <a:cubicBezTo>
                    <a:pt x="2688" y="250"/>
                    <a:pt x="2695" y="253"/>
                    <a:pt x="2702" y="255"/>
                  </a:cubicBezTo>
                  <a:cubicBezTo>
                    <a:pt x="2709" y="257"/>
                    <a:pt x="2716" y="258"/>
                    <a:pt x="2724" y="260"/>
                  </a:cubicBezTo>
                  <a:cubicBezTo>
                    <a:pt x="2728" y="260"/>
                    <a:pt x="2731" y="261"/>
                    <a:pt x="2735" y="261"/>
                  </a:cubicBezTo>
                  <a:cubicBezTo>
                    <a:pt x="2737" y="262"/>
                    <a:pt x="2739" y="262"/>
                    <a:pt x="2741" y="262"/>
                  </a:cubicBezTo>
                  <a:cubicBezTo>
                    <a:pt x="2743" y="262"/>
                    <a:pt x="2745" y="262"/>
                    <a:pt x="2747" y="262"/>
                  </a:cubicBezTo>
                  <a:cubicBezTo>
                    <a:pt x="2754" y="263"/>
                    <a:pt x="2762" y="263"/>
                    <a:pt x="2770" y="263"/>
                  </a:cubicBezTo>
                  <a:cubicBezTo>
                    <a:pt x="2772" y="263"/>
                    <a:pt x="2772" y="263"/>
                    <a:pt x="2772" y="263"/>
                  </a:cubicBezTo>
                  <a:cubicBezTo>
                    <a:pt x="2773" y="263"/>
                    <a:pt x="2773" y="263"/>
                    <a:pt x="2773" y="263"/>
                  </a:cubicBezTo>
                  <a:cubicBezTo>
                    <a:pt x="2774" y="264"/>
                    <a:pt x="2775" y="264"/>
                    <a:pt x="2776" y="264"/>
                  </a:cubicBezTo>
                  <a:cubicBezTo>
                    <a:pt x="2777" y="264"/>
                    <a:pt x="2778" y="264"/>
                    <a:pt x="2779" y="264"/>
                  </a:cubicBezTo>
                  <a:cubicBezTo>
                    <a:pt x="2780" y="263"/>
                    <a:pt x="2782" y="263"/>
                    <a:pt x="2783" y="263"/>
                  </a:cubicBezTo>
                  <a:cubicBezTo>
                    <a:pt x="2784" y="263"/>
                    <a:pt x="2785" y="263"/>
                    <a:pt x="2786" y="263"/>
                  </a:cubicBezTo>
                  <a:cubicBezTo>
                    <a:pt x="2787" y="263"/>
                    <a:pt x="2787" y="263"/>
                    <a:pt x="2787" y="263"/>
                  </a:cubicBezTo>
                  <a:cubicBezTo>
                    <a:pt x="2789" y="263"/>
                    <a:pt x="2789" y="263"/>
                    <a:pt x="2789" y="263"/>
                  </a:cubicBezTo>
                  <a:cubicBezTo>
                    <a:pt x="2791" y="263"/>
                    <a:pt x="2793" y="263"/>
                    <a:pt x="2795" y="263"/>
                  </a:cubicBezTo>
                  <a:cubicBezTo>
                    <a:pt x="2803" y="262"/>
                    <a:pt x="2811" y="260"/>
                    <a:pt x="2820" y="259"/>
                  </a:cubicBezTo>
                  <a:cubicBezTo>
                    <a:pt x="2824" y="258"/>
                    <a:pt x="2828" y="257"/>
                    <a:pt x="2832" y="257"/>
                  </a:cubicBezTo>
                  <a:cubicBezTo>
                    <a:pt x="2836" y="256"/>
                    <a:pt x="2841" y="255"/>
                    <a:pt x="2845" y="254"/>
                  </a:cubicBezTo>
                  <a:cubicBezTo>
                    <a:pt x="2862" y="249"/>
                    <a:pt x="2878" y="243"/>
                    <a:pt x="2895" y="235"/>
                  </a:cubicBezTo>
                  <a:cubicBezTo>
                    <a:pt x="2911" y="227"/>
                    <a:pt x="2927" y="217"/>
                    <a:pt x="2943" y="208"/>
                  </a:cubicBezTo>
                  <a:cubicBezTo>
                    <a:pt x="2951" y="203"/>
                    <a:pt x="2960" y="199"/>
                    <a:pt x="2968" y="194"/>
                  </a:cubicBezTo>
                  <a:cubicBezTo>
                    <a:pt x="2972" y="191"/>
                    <a:pt x="2976" y="189"/>
                    <a:pt x="2980" y="187"/>
                  </a:cubicBezTo>
                  <a:cubicBezTo>
                    <a:pt x="2984" y="184"/>
                    <a:pt x="2989" y="182"/>
                    <a:pt x="2993" y="180"/>
                  </a:cubicBezTo>
                  <a:cubicBezTo>
                    <a:pt x="3027" y="161"/>
                    <a:pt x="3063" y="143"/>
                    <a:pt x="3102" y="129"/>
                  </a:cubicBezTo>
                  <a:cubicBezTo>
                    <a:pt x="3121" y="121"/>
                    <a:pt x="3141" y="116"/>
                    <a:pt x="3162" y="113"/>
                  </a:cubicBezTo>
                  <a:cubicBezTo>
                    <a:pt x="3183" y="109"/>
                    <a:pt x="3204" y="108"/>
                    <a:pt x="3225" y="111"/>
                  </a:cubicBezTo>
                  <a:cubicBezTo>
                    <a:pt x="3228" y="111"/>
                    <a:pt x="3231" y="111"/>
                    <a:pt x="3233" y="112"/>
                  </a:cubicBezTo>
                  <a:cubicBezTo>
                    <a:pt x="3236" y="112"/>
                    <a:pt x="3239" y="113"/>
                    <a:pt x="3241" y="113"/>
                  </a:cubicBezTo>
                  <a:cubicBezTo>
                    <a:pt x="3242" y="113"/>
                    <a:pt x="3243" y="113"/>
                    <a:pt x="3243" y="113"/>
                  </a:cubicBezTo>
                  <a:cubicBezTo>
                    <a:pt x="3245" y="114"/>
                    <a:pt x="3245" y="114"/>
                    <a:pt x="3245" y="114"/>
                  </a:cubicBezTo>
                  <a:cubicBezTo>
                    <a:pt x="3249" y="115"/>
                    <a:pt x="3249" y="115"/>
                    <a:pt x="3249" y="115"/>
                  </a:cubicBezTo>
                  <a:cubicBezTo>
                    <a:pt x="3253" y="116"/>
                    <a:pt x="3253" y="116"/>
                    <a:pt x="3253" y="116"/>
                  </a:cubicBezTo>
                  <a:cubicBezTo>
                    <a:pt x="3255" y="116"/>
                    <a:pt x="3256" y="116"/>
                    <a:pt x="3257" y="117"/>
                  </a:cubicBezTo>
                  <a:cubicBezTo>
                    <a:pt x="3268" y="120"/>
                    <a:pt x="3278" y="124"/>
                    <a:pt x="3288" y="129"/>
                  </a:cubicBezTo>
                  <a:cubicBezTo>
                    <a:pt x="3290" y="130"/>
                    <a:pt x="3293" y="131"/>
                    <a:pt x="3295" y="132"/>
                  </a:cubicBezTo>
                  <a:cubicBezTo>
                    <a:pt x="3298" y="134"/>
                    <a:pt x="3300" y="135"/>
                    <a:pt x="3302" y="136"/>
                  </a:cubicBezTo>
                  <a:cubicBezTo>
                    <a:pt x="3304" y="137"/>
                    <a:pt x="3304" y="137"/>
                    <a:pt x="3304" y="137"/>
                  </a:cubicBezTo>
                  <a:cubicBezTo>
                    <a:pt x="3306" y="139"/>
                    <a:pt x="3306" y="139"/>
                    <a:pt x="3306" y="139"/>
                  </a:cubicBezTo>
                  <a:cubicBezTo>
                    <a:pt x="3309" y="141"/>
                    <a:pt x="3309" y="141"/>
                    <a:pt x="3309" y="141"/>
                  </a:cubicBezTo>
                  <a:cubicBezTo>
                    <a:pt x="3310" y="141"/>
                    <a:pt x="3310" y="142"/>
                    <a:pt x="3311" y="142"/>
                  </a:cubicBezTo>
                  <a:cubicBezTo>
                    <a:pt x="3313" y="143"/>
                    <a:pt x="3313" y="143"/>
                    <a:pt x="3313" y="143"/>
                  </a:cubicBezTo>
                  <a:cubicBezTo>
                    <a:pt x="3316" y="146"/>
                    <a:pt x="3316" y="146"/>
                    <a:pt x="3316" y="146"/>
                  </a:cubicBezTo>
                  <a:cubicBezTo>
                    <a:pt x="3319" y="148"/>
                    <a:pt x="3319" y="148"/>
                    <a:pt x="3319" y="148"/>
                  </a:cubicBezTo>
                  <a:cubicBezTo>
                    <a:pt x="3321" y="150"/>
                    <a:pt x="3321" y="150"/>
                    <a:pt x="3321" y="150"/>
                  </a:cubicBezTo>
                  <a:cubicBezTo>
                    <a:pt x="3321" y="150"/>
                    <a:pt x="3322" y="150"/>
                    <a:pt x="3322" y="151"/>
                  </a:cubicBezTo>
                  <a:cubicBezTo>
                    <a:pt x="3325" y="154"/>
                    <a:pt x="3325" y="154"/>
                    <a:pt x="3325" y="154"/>
                  </a:cubicBezTo>
                  <a:cubicBezTo>
                    <a:pt x="3326" y="155"/>
                    <a:pt x="3327" y="156"/>
                    <a:pt x="3328" y="157"/>
                  </a:cubicBezTo>
                  <a:cubicBezTo>
                    <a:pt x="3329" y="158"/>
                    <a:pt x="3329" y="158"/>
                    <a:pt x="3329" y="158"/>
                  </a:cubicBezTo>
                  <a:cubicBezTo>
                    <a:pt x="3330" y="159"/>
                    <a:pt x="3330" y="159"/>
                    <a:pt x="3331" y="160"/>
                  </a:cubicBezTo>
                  <a:cubicBezTo>
                    <a:pt x="3333" y="163"/>
                    <a:pt x="3333" y="163"/>
                    <a:pt x="3333" y="163"/>
                  </a:cubicBezTo>
                  <a:cubicBezTo>
                    <a:pt x="3334" y="164"/>
                    <a:pt x="3335" y="165"/>
                    <a:pt x="3336" y="166"/>
                  </a:cubicBezTo>
                  <a:cubicBezTo>
                    <a:pt x="3337" y="168"/>
                    <a:pt x="3337" y="168"/>
                    <a:pt x="3337" y="168"/>
                  </a:cubicBezTo>
                  <a:cubicBezTo>
                    <a:pt x="3338" y="170"/>
                    <a:pt x="3338" y="170"/>
                    <a:pt x="3338" y="170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3" y="177"/>
                    <a:pt x="3343" y="177"/>
                    <a:pt x="3343" y="177"/>
                  </a:cubicBezTo>
                  <a:cubicBezTo>
                    <a:pt x="3344" y="178"/>
                    <a:pt x="3344" y="178"/>
                    <a:pt x="3344" y="178"/>
                  </a:cubicBezTo>
                  <a:cubicBezTo>
                    <a:pt x="3345" y="180"/>
                    <a:pt x="3345" y="180"/>
                    <a:pt x="3345" y="180"/>
                  </a:cubicBezTo>
                  <a:cubicBezTo>
                    <a:pt x="3346" y="181"/>
                    <a:pt x="3347" y="182"/>
                    <a:pt x="3348" y="184"/>
                  </a:cubicBezTo>
                  <a:cubicBezTo>
                    <a:pt x="3350" y="189"/>
                    <a:pt x="3353" y="194"/>
                    <a:pt x="3355" y="199"/>
                  </a:cubicBezTo>
                  <a:cubicBezTo>
                    <a:pt x="3357" y="204"/>
                    <a:pt x="3358" y="209"/>
                    <a:pt x="3360" y="215"/>
                  </a:cubicBezTo>
                  <a:cubicBezTo>
                    <a:pt x="3361" y="220"/>
                    <a:pt x="3362" y="226"/>
                    <a:pt x="3362" y="231"/>
                  </a:cubicBezTo>
                  <a:cubicBezTo>
                    <a:pt x="3363" y="237"/>
                    <a:pt x="3363" y="243"/>
                    <a:pt x="3362" y="248"/>
                  </a:cubicBezTo>
                  <a:cubicBezTo>
                    <a:pt x="3362" y="250"/>
                    <a:pt x="3362" y="251"/>
                    <a:pt x="3361" y="252"/>
                  </a:cubicBezTo>
                  <a:cubicBezTo>
                    <a:pt x="3361" y="254"/>
                    <a:pt x="3361" y="255"/>
                    <a:pt x="3361" y="256"/>
                  </a:cubicBezTo>
                  <a:cubicBezTo>
                    <a:pt x="3360" y="258"/>
                    <a:pt x="3360" y="259"/>
                    <a:pt x="3359" y="260"/>
                  </a:cubicBezTo>
                  <a:cubicBezTo>
                    <a:pt x="3359" y="262"/>
                    <a:pt x="3359" y="263"/>
                    <a:pt x="3358" y="264"/>
                  </a:cubicBezTo>
                  <a:cubicBezTo>
                    <a:pt x="3356" y="270"/>
                    <a:pt x="3354" y="275"/>
                    <a:pt x="3351" y="280"/>
                  </a:cubicBezTo>
                  <a:cubicBezTo>
                    <a:pt x="3350" y="282"/>
                    <a:pt x="3348" y="284"/>
                    <a:pt x="3346" y="287"/>
                  </a:cubicBezTo>
                  <a:cubicBezTo>
                    <a:pt x="3345" y="289"/>
                    <a:pt x="3343" y="291"/>
                    <a:pt x="3341" y="292"/>
                  </a:cubicBezTo>
                  <a:cubicBezTo>
                    <a:pt x="3337" y="296"/>
                    <a:pt x="3332" y="299"/>
                    <a:pt x="3327" y="300"/>
                  </a:cubicBezTo>
                  <a:cubicBezTo>
                    <a:pt x="3324" y="301"/>
                    <a:pt x="3322" y="301"/>
                    <a:pt x="3319" y="301"/>
                  </a:cubicBezTo>
                  <a:cubicBezTo>
                    <a:pt x="3318" y="301"/>
                    <a:pt x="3317" y="301"/>
                    <a:pt x="3315" y="301"/>
                  </a:cubicBezTo>
                  <a:cubicBezTo>
                    <a:pt x="3315" y="301"/>
                    <a:pt x="3314" y="300"/>
                    <a:pt x="3313" y="300"/>
                  </a:cubicBezTo>
                  <a:cubicBezTo>
                    <a:pt x="3313" y="300"/>
                    <a:pt x="3312" y="300"/>
                    <a:pt x="3311" y="300"/>
                  </a:cubicBezTo>
                  <a:cubicBezTo>
                    <a:pt x="3306" y="299"/>
                    <a:pt x="3301" y="297"/>
                    <a:pt x="3296" y="293"/>
                  </a:cubicBezTo>
                  <a:cubicBezTo>
                    <a:pt x="3292" y="290"/>
                    <a:pt x="3288" y="286"/>
                    <a:pt x="3285" y="282"/>
                  </a:cubicBezTo>
                  <a:cubicBezTo>
                    <a:pt x="3279" y="272"/>
                    <a:pt x="3276" y="261"/>
                    <a:pt x="3276" y="250"/>
                  </a:cubicBezTo>
                  <a:cubicBezTo>
                    <a:pt x="3276" y="247"/>
                    <a:pt x="3277" y="244"/>
                    <a:pt x="3277" y="241"/>
                  </a:cubicBezTo>
                  <a:cubicBezTo>
                    <a:pt x="3277" y="240"/>
                    <a:pt x="3277" y="240"/>
                    <a:pt x="3277" y="239"/>
                  </a:cubicBezTo>
                  <a:cubicBezTo>
                    <a:pt x="3277" y="238"/>
                    <a:pt x="3278" y="238"/>
                    <a:pt x="3278" y="237"/>
                  </a:cubicBezTo>
                  <a:cubicBezTo>
                    <a:pt x="3278" y="236"/>
                    <a:pt x="3278" y="234"/>
                    <a:pt x="3279" y="233"/>
                  </a:cubicBezTo>
                  <a:cubicBezTo>
                    <a:pt x="3280" y="230"/>
                    <a:pt x="3281" y="228"/>
                    <a:pt x="3282" y="225"/>
                  </a:cubicBezTo>
                  <a:cubicBezTo>
                    <a:pt x="3283" y="222"/>
                    <a:pt x="3285" y="220"/>
                    <a:pt x="3286" y="217"/>
                  </a:cubicBezTo>
                  <a:cubicBezTo>
                    <a:pt x="3293" y="208"/>
                    <a:pt x="3301" y="199"/>
                    <a:pt x="3311" y="192"/>
                  </a:cubicBezTo>
                  <a:cubicBezTo>
                    <a:pt x="3313" y="190"/>
                    <a:pt x="3315" y="188"/>
                    <a:pt x="3318" y="187"/>
                  </a:cubicBezTo>
                  <a:cubicBezTo>
                    <a:pt x="3319" y="186"/>
                    <a:pt x="3320" y="185"/>
                    <a:pt x="3322" y="184"/>
                  </a:cubicBezTo>
                  <a:cubicBezTo>
                    <a:pt x="3325" y="181"/>
                    <a:pt x="3325" y="181"/>
                    <a:pt x="3325" y="181"/>
                  </a:cubicBezTo>
                  <a:cubicBezTo>
                    <a:pt x="3327" y="181"/>
                    <a:pt x="3328" y="180"/>
                    <a:pt x="3329" y="179"/>
                  </a:cubicBezTo>
                  <a:cubicBezTo>
                    <a:pt x="3331" y="178"/>
                    <a:pt x="3332" y="178"/>
                    <a:pt x="3333" y="177"/>
                  </a:cubicBezTo>
                  <a:cubicBezTo>
                    <a:pt x="3337" y="175"/>
                    <a:pt x="3337" y="175"/>
                    <a:pt x="3337" y="175"/>
                  </a:cubicBezTo>
                  <a:cubicBezTo>
                    <a:pt x="3339" y="174"/>
                    <a:pt x="3339" y="174"/>
                    <a:pt x="3339" y="174"/>
                  </a:cubicBezTo>
                  <a:cubicBezTo>
                    <a:pt x="3341" y="173"/>
                    <a:pt x="3341" y="173"/>
                    <a:pt x="3341" y="173"/>
                  </a:cubicBezTo>
                  <a:cubicBezTo>
                    <a:pt x="3345" y="171"/>
                    <a:pt x="3345" y="171"/>
                    <a:pt x="3345" y="171"/>
                  </a:cubicBezTo>
                  <a:cubicBezTo>
                    <a:pt x="3347" y="170"/>
                    <a:pt x="3348" y="169"/>
                    <a:pt x="3350" y="169"/>
                  </a:cubicBezTo>
                  <a:cubicBezTo>
                    <a:pt x="3352" y="168"/>
                    <a:pt x="3355" y="166"/>
                    <a:pt x="3358" y="165"/>
                  </a:cubicBezTo>
                  <a:cubicBezTo>
                    <a:pt x="3362" y="163"/>
                    <a:pt x="3362" y="163"/>
                    <a:pt x="3362" y="163"/>
                  </a:cubicBezTo>
                  <a:cubicBezTo>
                    <a:pt x="3364" y="163"/>
                    <a:pt x="3365" y="162"/>
                    <a:pt x="3367" y="162"/>
                  </a:cubicBezTo>
                  <a:cubicBezTo>
                    <a:pt x="3369" y="160"/>
                    <a:pt x="3372" y="159"/>
                    <a:pt x="3375" y="158"/>
                  </a:cubicBezTo>
                  <a:cubicBezTo>
                    <a:pt x="3380" y="157"/>
                    <a:pt x="3380" y="157"/>
                    <a:pt x="3380" y="157"/>
                  </a:cubicBezTo>
                  <a:cubicBezTo>
                    <a:pt x="3381" y="156"/>
                    <a:pt x="3382" y="156"/>
                    <a:pt x="3384" y="155"/>
                  </a:cubicBezTo>
                  <a:cubicBezTo>
                    <a:pt x="3387" y="154"/>
                    <a:pt x="3390" y="153"/>
                    <a:pt x="3393" y="152"/>
                  </a:cubicBezTo>
                  <a:cubicBezTo>
                    <a:pt x="3394" y="152"/>
                    <a:pt x="3396" y="151"/>
                    <a:pt x="3397" y="151"/>
                  </a:cubicBezTo>
                  <a:cubicBezTo>
                    <a:pt x="3398" y="151"/>
                    <a:pt x="3400" y="150"/>
                    <a:pt x="3401" y="150"/>
                  </a:cubicBezTo>
                  <a:cubicBezTo>
                    <a:pt x="3406" y="149"/>
                    <a:pt x="3406" y="149"/>
                    <a:pt x="3406" y="149"/>
                  </a:cubicBezTo>
                  <a:cubicBezTo>
                    <a:pt x="3407" y="149"/>
                    <a:pt x="3409" y="148"/>
                    <a:pt x="3410" y="148"/>
                  </a:cubicBezTo>
                  <a:cubicBezTo>
                    <a:pt x="3414" y="147"/>
                    <a:pt x="3417" y="147"/>
                    <a:pt x="3420" y="146"/>
                  </a:cubicBezTo>
                  <a:cubicBezTo>
                    <a:pt x="3423" y="146"/>
                    <a:pt x="3426" y="145"/>
                    <a:pt x="3429" y="145"/>
                  </a:cubicBezTo>
                  <a:cubicBezTo>
                    <a:pt x="3430" y="144"/>
                    <a:pt x="3432" y="144"/>
                    <a:pt x="3433" y="144"/>
                  </a:cubicBezTo>
                  <a:cubicBezTo>
                    <a:pt x="3438" y="143"/>
                    <a:pt x="3438" y="143"/>
                    <a:pt x="3438" y="143"/>
                  </a:cubicBezTo>
                  <a:cubicBezTo>
                    <a:pt x="3440" y="143"/>
                    <a:pt x="3441" y="143"/>
                    <a:pt x="3443" y="143"/>
                  </a:cubicBezTo>
                  <a:cubicBezTo>
                    <a:pt x="3447" y="142"/>
                    <a:pt x="3447" y="142"/>
                    <a:pt x="3447" y="142"/>
                  </a:cubicBezTo>
                  <a:cubicBezTo>
                    <a:pt x="3452" y="142"/>
                    <a:pt x="3452" y="142"/>
                    <a:pt x="3452" y="142"/>
                  </a:cubicBezTo>
                  <a:cubicBezTo>
                    <a:pt x="3454" y="141"/>
                    <a:pt x="3454" y="141"/>
                    <a:pt x="3454" y="141"/>
                  </a:cubicBezTo>
                  <a:cubicBezTo>
                    <a:pt x="3457" y="141"/>
                    <a:pt x="3457" y="141"/>
                    <a:pt x="3457" y="141"/>
                  </a:cubicBezTo>
                  <a:cubicBezTo>
                    <a:pt x="3461" y="141"/>
                    <a:pt x="3461" y="141"/>
                    <a:pt x="3461" y="141"/>
                  </a:cubicBezTo>
                  <a:cubicBezTo>
                    <a:pt x="3466" y="141"/>
                    <a:pt x="3466" y="141"/>
                    <a:pt x="3466" y="141"/>
                  </a:cubicBezTo>
                  <a:cubicBezTo>
                    <a:pt x="3468" y="141"/>
                    <a:pt x="3468" y="141"/>
                    <a:pt x="3468" y="141"/>
                  </a:cubicBezTo>
                  <a:cubicBezTo>
                    <a:pt x="3470" y="141"/>
                    <a:pt x="3470" y="141"/>
                    <a:pt x="3470" y="141"/>
                  </a:cubicBezTo>
                  <a:cubicBezTo>
                    <a:pt x="3475" y="141"/>
                    <a:pt x="3475" y="141"/>
                    <a:pt x="3475" y="141"/>
                  </a:cubicBezTo>
                  <a:cubicBezTo>
                    <a:pt x="3480" y="141"/>
                    <a:pt x="3480" y="141"/>
                    <a:pt x="3480" y="141"/>
                  </a:cubicBezTo>
                  <a:cubicBezTo>
                    <a:pt x="3480" y="141"/>
                    <a:pt x="3481" y="141"/>
                    <a:pt x="3482" y="141"/>
                  </a:cubicBezTo>
                  <a:cubicBezTo>
                    <a:pt x="3484" y="141"/>
                    <a:pt x="3484" y="141"/>
                    <a:pt x="3484" y="141"/>
                  </a:cubicBezTo>
                  <a:cubicBezTo>
                    <a:pt x="3486" y="142"/>
                    <a:pt x="3487" y="142"/>
                    <a:pt x="3489" y="142"/>
                  </a:cubicBezTo>
                  <a:cubicBezTo>
                    <a:pt x="3493" y="143"/>
                    <a:pt x="3493" y="143"/>
                    <a:pt x="3493" y="143"/>
                  </a:cubicBezTo>
                  <a:cubicBezTo>
                    <a:pt x="3495" y="143"/>
                    <a:pt x="3496" y="143"/>
                    <a:pt x="3498" y="143"/>
                  </a:cubicBezTo>
                  <a:cubicBezTo>
                    <a:pt x="3499" y="144"/>
                    <a:pt x="3501" y="144"/>
                    <a:pt x="3502" y="144"/>
                  </a:cubicBezTo>
                  <a:cubicBezTo>
                    <a:pt x="3507" y="146"/>
                    <a:pt x="3507" y="146"/>
                    <a:pt x="3507" y="146"/>
                  </a:cubicBezTo>
                  <a:cubicBezTo>
                    <a:pt x="3508" y="146"/>
                    <a:pt x="3508" y="146"/>
                    <a:pt x="3508" y="146"/>
                  </a:cubicBezTo>
                  <a:cubicBezTo>
                    <a:pt x="3509" y="146"/>
                    <a:pt x="3509" y="146"/>
                    <a:pt x="3509" y="146"/>
                  </a:cubicBezTo>
                  <a:cubicBezTo>
                    <a:pt x="3511" y="147"/>
                    <a:pt x="3511" y="147"/>
                    <a:pt x="3511" y="147"/>
                  </a:cubicBezTo>
                  <a:cubicBezTo>
                    <a:pt x="3514" y="148"/>
                    <a:pt x="3517" y="149"/>
                    <a:pt x="3520" y="150"/>
                  </a:cubicBezTo>
                  <a:cubicBezTo>
                    <a:pt x="3525" y="153"/>
                    <a:pt x="3531" y="155"/>
                    <a:pt x="3536" y="159"/>
                  </a:cubicBezTo>
                  <a:cubicBezTo>
                    <a:pt x="3541" y="162"/>
                    <a:pt x="3546" y="165"/>
                    <a:pt x="3551" y="169"/>
                  </a:cubicBezTo>
                  <a:cubicBezTo>
                    <a:pt x="3554" y="171"/>
                    <a:pt x="3556" y="173"/>
                    <a:pt x="3559" y="175"/>
                  </a:cubicBezTo>
                  <a:cubicBezTo>
                    <a:pt x="3563" y="178"/>
                    <a:pt x="3563" y="178"/>
                    <a:pt x="3563" y="178"/>
                  </a:cubicBezTo>
                  <a:cubicBezTo>
                    <a:pt x="3565" y="179"/>
                    <a:pt x="3565" y="179"/>
                    <a:pt x="3565" y="179"/>
                  </a:cubicBezTo>
                  <a:cubicBezTo>
                    <a:pt x="3567" y="180"/>
                    <a:pt x="3567" y="180"/>
                    <a:pt x="3567" y="180"/>
                  </a:cubicBezTo>
                  <a:cubicBezTo>
                    <a:pt x="3570" y="183"/>
                    <a:pt x="3570" y="183"/>
                    <a:pt x="3570" y="183"/>
                  </a:cubicBezTo>
                  <a:cubicBezTo>
                    <a:pt x="3572" y="184"/>
                    <a:pt x="3573" y="185"/>
                    <a:pt x="3574" y="186"/>
                  </a:cubicBezTo>
                  <a:cubicBezTo>
                    <a:pt x="3575" y="187"/>
                    <a:pt x="3576" y="188"/>
                    <a:pt x="3578" y="189"/>
                  </a:cubicBezTo>
                  <a:cubicBezTo>
                    <a:pt x="3581" y="192"/>
                    <a:pt x="3581" y="192"/>
                    <a:pt x="3581" y="192"/>
                  </a:cubicBezTo>
                  <a:cubicBezTo>
                    <a:pt x="3591" y="201"/>
                    <a:pt x="3600" y="210"/>
                    <a:pt x="3609" y="218"/>
                  </a:cubicBezTo>
                  <a:cubicBezTo>
                    <a:pt x="3619" y="227"/>
                    <a:pt x="3629" y="235"/>
                    <a:pt x="3640" y="242"/>
                  </a:cubicBezTo>
                  <a:cubicBezTo>
                    <a:pt x="3650" y="250"/>
                    <a:pt x="3662" y="257"/>
                    <a:pt x="3673" y="263"/>
                  </a:cubicBezTo>
                  <a:cubicBezTo>
                    <a:pt x="3685" y="269"/>
                    <a:pt x="3697" y="273"/>
                    <a:pt x="3710" y="277"/>
                  </a:cubicBezTo>
                  <a:cubicBezTo>
                    <a:pt x="3723" y="280"/>
                    <a:pt x="3736" y="282"/>
                    <a:pt x="3749" y="283"/>
                  </a:cubicBezTo>
                  <a:cubicBezTo>
                    <a:pt x="3759" y="283"/>
                    <a:pt x="3759" y="283"/>
                    <a:pt x="3759" y="283"/>
                  </a:cubicBezTo>
                  <a:cubicBezTo>
                    <a:pt x="3769" y="283"/>
                    <a:pt x="3769" y="283"/>
                    <a:pt x="3769" y="283"/>
                  </a:cubicBezTo>
                  <a:cubicBezTo>
                    <a:pt x="3772" y="283"/>
                    <a:pt x="3775" y="283"/>
                    <a:pt x="3778" y="283"/>
                  </a:cubicBezTo>
                  <a:cubicBezTo>
                    <a:pt x="3782" y="283"/>
                    <a:pt x="3785" y="283"/>
                    <a:pt x="3788" y="282"/>
                  </a:cubicBezTo>
                  <a:cubicBezTo>
                    <a:pt x="3801" y="281"/>
                    <a:pt x="3814" y="279"/>
                    <a:pt x="3827" y="277"/>
                  </a:cubicBezTo>
                  <a:cubicBezTo>
                    <a:pt x="3852" y="272"/>
                    <a:pt x="3877" y="263"/>
                    <a:pt x="3901" y="251"/>
                  </a:cubicBezTo>
                  <a:cubicBezTo>
                    <a:pt x="3902" y="251"/>
                    <a:pt x="3904" y="250"/>
                    <a:pt x="3905" y="249"/>
                  </a:cubicBezTo>
                  <a:cubicBezTo>
                    <a:pt x="3909" y="247"/>
                    <a:pt x="3909" y="247"/>
                    <a:pt x="3909" y="247"/>
                  </a:cubicBezTo>
                  <a:cubicBezTo>
                    <a:pt x="3912" y="245"/>
                    <a:pt x="3915" y="244"/>
                    <a:pt x="3918" y="242"/>
                  </a:cubicBezTo>
                  <a:cubicBezTo>
                    <a:pt x="3923" y="239"/>
                    <a:pt x="3929" y="236"/>
                    <a:pt x="3935" y="233"/>
                  </a:cubicBezTo>
                  <a:cubicBezTo>
                    <a:pt x="3946" y="227"/>
                    <a:pt x="3957" y="220"/>
                    <a:pt x="3968" y="215"/>
                  </a:cubicBezTo>
                  <a:cubicBezTo>
                    <a:pt x="3971" y="214"/>
                    <a:pt x="3974" y="213"/>
                    <a:pt x="3977" y="212"/>
                  </a:cubicBezTo>
                  <a:cubicBezTo>
                    <a:pt x="3978" y="211"/>
                    <a:pt x="3980" y="211"/>
                    <a:pt x="3981" y="210"/>
                  </a:cubicBezTo>
                  <a:cubicBezTo>
                    <a:pt x="3986" y="209"/>
                    <a:pt x="3986" y="209"/>
                    <a:pt x="3986" y="209"/>
                  </a:cubicBezTo>
                  <a:cubicBezTo>
                    <a:pt x="3987" y="209"/>
                    <a:pt x="3987" y="208"/>
                    <a:pt x="3988" y="208"/>
                  </a:cubicBezTo>
                  <a:cubicBezTo>
                    <a:pt x="3990" y="208"/>
                    <a:pt x="3990" y="208"/>
                    <a:pt x="3990" y="208"/>
                  </a:cubicBezTo>
                  <a:cubicBezTo>
                    <a:pt x="3995" y="206"/>
                    <a:pt x="3995" y="206"/>
                    <a:pt x="3995" y="206"/>
                  </a:cubicBezTo>
                  <a:cubicBezTo>
                    <a:pt x="3999" y="206"/>
                    <a:pt x="3999" y="206"/>
                    <a:pt x="3999" y="206"/>
                  </a:cubicBezTo>
                  <a:cubicBezTo>
                    <a:pt x="4001" y="205"/>
                    <a:pt x="4001" y="205"/>
                    <a:pt x="4001" y="205"/>
                  </a:cubicBezTo>
                  <a:cubicBezTo>
                    <a:pt x="4004" y="205"/>
                    <a:pt x="4004" y="205"/>
                    <a:pt x="4004" y="205"/>
                  </a:cubicBezTo>
                  <a:cubicBezTo>
                    <a:pt x="4008" y="204"/>
                    <a:pt x="4008" y="204"/>
                    <a:pt x="4008" y="204"/>
                  </a:cubicBezTo>
                  <a:cubicBezTo>
                    <a:pt x="4010" y="204"/>
                    <a:pt x="4011" y="204"/>
                    <a:pt x="4013" y="204"/>
                  </a:cubicBezTo>
                  <a:cubicBezTo>
                    <a:pt x="4014" y="204"/>
                    <a:pt x="4016" y="204"/>
                    <a:pt x="4018" y="204"/>
                  </a:cubicBezTo>
                  <a:cubicBezTo>
                    <a:pt x="4020" y="204"/>
                    <a:pt x="4020" y="204"/>
                    <a:pt x="4020" y="204"/>
                  </a:cubicBezTo>
                  <a:cubicBezTo>
                    <a:pt x="4021" y="204"/>
                    <a:pt x="4021" y="204"/>
                    <a:pt x="4022" y="204"/>
                  </a:cubicBezTo>
                  <a:cubicBezTo>
                    <a:pt x="4024" y="204"/>
                    <a:pt x="4025" y="204"/>
                    <a:pt x="4027" y="204"/>
                  </a:cubicBezTo>
                  <a:cubicBezTo>
                    <a:pt x="4031" y="204"/>
                    <a:pt x="4031" y="204"/>
                    <a:pt x="4031" y="204"/>
                  </a:cubicBezTo>
                  <a:cubicBezTo>
                    <a:pt x="4034" y="205"/>
                    <a:pt x="4037" y="205"/>
                    <a:pt x="4041" y="206"/>
                  </a:cubicBezTo>
                  <a:cubicBezTo>
                    <a:pt x="4053" y="208"/>
                    <a:pt x="4065" y="211"/>
                    <a:pt x="4076" y="216"/>
                  </a:cubicBezTo>
                  <a:cubicBezTo>
                    <a:pt x="4082" y="218"/>
                    <a:pt x="4087" y="221"/>
                    <a:pt x="4092" y="224"/>
                  </a:cubicBezTo>
                  <a:cubicBezTo>
                    <a:pt x="4094" y="225"/>
                    <a:pt x="4095" y="226"/>
                    <a:pt x="4096" y="227"/>
                  </a:cubicBezTo>
                  <a:cubicBezTo>
                    <a:pt x="4097" y="228"/>
                    <a:pt x="4099" y="229"/>
                    <a:pt x="4100" y="230"/>
                  </a:cubicBezTo>
                  <a:cubicBezTo>
                    <a:pt x="4102" y="231"/>
                    <a:pt x="4105" y="233"/>
                    <a:pt x="4107" y="235"/>
                  </a:cubicBezTo>
                  <a:cubicBezTo>
                    <a:pt x="4110" y="237"/>
                    <a:pt x="4112" y="239"/>
                    <a:pt x="4115" y="241"/>
                  </a:cubicBezTo>
                  <a:cubicBezTo>
                    <a:pt x="4122" y="247"/>
                    <a:pt x="4122" y="247"/>
                    <a:pt x="4122" y="247"/>
                  </a:cubicBezTo>
                  <a:cubicBezTo>
                    <a:pt x="4127" y="251"/>
                    <a:pt x="4132" y="255"/>
                    <a:pt x="4137" y="259"/>
                  </a:cubicBezTo>
                  <a:cubicBezTo>
                    <a:pt x="4141" y="262"/>
                    <a:pt x="4141" y="262"/>
                    <a:pt x="4141" y="262"/>
                  </a:cubicBezTo>
                  <a:cubicBezTo>
                    <a:pt x="4144" y="265"/>
                    <a:pt x="4144" y="265"/>
                    <a:pt x="4144" y="265"/>
                  </a:cubicBezTo>
                  <a:cubicBezTo>
                    <a:pt x="4147" y="267"/>
                    <a:pt x="4149" y="269"/>
                    <a:pt x="4152" y="270"/>
                  </a:cubicBezTo>
                  <a:cubicBezTo>
                    <a:pt x="4154" y="272"/>
                    <a:pt x="4154" y="272"/>
                    <a:pt x="4154" y="272"/>
                  </a:cubicBezTo>
                  <a:cubicBezTo>
                    <a:pt x="4156" y="273"/>
                    <a:pt x="4156" y="273"/>
                    <a:pt x="4156" y="273"/>
                  </a:cubicBezTo>
                  <a:cubicBezTo>
                    <a:pt x="4160" y="276"/>
                    <a:pt x="4160" y="276"/>
                    <a:pt x="4160" y="276"/>
                  </a:cubicBezTo>
                  <a:cubicBezTo>
                    <a:pt x="4161" y="277"/>
                    <a:pt x="4163" y="278"/>
                    <a:pt x="4164" y="279"/>
                  </a:cubicBezTo>
                  <a:cubicBezTo>
                    <a:pt x="4168" y="281"/>
                    <a:pt x="4168" y="281"/>
                    <a:pt x="4168" y="281"/>
                  </a:cubicBezTo>
                  <a:cubicBezTo>
                    <a:pt x="4171" y="283"/>
                    <a:pt x="4174" y="284"/>
                    <a:pt x="4176" y="286"/>
                  </a:cubicBezTo>
                  <a:cubicBezTo>
                    <a:pt x="4179" y="287"/>
                    <a:pt x="4182" y="289"/>
                    <a:pt x="4185" y="290"/>
                  </a:cubicBezTo>
                  <a:cubicBezTo>
                    <a:pt x="4189" y="292"/>
                    <a:pt x="4189" y="292"/>
                    <a:pt x="4189" y="292"/>
                  </a:cubicBezTo>
                  <a:cubicBezTo>
                    <a:pt x="4191" y="293"/>
                    <a:pt x="4192" y="294"/>
                    <a:pt x="4194" y="294"/>
                  </a:cubicBezTo>
                  <a:cubicBezTo>
                    <a:pt x="4198" y="296"/>
                    <a:pt x="4198" y="296"/>
                    <a:pt x="4198" y="296"/>
                  </a:cubicBezTo>
                  <a:cubicBezTo>
                    <a:pt x="4199" y="296"/>
                    <a:pt x="4200" y="297"/>
                    <a:pt x="4200" y="297"/>
                  </a:cubicBezTo>
                  <a:cubicBezTo>
                    <a:pt x="4203" y="298"/>
                    <a:pt x="4203" y="298"/>
                    <a:pt x="4203" y="298"/>
                  </a:cubicBezTo>
                  <a:cubicBezTo>
                    <a:pt x="4205" y="299"/>
                    <a:pt x="4205" y="299"/>
                    <a:pt x="4205" y="299"/>
                  </a:cubicBezTo>
                  <a:cubicBezTo>
                    <a:pt x="4206" y="299"/>
                    <a:pt x="4206" y="299"/>
                    <a:pt x="4206" y="299"/>
                  </a:cubicBezTo>
                  <a:cubicBezTo>
                    <a:pt x="4207" y="299"/>
                    <a:pt x="4207" y="299"/>
                    <a:pt x="4207" y="299"/>
                  </a:cubicBezTo>
                  <a:cubicBezTo>
                    <a:pt x="4212" y="301"/>
                    <a:pt x="4212" y="301"/>
                    <a:pt x="4212" y="301"/>
                  </a:cubicBezTo>
                  <a:cubicBezTo>
                    <a:pt x="4215" y="302"/>
                    <a:pt x="4218" y="302"/>
                    <a:pt x="4221" y="303"/>
                  </a:cubicBezTo>
                  <a:cubicBezTo>
                    <a:pt x="4225" y="304"/>
                    <a:pt x="4228" y="304"/>
                    <a:pt x="4231" y="304"/>
                  </a:cubicBezTo>
                  <a:cubicBezTo>
                    <a:pt x="4236" y="305"/>
                    <a:pt x="4236" y="305"/>
                    <a:pt x="4236" y="305"/>
                  </a:cubicBezTo>
                  <a:cubicBezTo>
                    <a:pt x="4237" y="305"/>
                    <a:pt x="4237" y="305"/>
                    <a:pt x="4237" y="305"/>
                  </a:cubicBezTo>
                  <a:cubicBezTo>
                    <a:pt x="4238" y="305"/>
                    <a:pt x="4238" y="305"/>
                    <a:pt x="4238" y="305"/>
                  </a:cubicBezTo>
                  <a:cubicBezTo>
                    <a:pt x="4241" y="305"/>
                    <a:pt x="4241" y="305"/>
                    <a:pt x="4241" y="305"/>
                  </a:cubicBezTo>
                  <a:cubicBezTo>
                    <a:pt x="4243" y="305"/>
                    <a:pt x="4243" y="305"/>
                    <a:pt x="4243" y="305"/>
                  </a:cubicBezTo>
                  <a:cubicBezTo>
                    <a:pt x="4246" y="305"/>
                    <a:pt x="4246" y="305"/>
                    <a:pt x="4246" y="305"/>
                  </a:cubicBezTo>
                  <a:cubicBezTo>
                    <a:pt x="4248" y="305"/>
                    <a:pt x="4248" y="305"/>
                    <a:pt x="4248" y="305"/>
                  </a:cubicBezTo>
                  <a:cubicBezTo>
                    <a:pt x="4249" y="305"/>
                    <a:pt x="4250" y="305"/>
                    <a:pt x="4250" y="305"/>
                  </a:cubicBezTo>
                  <a:cubicBezTo>
                    <a:pt x="4255" y="304"/>
                    <a:pt x="4255" y="304"/>
                    <a:pt x="4255" y="304"/>
                  </a:cubicBezTo>
                  <a:cubicBezTo>
                    <a:pt x="4257" y="304"/>
                    <a:pt x="4259" y="303"/>
                    <a:pt x="4260" y="303"/>
                  </a:cubicBezTo>
                  <a:cubicBezTo>
                    <a:pt x="4267" y="302"/>
                    <a:pt x="4273" y="300"/>
                    <a:pt x="4279" y="298"/>
                  </a:cubicBezTo>
                  <a:cubicBezTo>
                    <a:pt x="4285" y="295"/>
                    <a:pt x="4290" y="292"/>
                    <a:pt x="4296" y="289"/>
                  </a:cubicBezTo>
                  <a:cubicBezTo>
                    <a:pt x="4301" y="286"/>
                    <a:pt x="4307" y="284"/>
                    <a:pt x="4312" y="280"/>
                  </a:cubicBezTo>
                  <a:cubicBezTo>
                    <a:pt x="4323" y="274"/>
                    <a:pt x="4333" y="267"/>
                    <a:pt x="4343" y="260"/>
                  </a:cubicBezTo>
                  <a:cubicBezTo>
                    <a:pt x="4345" y="259"/>
                    <a:pt x="4346" y="258"/>
                    <a:pt x="4347" y="257"/>
                  </a:cubicBezTo>
                  <a:cubicBezTo>
                    <a:pt x="4350" y="254"/>
                    <a:pt x="4350" y="254"/>
                    <a:pt x="4350" y="254"/>
                  </a:cubicBezTo>
                  <a:cubicBezTo>
                    <a:pt x="4352" y="252"/>
                    <a:pt x="4352" y="252"/>
                    <a:pt x="4352" y="252"/>
                  </a:cubicBezTo>
                  <a:cubicBezTo>
                    <a:pt x="4353" y="251"/>
                    <a:pt x="4353" y="251"/>
                    <a:pt x="4353" y="251"/>
                  </a:cubicBezTo>
                  <a:cubicBezTo>
                    <a:pt x="4354" y="251"/>
                    <a:pt x="4354" y="251"/>
                    <a:pt x="4354" y="251"/>
                  </a:cubicBezTo>
                  <a:cubicBezTo>
                    <a:pt x="4357" y="247"/>
                    <a:pt x="4357" y="247"/>
                    <a:pt x="4357" y="247"/>
                  </a:cubicBezTo>
                  <a:cubicBezTo>
                    <a:pt x="4359" y="245"/>
                    <a:pt x="4362" y="243"/>
                    <a:pt x="4364" y="241"/>
                  </a:cubicBezTo>
                  <a:cubicBezTo>
                    <a:pt x="4366" y="239"/>
                    <a:pt x="4368" y="236"/>
                    <a:pt x="4370" y="234"/>
                  </a:cubicBezTo>
                  <a:cubicBezTo>
                    <a:pt x="4373" y="231"/>
                    <a:pt x="4373" y="231"/>
                    <a:pt x="4373" y="231"/>
                  </a:cubicBezTo>
                  <a:cubicBezTo>
                    <a:pt x="4374" y="230"/>
                    <a:pt x="4375" y="228"/>
                    <a:pt x="4376" y="227"/>
                  </a:cubicBezTo>
                  <a:cubicBezTo>
                    <a:pt x="4378" y="225"/>
                    <a:pt x="4380" y="223"/>
                    <a:pt x="4382" y="220"/>
                  </a:cubicBezTo>
                  <a:cubicBezTo>
                    <a:pt x="4384" y="218"/>
                    <a:pt x="4386" y="216"/>
                    <a:pt x="4388" y="213"/>
                  </a:cubicBezTo>
                  <a:cubicBezTo>
                    <a:pt x="4391" y="210"/>
                    <a:pt x="4391" y="210"/>
                    <a:pt x="4391" y="210"/>
                  </a:cubicBezTo>
                  <a:cubicBezTo>
                    <a:pt x="4392" y="208"/>
                    <a:pt x="4392" y="208"/>
                    <a:pt x="4392" y="208"/>
                  </a:cubicBezTo>
                  <a:cubicBezTo>
                    <a:pt x="4394" y="206"/>
                    <a:pt x="4394" y="206"/>
                    <a:pt x="4394" y="206"/>
                  </a:cubicBezTo>
                  <a:cubicBezTo>
                    <a:pt x="4401" y="196"/>
                    <a:pt x="4408" y="187"/>
                    <a:pt x="4415" y="177"/>
                  </a:cubicBezTo>
                  <a:cubicBezTo>
                    <a:pt x="4419" y="172"/>
                    <a:pt x="4422" y="168"/>
                    <a:pt x="4426" y="163"/>
                  </a:cubicBezTo>
                  <a:cubicBezTo>
                    <a:pt x="4428" y="160"/>
                    <a:pt x="4430" y="158"/>
                    <a:pt x="4431" y="156"/>
                  </a:cubicBezTo>
                  <a:cubicBezTo>
                    <a:pt x="4433" y="153"/>
                    <a:pt x="4435" y="151"/>
                    <a:pt x="4437" y="149"/>
                  </a:cubicBezTo>
                  <a:cubicBezTo>
                    <a:pt x="4440" y="144"/>
                    <a:pt x="4444" y="140"/>
                    <a:pt x="4448" y="135"/>
                  </a:cubicBezTo>
                  <a:cubicBezTo>
                    <a:pt x="4450" y="133"/>
                    <a:pt x="4452" y="131"/>
                    <a:pt x="4454" y="129"/>
                  </a:cubicBezTo>
                  <a:cubicBezTo>
                    <a:pt x="4455" y="127"/>
                    <a:pt x="4455" y="126"/>
                    <a:pt x="4457" y="125"/>
                  </a:cubicBezTo>
                  <a:cubicBezTo>
                    <a:pt x="4460" y="122"/>
                    <a:pt x="4460" y="122"/>
                    <a:pt x="4460" y="122"/>
                  </a:cubicBezTo>
                  <a:cubicBezTo>
                    <a:pt x="4463" y="119"/>
                    <a:pt x="4463" y="119"/>
                    <a:pt x="4463" y="119"/>
                  </a:cubicBezTo>
                  <a:cubicBezTo>
                    <a:pt x="4464" y="118"/>
                    <a:pt x="4464" y="118"/>
                    <a:pt x="4464" y="118"/>
                  </a:cubicBezTo>
                  <a:cubicBezTo>
                    <a:pt x="4466" y="116"/>
                    <a:pt x="4466" y="116"/>
                    <a:pt x="4466" y="116"/>
                  </a:cubicBezTo>
                  <a:cubicBezTo>
                    <a:pt x="4468" y="114"/>
                    <a:pt x="4470" y="112"/>
                    <a:pt x="4472" y="110"/>
                  </a:cubicBezTo>
                  <a:cubicBezTo>
                    <a:pt x="4473" y="109"/>
                    <a:pt x="4473" y="109"/>
                    <a:pt x="4473" y="109"/>
                  </a:cubicBezTo>
                  <a:cubicBezTo>
                    <a:pt x="4474" y="109"/>
                    <a:pt x="4474" y="109"/>
                    <a:pt x="4474" y="109"/>
                  </a:cubicBezTo>
                  <a:cubicBezTo>
                    <a:pt x="4475" y="107"/>
                    <a:pt x="4475" y="107"/>
                    <a:pt x="4475" y="107"/>
                  </a:cubicBezTo>
                  <a:cubicBezTo>
                    <a:pt x="4478" y="105"/>
                    <a:pt x="4478" y="105"/>
                    <a:pt x="4478" y="105"/>
                  </a:cubicBezTo>
                  <a:cubicBezTo>
                    <a:pt x="4482" y="102"/>
                    <a:pt x="4482" y="102"/>
                    <a:pt x="4482" y="102"/>
                  </a:cubicBezTo>
                  <a:cubicBezTo>
                    <a:pt x="4483" y="100"/>
                    <a:pt x="4483" y="100"/>
                    <a:pt x="4483" y="100"/>
                  </a:cubicBezTo>
                  <a:cubicBezTo>
                    <a:pt x="4485" y="99"/>
                    <a:pt x="4485" y="99"/>
                    <a:pt x="4485" y="99"/>
                  </a:cubicBezTo>
                  <a:cubicBezTo>
                    <a:pt x="4487" y="97"/>
                    <a:pt x="4490" y="96"/>
                    <a:pt x="4492" y="94"/>
                  </a:cubicBezTo>
                  <a:cubicBezTo>
                    <a:pt x="4493" y="93"/>
                    <a:pt x="4494" y="92"/>
                    <a:pt x="4495" y="91"/>
                  </a:cubicBezTo>
                  <a:cubicBezTo>
                    <a:pt x="4497" y="91"/>
                    <a:pt x="4498" y="90"/>
                    <a:pt x="4499" y="89"/>
                  </a:cubicBezTo>
                  <a:cubicBezTo>
                    <a:pt x="4504" y="86"/>
                    <a:pt x="4508" y="83"/>
                    <a:pt x="4513" y="80"/>
                  </a:cubicBezTo>
                  <a:cubicBezTo>
                    <a:pt x="4523" y="74"/>
                    <a:pt x="4533" y="69"/>
                    <a:pt x="4543" y="65"/>
                  </a:cubicBezTo>
                  <a:cubicBezTo>
                    <a:pt x="4548" y="63"/>
                    <a:pt x="4554" y="61"/>
                    <a:pt x="4559" y="60"/>
                  </a:cubicBezTo>
                  <a:cubicBezTo>
                    <a:pt x="4562" y="59"/>
                    <a:pt x="4564" y="59"/>
                    <a:pt x="4567" y="58"/>
                  </a:cubicBezTo>
                  <a:cubicBezTo>
                    <a:pt x="4568" y="58"/>
                    <a:pt x="4568" y="58"/>
                    <a:pt x="4568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69" y="58"/>
                    <a:pt x="4569" y="58"/>
                    <a:pt x="4569" y="58"/>
                  </a:cubicBezTo>
                  <a:cubicBezTo>
                    <a:pt x="4573" y="57"/>
                    <a:pt x="4577" y="57"/>
                    <a:pt x="4581" y="57"/>
                  </a:cubicBezTo>
                  <a:cubicBezTo>
                    <a:pt x="4584" y="57"/>
                    <a:pt x="4586" y="58"/>
                    <a:pt x="4588" y="58"/>
                  </a:cubicBezTo>
                  <a:cubicBezTo>
                    <a:pt x="4594" y="59"/>
                    <a:pt x="4599" y="60"/>
                    <a:pt x="4604" y="62"/>
                  </a:cubicBezTo>
                  <a:cubicBezTo>
                    <a:pt x="4608" y="64"/>
                    <a:pt x="4612" y="66"/>
                    <a:pt x="4617" y="69"/>
                  </a:cubicBezTo>
                  <a:cubicBezTo>
                    <a:pt x="4614" y="64"/>
                    <a:pt x="4611" y="60"/>
                    <a:pt x="4607" y="56"/>
                  </a:cubicBezTo>
                  <a:cubicBezTo>
                    <a:pt x="4602" y="53"/>
                    <a:pt x="4597" y="50"/>
                    <a:pt x="4590" y="49"/>
                  </a:cubicBezTo>
                  <a:cubicBezTo>
                    <a:pt x="4588" y="49"/>
                    <a:pt x="4585" y="48"/>
                    <a:pt x="4581" y="48"/>
                  </a:cubicBezTo>
                  <a:cubicBezTo>
                    <a:pt x="4577" y="48"/>
                    <a:pt x="4573" y="48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8" y="49"/>
                    <a:pt x="4568" y="49"/>
                    <a:pt x="4568" y="49"/>
                  </a:cubicBezTo>
                  <a:cubicBezTo>
                    <a:pt x="4567" y="49"/>
                    <a:pt x="4567" y="49"/>
                    <a:pt x="4567" y="49"/>
                  </a:cubicBezTo>
                  <a:cubicBezTo>
                    <a:pt x="4565" y="49"/>
                    <a:pt x="4565" y="49"/>
                    <a:pt x="4565" y="49"/>
                  </a:cubicBezTo>
                  <a:cubicBezTo>
                    <a:pt x="4563" y="50"/>
                    <a:pt x="4560" y="50"/>
                    <a:pt x="4557" y="51"/>
                  </a:cubicBezTo>
                  <a:cubicBezTo>
                    <a:pt x="4551" y="52"/>
                    <a:pt x="4545" y="54"/>
                    <a:pt x="4540" y="56"/>
                  </a:cubicBezTo>
                  <a:cubicBezTo>
                    <a:pt x="4529" y="61"/>
                    <a:pt x="4519" y="66"/>
                    <a:pt x="4509" y="72"/>
                  </a:cubicBezTo>
                  <a:cubicBezTo>
                    <a:pt x="4503" y="75"/>
                    <a:pt x="4499" y="78"/>
                    <a:pt x="4494" y="82"/>
                  </a:cubicBezTo>
                  <a:cubicBezTo>
                    <a:pt x="4492" y="82"/>
                    <a:pt x="4491" y="83"/>
                    <a:pt x="4490" y="84"/>
                  </a:cubicBezTo>
                  <a:cubicBezTo>
                    <a:pt x="4489" y="85"/>
                    <a:pt x="4488" y="86"/>
                    <a:pt x="4487" y="87"/>
                  </a:cubicBezTo>
                  <a:cubicBezTo>
                    <a:pt x="4484" y="88"/>
                    <a:pt x="4482" y="90"/>
                    <a:pt x="4480" y="92"/>
                  </a:cubicBezTo>
                  <a:cubicBezTo>
                    <a:pt x="4478" y="93"/>
                    <a:pt x="4478" y="93"/>
                    <a:pt x="4478" y="93"/>
                  </a:cubicBezTo>
                  <a:cubicBezTo>
                    <a:pt x="4476" y="95"/>
                    <a:pt x="4476" y="95"/>
                    <a:pt x="4476" y="95"/>
                  </a:cubicBezTo>
                  <a:cubicBezTo>
                    <a:pt x="4473" y="98"/>
                    <a:pt x="4473" y="98"/>
                    <a:pt x="4473" y="98"/>
                  </a:cubicBezTo>
                  <a:cubicBezTo>
                    <a:pt x="4469" y="101"/>
                    <a:pt x="4469" y="101"/>
                    <a:pt x="4469" y="101"/>
                  </a:cubicBezTo>
                  <a:cubicBezTo>
                    <a:pt x="4468" y="102"/>
                    <a:pt x="4468" y="102"/>
                    <a:pt x="4468" y="102"/>
                  </a:cubicBezTo>
                  <a:cubicBezTo>
                    <a:pt x="4467" y="103"/>
                    <a:pt x="4467" y="103"/>
                    <a:pt x="4467" y="103"/>
                  </a:cubicBezTo>
                  <a:cubicBezTo>
                    <a:pt x="4466" y="103"/>
                    <a:pt x="4466" y="103"/>
                    <a:pt x="4466" y="103"/>
                  </a:cubicBezTo>
                  <a:cubicBezTo>
                    <a:pt x="4464" y="106"/>
                    <a:pt x="4462" y="108"/>
                    <a:pt x="4459" y="110"/>
                  </a:cubicBezTo>
                  <a:cubicBezTo>
                    <a:pt x="4458" y="111"/>
                    <a:pt x="4458" y="111"/>
                    <a:pt x="4458" y="111"/>
                  </a:cubicBezTo>
                  <a:cubicBezTo>
                    <a:pt x="4456" y="113"/>
                    <a:pt x="4456" y="113"/>
                    <a:pt x="4456" y="113"/>
                  </a:cubicBezTo>
                  <a:cubicBezTo>
                    <a:pt x="4453" y="116"/>
                    <a:pt x="4453" y="116"/>
                    <a:pt x="4453" y="116"/>
                  </a:cubicBezTo>
                  <a:cubicBezTo>
                    <a:pt x="4420" y="151"/>
                    <a:pt x="4396" y="193"/>
                    <a:pt x="4364" y="228"/>
                  </a:cubicBezTo>
                  <a:cubicBezTo>
                    <a:pt x="4362" y="230"/>
                    <a:pt x="4359" y="232"/>
                    <a:pt x="4357" y="234"/>
                  </a:cubicBezTo>
                  <a:cubicBezTo>
                    <a:pt x="4355" y="237"/>
                    <a:pt x="4353" y="239"/>
                    <a:pt x="4351" y="241"/>
                  </a:cubicBezTo>
                  <a:cubicBezTo>
                    <a:pt x="4348" y="244"/>
                    <a:pt x="4348" y="244"/>
                    <a:pt x="4348" y="244"/>
                  </a:cubicBezTo>
                  <a:cubicBezTo>
                    <a:pt x="4347" y="245"/>
                    <a:pt x="4347" y="245"/>
                    <a:pt x="4347" y="245"/>
                  </a:cubicBezTo>
                  <a:cubicBezTo>
                    <a:pt x="4346" y="245"/>
                    <a:pt x="4346" y="245"/>
                    <a:pt x="4346" y="245"/>
                  </a:cubicBezTo>
                  <a:cubicBezTo>
                    <a:pt x="4344" y="247"/>
                    <a:pt x="4344" y="247"/>
                    <a:pt x="4344" y="247"/>
                  </a:cubicBezTo>
                  <a:cubicBezTo>
                    <a:pt x="4341" y="250"/>
                    <a:pt x="4341" y="250"/>
                    <a:pt x="4341" y="250"/>
                  </a:cubicBezTo>
                  <a:cubicBezTo>
                    <a:pt x="4340" y="251"/>
                    <a:pt x="4339" y="252"/>
                    <a:pt x="4338" y="253"/>
                  </a:cubicBezTo>
                  <a:cubicBezTo>
                    <a:pt x="4328" y="260"/>
                    <a:pt x="4318" y="267"/>
                    <a:pt x="4308" y="273"/>
                  </a:cubicBezTo>
                  <a:cubicBezTo>
                    <a:pt x="4302" y="276"/>
                    <a:pt x="4297" y="278"/>
                    <a:pt x="4292" y="281"/>
                  </a:cubicBezTo>
                  <a:cubicBezTo>
                    <a:pt x="4286" y="284"/>
                    <a:pt x="4281" y="287"/>
                    <a:pt x="4275" y="289"/>
                  </a:cubicBezTo>
                  <a:cubicBezTo>
                    <a:pt x="4270" y="291"/>
                    <a:pt x="4264" y="293"/>
                    <a:pt x="4258" y="294"/>
                  </a:cubicBezTo>
                  <a:cubicBezTo>
                    <a:pt x="4257" y="295"/>
                    <a:pt x="4255" y="295"/>
                    <a:pt x="4254" y="295"/>
                  </a:cubicBezTo>
                  <a:cubicBezTo>
                    <a:pt x="4250" y="296"/>
                    <a:pt x="4250" y="296"/>
                    <a:pt x="4250" y="296"/>
                  </a:cubicBezTo>
                  <a:cubicBezTo>
                    <a:pt x="4249" y="296"/>
                    <a:pt x="4248" y="296"/>
                    <a:pt x="4247" y="296"/>
                  </a:cubicBezTo>
                  <a:cubicBezTo>
                    <a:pt x="4245" y="296"/>
                    <a:pt x="4245" y="296"/>
                    <a:pt x="4245" y="296"/>
                  </a:cubicBezTo>
                  <a:cubicBezTo>
                    <a:pt x="4243" y="296"/>
                    <a:pt x="4243" y="296"/>
                    <a:pt x="4243" y="296"/>
                  </a:cubicBezTo>
                  <a:cubicBezTo>
                    <a:pt x="4241" y="296"/>
                    <a:pt x="4241" y="296"/>
                    <a:pt x="4241" y="296"/>
                  </a:cubicBezTo>
                  <a:cubicBezTo>
                    <a:pt x="4239" y="296"/>
                    <a:pt x="4239" y="296"/>
                    <a:pt x="4239" y="296"/>
                  </a:cubicBezTo>
                  <a:cubicBezTo>
                    <a:pt x="4237" y="296"/>
                    <a:pt x="4237" y="296"/>
                    <a:pt x="4237" y="296"/>
                  </a:cubicBezTo>
                  <a:cubicBezTo>
                    <a:pt x="4236" y="296"/>
                    <a:pt x="4236" y="296"/>
                    <a:pt x="4236" y="296"/>
                  </a:cubicBezTo>
                  <a:cubicBezTo>
                    <a:pt x="4232" y="295"/>
                    <a:pt x="4232" y="295"/>
                    <a:pt x="4232" y="295"/>
                  </a:cubicBezTo>
                  <a:cubicBezTo>
                    <a:pt x="4229" y="295"/>
                    <a:pt x="4226" y="295"/>
                    <a:pt x="4223" y="294"/>
                  </a:cubicBezTo>
                  <a:cubicBezTo>
                    <a:pt x="4220" y="294"/>
                    <a:pt x="4217" y="293"/>
                    <a:pt x="4214" y="292"/>
                  </a:cubicBezTo>
                  <a:cubicBezTo>
                    <a:pt x="4210" y="291"/>
                    <a:pt x="4210" y="291"/>
                    <a:pt x="4210" y="291"/>
                  </a:cubicBezTo>
                  <a:cubicBezTo>
                    <a:pt x="4209" y="290"/>
                    <a:pt x="4209" y="290"/>
                    <a:pt x="4209" y="290"/>
                  </a:cubicBezTo>
                  <a:cubicBezTo>
                    <a:pt x="4208" y="290"/>
                    <a:pt x="4208" y="290"/>
                    <a:pt x="4208" y="290"/>
                  </a:cubicBezTo>
                  <a:cubicBezTo>
                    <a:pt x="4206" y="289"/>
                    <a:pt x="4206" y="289"/>
                    <a:pt x="4206" y="289"/>
                  </a:cubicBezTo>
                  <a:cubicBezTo>
                    <a:pt x="4204" y="289"/>
                    <a:pt x="4204" y="289"/>
                    <a:pt x="4204" y="289"/>
                  </a:cubicBezTo>
                  <a:cubicBezTo>
                    <a:pt x="4203" y="288"/>
                    <a:pt x="4202" y="288"/>
                    <a:pt x="4201" y="288"/>
                  </a:cubicBezTo>
                  <a:cubicBezTo>
                    <a:pt x="4197" y="286"/>
                    <a:pt x="4197" y="286"/>
                    <a:pt x="4197" y="286"/>
                  </a:cubicBezTo>
                  <a:cubicBezTo>
                    <a:pt x="4196" y="285"/>
                    <a:pt x="4194" y="285"/>
                    <a:pt x="4193" y="284"/>
                  </a:cubicBezTo>
                  <a:cubicBezTo>
                    <a:pt x="4189" y="282"/>
                    <a:pt x="4189" y="282"/>
                    <a:pt x="4189" y="282"/>
                  </a:cubicBezTo>
                  <a:cubicBezTo>
                    <a:pt x="4186" y="281"/>
                    <a:pt x="4183" y="279"/>
                    <a:pt x="4181" y="278"/>
                  </a:cubicBezTo>
                  <a:cubicBezTo>
                    <a:pt x="4178" y="277"/>
                    <a:pt x="4175" y="275"/>
                    <a:pt x="4173" y="273"/>
                  </a:cubicBezTo>
                  <a:cubicBezTo>
                    <a:pt x="4169" y="271"/>
                    <a:pt x="4169" y="271"/>
                    <a:pt x="4169" y="271"/>
                  </a:cubicBezTo>
                  <a:cubicBezTo>
                    <a:pt x="4167" y="270"/>
                    <a:pt x="4166" y="269"/>
                    <a:pt x="4165" y="269"/>
                  </a:cubicBezTo>
                  <a:cubicBezTo>
                    <a:pt x="4161" y="266"/>
                    <a:pt x="4161" y="266"/>
                    <a:pt x="4161" y="266"/>
                  </a:cubicBezTo>
                  <a:cubicBezTo>
                    <a:pt x="4159" y="265"/>
                    <a:pt x="4159" y="265"/>
                    <a:pt x="4159" y="265"/>
                  </a:cubicBezTo>
                  <a:cubicBezTo>
                    <a:pt x="4157" y="263"/>
                    <a:pt x="4157" y="263"/>
                    <a:pt x="4157" y="263"/>
                  </a:cubicBezTo>
                  <a:cubicBezTo>
                    <a:pt x="4155" y="261"/>
                    <a:pt x="4152" y="259"/>
                    <a:pt x="4150" y="258"/>
                  </a:cubicBezTo>
                  <a:cubicBezTo>
                    <a:pt x="4146" y="255"/>
                    <a:pt x="4146" y="255"/>
                    <a:pt x="4146" y="255"/>
                  </a:cubicBezTo>
                  <a:cubicBezTo>
                    <a:pt x="4143" y="252"/>
                    <a:pt x="4143" y="252"/>
                    <a:pt x="4143" y="252"/>
                  </a:cubicBezTo>
                  <a:cubicBezTo>
                    <a:pt x="4138" y="248"/>
                    <a:pt x="4133" y="244"/>
                    <a:pt x="4128" y="240"/>
                  </a:cubicBezTo>
                  <a:cubicBezTo>
                    <a:pt x="4120" y="234"/>
                    <a:pt x="4120" y="234"/>
                    <a:pt x="4120" y="234"/>
                  </a:cubicBezTo>
                  <a:cubicBezTo>
                    <a:pt x="4118" y="232"/>
                    <a:pt x="4115" y="230"/>
                    <a:pt x="4113" y="228"/>
                  </a:cubicBezTo>
                  <a:cubicBezTo>
                    <a:pt x="4110" y="226"/>
                    <a:pt x="4108" y="224"/>
                    <a:pt x="4105" y="222"/>
                  </a:cubicBezTo>
                  <a:cubicBezTo>
                    <a:pt x="4104" y="221"/>
                    <a:pt x="4103" y="220"/>
                    <a:pt x="4101" y="219"/>
                  </a:cubicBezTo>
                  <a:cubicBezTo>
                    <a:pt x="4100" y="218"/>
                    <a:pt x="4098" y="218"/>
                    <a:pt x="4097" y="217"/>
                  </a:cubicBezTo>
                  <a:cubicBezTo>
                    <a:pt x="4091" y="213"/>
                    <a:pt x="4086" y="210"/>
                    <a:pt x="4080" y="208"/>
                  </a:cubicBezTo>
                  <a:cubicBezTo>
                    <a:pt x="4068" y="202"/>
                    <a:pt x="4055" y="199"/>
                    <a:pt x="4042" y="197"/>
                  </a:cubicBezTo>
                  <a:cubicBezTo>
                    <a:pt x="4039" y="196"/>
                    <a:pt x="4036" y="196"/>
                    <a:pt x="4032" y="195"/>
                  </a:cubicBezTo>
                  <a:cubicBezTo>
                    <a:pt x="4027" y="195"/>
                    <a:pt x="4027" y="195"/>
                    <a:pt x="4027" y="195"/>
                  </a:cubicBezTo>
                  <a:cubicBezTo>
                    <a:pt x="4026" y="195"/>
                    <a:pt x="4024" y="195"/>
                    <a:pt x="4022" y="195"/>
                  </a:cubicBezTo>
                  <a:cubicBezTo>
                    <a:pt x="4022" y="195"/>
                    <a:pt x="4021" y="195"/>
                    <a:pt x="4020" y="195"/>
                  </a:cubicBezTo>
                  <a:cubicBezTo>
                    <a:pt x="4017" y="195"/>
                    <a:pt x="4017" y="195"/>
                    <a:pt x="4017" y="195"/>
                  </a:cubicBezTo>
                  <a:cubicBezTo>
                    <a:pt x="4016" y="195"/>
                    <a:pt x="4014" y="195"/>
                    <a:pt x="4012" y="195"/>
                  </a:cubicBezTo>
                  <a:cubicBezTo>
                    <a:pt x="4011" y="195"/>
                    <a:pt x="4009" y="195"/>
                    <a:pt x="4007" y="195"/>
                  </a:cubicBezTo>
                  <a:cubicBezTo>
                    <a:pt x="4003" y="196"/>
                    <a:pt x="4003" y="196"/>
                    <a:pt x="4003" y="196"/>
                  </a:cubicBezTo>
                  <a:cubicBezTo>
                    <a:pt x="4000" y="196"/>
                    <a:pt x="4000" y="196"/>
                    <a:pt x="4000" y="196"/>
                  </a:cubicBezTo>
                  <a:cubicBezTo>
                    <a:pt x="3998" y="197"/>
                    <a:pt x="3998" y="197"/>
                    <a:pt x="3998" y="197"/>
                  </a:cubicBezTo>
                  <a:cubicBezTo>
                    <a:pt x="3993" y="198"/>
                    <a:pt x="3993" y="198"/>
                    <a:pt x="3993" y="198"/>
                  </a:cubicBezTo>
                  <a:cubicBezTo>
                    <a:pt x="3988" y="199"/>
                    <a:pt x="3988" y="199"/>
                    <a:pt x="3988" y="199"/>
                  </a:cubicBezTo>
                  <a:cubicBezTo>
                    <a:pt x="3986" y="199"/>
                    <a:pt x="3986" y="199"/>
                    <a:pt x="3986" y="199"/>
                  </a:cubicBezTo>
                  <a:cubicBezTo>
                    <a:pt x="3985" y="200"/>
                    <a:pt x="3984" y="200"/>
                    <a:pt x="3983" y="200"/>
                  </a:cubicBezTo>
                  <a:cubicBezTo>
                    <a:pt x="3978" y="202"/>
                    <a:pt x="3978" y="202"/>
                    <a:pt x="3978" y="202"/>
                  </a:cubicBezTo>
                  <a:cubicBezTo>
                    <a:pt x="3977" y="202"/>
                    <a:pt x="3975" y="203"/>
                    <a:pt x="3974" y="203"/>
                  </a:cubicBezTo>
                  <a:cubicBezTo>
                    <a:pt x="3971" y="204"/>
                    <a:pt x="3968" y="206"/>
                    <a:pt x="3965" y="207"/>
                  </a:cubicBezTo>
                  <a:cubicBezTo>
                    <a:pt x="3941" y="218"/>
                    <a:pt x="3919" y="232"/>
                    <a:pt x="3897" y="243"/>
                  </a:cubicBezTo>
                  <a:cubicBezTo>
                    <a:pt x="3874" y="255"/>
                    <a:pt x="3850" y="263"/>
                    <a:pt x="3825" y="268"/>
                  </a:cubicBezTo>
                  <a:cubicBezTo>
                    <a:pt x="3813" y="271"/>
                    <a:pt x="3800" y="272"/>
                    <a:pt x="3787" y="273"/>
                  </a:cubicBezTo>
                  <a:cubicBezTo>
                    <a:pt x="3784" y="274"/>
                    <a:pt x="3781" y="274"/>
                    <a:pt x="3778" y="274"/>
                  </a:cubicBezTo>
                  <a:cubicBezTo>
                    <a:pt x="3775" y="274"/>
                    <a:pt x="3772" y="274"/>
                    <a:pt x="3768" y="274"/>
                  </a:cubicBezTo>
                  <a:cubicBezTo>
                    <a:pt x="3759" y="274"/>
                    <a:pt x="3759" y="274"/>
                    <a:pt x="3759" y="274"/>
                  </a:cubicBezTo>
                  <a:cubicBezTo>
                    <a:pt x="3750" y="274"/>
                    <a:pt x="3750" y="274"/>
                    <a:pt x="3750" y="274"/>
                  </a:cubicBezTo>
                  <a:cubicBezTo>
                    <a:pt x="3737" y="273"/>
                    <a:pt x="3725" y="271"/>
                    <a:pt x="3712" y="268"/>
                  </a:cubicBezTo>
                  <a:cubicBezTo>
                    <a:pt x="3700" y="265"/>
                    <a:pt x="3689" y="260"/>
                    <a:pt x="3677" y="255"/>
                  </a:cubicBezTo>
                  <a:cubicBezTo>
                    <a:pt x="3655" y="243"/>
                    <a:pt x="3634" y="228"/>
                    <a:pt x="3615" y="211"/>
                  </a:cubicBezTo>
                  <a:cubicBezTo>
                    <a:pt x="3606" y="203"/>
                    <a:pt x="3597" y="194"/>
                    <a:pt x="3587" y="186"/>
                  </a:cubicBezTo>
                  <a:cubicBezTo>
                    <a:pt x="3583" y="183"/>
                    <a:pt x="3583" y="183"/>
                    <a:pt x="3583" y="183"/>
                  </a:cubicBezTo>
                  <a:cubicBezTo>
                    <a:pt x="3582" y="181"/>
                    <a:pt x="3581" y="180"/>
                    <a:pt x="3580" y="179"/>
                  </a:cubicBezTo>
                  <a:cubicBezTo>
                    <a:pt x="3578" y="178"/>
                    <a:pt x="3577" y="177"/>
                    <a:pt x="3576" y="176"/>
                  </a:cubicBezTo>
                  <a:cubicBezTo>
                    <a:pt x="3572" y="173"/>
                    <a:pt x="3572" y="173"/>
                    <a:pt x="3572" y="173"/>
                  </a:cubicBezTo>
                  <a:cubicBezTo>
                    <a:pt x="3570" y="172"/>
                    <a:pt x="3570" y="172"/>
                    <a:pt x="3570" y="172"/>
                  </a:cubicBezTo>
                  <a:cubicBezTo>
                    <a:pt x="3568" y="170"/>
                    <a:pt x="3568" y="170"/>
                    <a:pt x="3568" y="170"/>
                  </a:cubicBezTo>
                  <a:cubicBezTo>
                    <a:pt x="3564" y="168"/>
                    <a:pt x="3564" y="168"/>
                    <a:pt x="3564" y="168"/>
                  </a:cubicBezTo>
                  <a:cubicBezTo>
                    <a:pt x="3562" y="166"/>
                    <a:pt x="3559" y="164"/>
                    <a:pt x="3557" y="162"/>
                  </a:cubicBezTo>
                  <a:cubicBezTo>
                    <a:pt x="3552" y="158"/>
                    <a:pt x="3546" y="154"/>
                    <a:pt x="3541" y="151"/>
                  </a:cubicBezTo>
                  <a:cubicBezTo>
                    <a:pt x="3539" y="150"/>
                    <a:pt x="3538" y="149"/>
                    <a:pt x="3536" y="148"/>
                  </a:cubicBezTo>
                  <a:cubicBezTo>
                    <a:pt x="3535" y="148"/>
                    <a:pt x="3534" y="147"/>
                    <a:pt x="3532" y="146"/>
                  </a:cubicBezTo>
                  <a:cubicBezTo>
                    <a:pt x="3529" y="144"/>
                    <a:pt x="3526" y="143"/>
                    <a:pt x="3523" y="142"/>
                  </a:cubicBezTo>
                  <a:cubicBezTo>
                    <a:pt x="3520" y="141"/>
                    <a:pt x="3517" y="139"/>
                    <a:pt x="3514" y="138"/>
                  </a:cubicBezTo>
                  <a:cubicBezTo>
                    <a:pt x="3512" y="138"/>
                    <a:pt x="3512" y="138"/>
                    <a:pt x="3512" y="138"/>
                  </a:cubicBezTo>
                  <a:cubicBezTo>
                    <a:pt x="3510" y="137"/>
                    <a:pt x="3510" y="137"/>
                    <a:pt x="3510" y="137"/>
                  </a:cubicBezTo>
                  <a:cubicBezTo>
                    <a:pt x="3509" y="137"/>
                    <a:pt x="3509" y="137"/>
                    <a:pt x="3509" y="137"/>
                  </a:cubicBezTo>
                  <a:cubicBezTo>
                    <a:pt x="3504" y="136"/>
                    <a:pt x="3504" y="136"/>
                    <a:pt x="3504" y="136"/>
                  </a:cubicBezTo>
                  <a:cubicBezTo>
                    <a:pt x="3503" y="135"/>
                    <a:pt x="3501" y="135"/>
                    <a:pt x="3500" y="135"/>
                  </a:cubicBezTo>
                  <a:cubicBezTo>
                    <a:pt x="3498" y="134"/>
                    <a:pt x="3496" y="134"/>
                    <a:pt x="3495" y="134"/>
                  </a:cubicBezTo>
                  <a:cubicBezTo>
                    <a:pt x="3490" y="133"/>
                    <a:pt x="3490" y="133"/>
                    <a:pt x="3490" y="133"/>
                  </a:cubicBezTo>
                  <a:cubicBezTo>
                    <a:pt x="3488" y="133"/>
                    <a:pt x="3487" y="133"/>
                    <a:pt x="3485" y="132"/>
                  </a:cubicBezTo>
                  <a:cubicBezTo>
                    <a:pt x="3483" y="132"/>
                    <a:pt x="3483" y="132"/>
                    <a:pt x="3483" y="132"/>
                  </a:cubicBezTo>
                  <a:cubicBezTo>
                    <a:pt x="3482" y="132"/>
                    <a:pt x="3481" y="132"/>
                    <a:pt x="3480" y="132"/>
                  </a:cubicBezTo>
                  <a:cubicBezTo>
                    <a:pt x="3475" y="132"/>
                    <a:pt x="3475" y="132"/>
                    <a:pt x="3475" y="132"/>
                  </a:cubicBezTo>
                  <a:cubicBezTo>
                    <a:pt x="3470" y="132"/>
                    <a:pt x="3470" y="132"/>
                    <a:pt x="3470" y="132"/>
                  </a:cubicBezTo>
                  <a:cubicBezTo>
                    <a:pt x="3468" y="132"/>
                    <a:pt x="3468" y="132"/>
                    <a:pt x="3468" y="132"/>
                  </a:cubicBezTo>
                  <a:cubicBezTo>
                    <a:pt x="3466" y="132"/>
                    <a:pt x="3466" y="132"/>
                    <a:pt x="3466" y="132"/>
                  </a:cubicBezTo>
                  <a:cubicBezTo>
                    <a:pt x="3461" y="132"/>
                    <a:pt x="3461" y="132"/>
                    <a:pt x="3461" y="132"/>
                  </a:cubicBezTo>
                  <a:cubicBezTo>
                    <a:pt x="3456" y="132"/>
                    <a:pt x="3456" y="132"/>
                    <a:pt x="3456" y="132"/>
                  </a:cubicBezTo>
                  <a:cubicBezTo>
                    <a:pt x="3454" y="132"/>
                    <a:pt x="3454" y="132"/>
                    <a:pt x="3454" y="132"/>
                  </a:cubicBezTo>
                  <a:cubicBezTo>
                    <a:pt x="3451" y="133"/>
                    <a:pt x="3451" y="133"/>
                    <a:pt x="3451" y="133"/>
                  </a:cubicBezTo>
                  <a:cubicBezTo>
                    <a:pt x="3446" y="133"/>
                    <a:pt x="3446" y="133"/>
                    <a:pt x="3446" y="133"/>
                  </a:cubicBezTo>
                  <a:cubicBezTo>
                    <a:pt x="3442" y="134"/>
                    <a:pt x="3442" y="134"/>
                    <a:pt x="3442" y="134"/>
                  </a:cubicBezTo>
                  <a:cubicBezTo>
                    <a:pt x="3440" y="134"/>
                    <a:pt x="3438" y="134"/>
                    <a:pt x="3437" y="134"/>
                  </a:cubicBezTo>
                  <a:cubicBezTo>
                    <a:pt x="3432" y="135"/>
                    <a:pt x="3432" y="135"/>
                    <a:pt x="3432" y="135"/>
                  </a:cubicBezTo>
                  <a:cubicBezTo>
                    <a:pt x="3431" y="135"/>
                    <a:pt x="3429" y="135"/>
                    <a:pt x="3427" y="136"/>
                  </a:cubicBezTo>
                  <a:cubicBezTo>
                    <a:pt x="3424" y="136"/>
                    <a:pt x="3421" y="137"/>
                    <a:pt x="3418" y="137"/>
                  </a:cubicBezTo>
                  <a:cubicBezTo>
                    <a:pt x="3415" y="138"/>
                    <a:pt x="3412" y="138"/>
                    <a:pt x="3409" y="139"/>
                  </a:cubicBezTo>
                  <a:cubicBezTo>
                    <a:pt x="3407" y="139"/>
                    <a:pt x="3406" y="140"/>
                    <a:pt x="3404" y="140"/>
                  </a:cubicBezTo>
                  <a:cubicBezTo>
                    <a:pt x="3399" y="141"/>
                    <a:pt x="3399" y="141"/>
                    <a:pt x="3399" y="141"/>
                  </a:cubicBezTo>
                  <a:cubicBezTo>
                    <a:pt x="3398" y="141"/>
                    <a:pt x="3396" y="142"/>
                    <a:pt x="3395" y="142"/>
                  </a:cubicBezTo>
                  <a:cubicBezTo>
                    <a:pt x="3393" y="143"/>
                    <a:pt x="3392" y="143"/>
                    <a:pt x="3390" y="144"/>
                  </a:cubicBezTo>
                  <a:cubicBezTo>
                    <a:pt x="3387" y="144"/>
                    <a:pt x="3384" y="145"/>
                    <a:pt x="3381" y="146"/>
                  </a:cubicBezTo>
                  <a:cubicBezTo>
                    <a:pt x="3379" y="147"/>
                    <a:pt x="3378" y="147"/>
                    <a:pt x="3376" y="148"/>
                  </a:cubicBezTo>
                  <a:cubicBezTo>
                    <a:pt x="3372" y="150"/>
                    <a:pt x="3372" y="150"/>
                    <a:pt x="3372" y="150"/>
                  </a:cubicBezTo>
                  <a:cubicBezTo>
                    <a:pt x="3369" y="151"/>
                    <a:pt x="3366" y="152"/>
                    <a:pt x="3363" y="153"/>
                  </a:cubicBezTo>
                  <a:cubicBezTo>
                    <a:pt x="3362" y="154"/>
                    <a:pt x="3360" y="154"/>
                    <a:pt x="3359" y="155"/>
                  </a:cubicBezTo>
                  <a:cubicBezTo>
                    <a:pt x="3354" y="157"/>
                    <a:pt x="3354" y="157"/>
                    <a:pt x="3354" y="157"/>
                  </a:cubicBezTo>
                  <a:cubicBezTo>
                    <a:pt x="3352" y="158"/>
                    <a:pt x="3349" y="159"/>
                    <a:pt x="3346" y="161"/>
                  </a:cubicBezTo>
                  <a:cubicBezTo>
                    <a:pt x="3344" y="161"/>
                    <a:pt x="3343" y="162"/>
                    <a:pt x="3342" y="163"/>
                  </a:cubicBezTo>
                  <a:cubicBezTo>
                    <a:pt x="3337" y="165"/>
                    <a:pt x="3337" y="165"/>
                    <a:pt x="3337" y="165"/>
                  </a:cubicBezTo>
                  <a:cubicBezTo>
                    <a:pt x="3335" y="166"/>
                    <a:pt x="3335" y="166"/>
                    <a:pt x="3335" y="166"/>
                  </a:cubicBezTo>
                  <a:cubicBezTo>
                    <a:pt x="3333" y="167"/>
                    <a:pt x="3333" y="167"/>
                    <a:pt x="3333" y="167"/>
                  </a:cubicBezTo>
                  <a:cubicBezTo>
                    <a:pt x="3329" y="169"/>
                    <a:pt x="3329" y="169"/>
                    <a:pt x="3329" y="169"/>
                  </a:cubicBezTo>
                  <a:cubicBezTo>
                    <a:pt x="3327" y="170"/>
                    <a:pt x="3326" y="171"/>
                    <a:pt x="3325" y="171"/>
                  </a:cubicBezTo>
                  <a:cubicBezTo>
                    <a:pt x="3323" y="172"/>
                    <a:pt x="3322" y="173"/>
                    <a:pt x="3321" y="174"/>
                  </a:cubicBezTo>
                  <a:cubicBezTo>
                    <a:pt x="3317" y="176"/>
                    <a:pt x="3317" y="176"/>
                    <a:pt x="3317" y="176"/>
                  </a:cubicBezTo>
                  <a:cubicBezTo>
                    <a:pt x="3315" y="177"/>
                    <a:pt x="3314" y="178"/>
                    <a:pt x="3313" y="179"/>
                  </a:cubicBezTo>
                  <a:cubicBezTo>
                    <a:pt x="3310" y="181"/>
                    <a:pt x="3308" y="183"/>
                    <a:pt x="3305" y="185"/>
                  </a:cubicBezTo>
                  <a:cubicBezTo>
                    <a:pt x="3300" y="189"/>
                    <a:pt x="3295" y="193"/>
                    <a:pt x="3291" y="197"/>
                  </a:cubicBezTo>
                  <a:cubicBezTo>
                    <a:pt x="3286" y="202"/>
                    <a:pt x="3282" y="207"/>
                    <a:pt x="3279" y="213"/>
                  </a:cubicBezTo>
                  <a:cubicBezTo>
                    <a:pt x="3277" y="215"/>
                    <a:pt x="3275" y="218"/>
                    <a:pt x="3274" y="221"/>
                  </a:cubicBezTo>
                  <a:cubicBezTo>
                    <a:pt x="3273" y="224"/>
                    <a:pt x="3271" y="227"/>
                    <a:pt x="3270" y="230"/>
                  </a:cubicBezTo>
                  <a:cubicBezTo>
                    <a:pt x="3270" y="232"/>
                    <a:pt x="3269" y="233"/>
                    <a:pt x="3269" y="235"/>
                  </a:cubicBezTo>
                  <a:cubicBezTo>
                    <a:pt x="3269" y="236"/>
                    <a:pt x="3269" y="237"/>
                    <a:pt x="3268" y="237"/>
                  </a:cubicBezTo>
                  <a:cubicBezTo>
                    <a:pt x="3268" y="238"/>
                    <a:pt x="3268" y="239"/>
                    <a:pt x="3268" y="240"/>
                  </a:cubicBezTo>
                  <a:cubicBezTo>
                    <a:pt x="3268" y="243"/>
                    <a:pt x="3267" y="246"/>
                    <a:pt x="3267" y="249"/>
                  </a:cubicBezTo>
                  <a:cubicBezTo>
                    <a:pt x="3267" y="256"/>
                    <a:pt x="3268" y="263"/>
                    <a:pt x="3270" y="269"/>
                  </a:cubicBezTo>
                  <a:cubicBezTo>
                    <a:pt x="3271" y="275"/>
                    <a:pt x="3274" y="281"/>
                    <a:pt x="3278" y="287"/>
                  </a:cubicBezTo>
                  <a:cubicBezTo>
                    <a:pt x="3281" y="292"/>
                    <a:pt x="3286" y="297"/>
                    <a:pt x="3291" y="301"/>
                  </a:cubicBezTo>
                  <a:cubicBezTo>
                    <a:pt x="3297" y="305"/>
                    <a:pt x="3303" y="307"/>
                    <a:pt x="3309" y="309"/>
                  </a:cubicBezTo>
                  <a:cubicBezTo>
                    <a:pt x="3310" y="309"/>
                    <a:pt x="3311" y="309"/>
                    <a:pt x="3312" y="309"/>
                  </a:cubicBezTo>
                  <a:cubicBezTo>
                    <a:pt x="3312" y="309"/>
                    <a:pt x="3313" y="310"/>
                    <a:pt x="3314" y="310"/>
                  </a:cubicBezTo>
                  <a:cubicBezTo>
                    <a:pt x="3316" y="310"/>
                    <a:pt x="3317" y="310"/>
                    <a:pt x="3319" y="310"/>
                  </a:cubicBezTo>
                  <a:cubicBezTo>
                    <a:pt x="3323" y="310"/>
                    <a:pt x="3326" y="310"/>
                    <a:pt x="3329" y="309"/>
                  </a:cubicBezTo>
                  <a:cubicBezTo>
                    <a:pt x="3336" y="307"/>
                    <a:pt x="3342" y="303"/>
                    <a:pt x="3347" y="299"/>
                  </a:cubicBezTo>
                  <a:cubicBezTo>
                    <a:pt x="3349" y="297"/>
                    <a:pt x="3351" y="295"/>
                    <a:pt x="3353" y="292"/>
                  </a:cubicBezTo>
                  <a:cubicBezTo>
                    <a:pt x="3355" y="290"/>
                    <a:pt x="3357" y="287"/>
                    <a:pt x="3359" y="284"/>
                  </a:cubicBezTo>
                  <a:cubicBezTo>
                    <a:pt x="3362" y="279"/>
                    <a:pt x="3365" y="273"/>
                    <a:pt x="3367" y="267"/>
                  </a:cubicBezTo>
                  <a:cubicBezTo>
                    <a:pt x="3367" y="266"/>
                    <a:pt x="3368" y="265"/>
                    <a:pt x="3368" y="263"/>
                  </a:cubicBezTo>
                  <a:cubicBezTo>
                    <a:pt x="3369" y="262"/>
                    <a:pt x="3369" y="260"/>
                    <a:pt x="3369" y="259"/>
                  </a:cubicBezTo>
                  <a:cubicBezTo>
                    <a:pt x="3370" y="257"/>
                    <a:pt x="3370" y="255"/>
                    <a:pt x="3370" y="254"/>
                  </a:cubicBezTo>
                  <a:cubicBezTo>
                    <a:pt x="3370" y="252"/>
                    <a:pt x="3371" y="251"/>
                    <a:pt x="3371" y="249"/>
                  </a:cubicBezTo>
                  <a:cubicBezTo>
                    <a:pt x="3372" y="243"/>
                    <a:pt x="3372" y="237"/>
                    <a:pt x="3371" y="231"/>
                  </a:cubicBezTo>
                  <a:cubicBezTo>
                    <a:pt x="3371" y="225"/>
                    <a:pt x="3370" y="219"/>
                    <a:pt x="3369" y="213"/>
                  </a:cubicBezTo>
                  <a:cubicBezTo>
                    <a:pt x="3367" y="207"/>
                    <a:pt x="3365" y="201"/>
                    <a:pt x="3363" y="196"/>
                  </a:cubicBezTo>
                  <a:cubicBezTo>
                    <a:pt x="3361" y="190"/>
                    <a:pt x="3358" y="184"/>
                    <a:pt x="3355" y="179"/>
                  </a:cubicBezTo>
                  <a:cubicBezTo>
                    <a:pt x="3355" y="178"/>
                    <a:pt x="3354" y="177"/>
                    <a:pt x="3353" y="175"/>
                  </a:cubicBezTo>
                  <a:cubicBezTo>
                    <a:pt x="3352" y="173"/>
                    <a:pt x="3352" y="173"/>
                    <a:pt x="3352" y="173"/>
                  </a:cubicBezTo>
                  <a:cubicBezTo>
                    <a:pt x="3351" y="172"/>
                    <a:pt x="3351" y="172"/>
                    <a:pt x="3351" y="172"/>
                  </a:cubicBezTo>
                  <a:cubicBezTo>
                    <a:pt x="3348" y="168"/>
                    <a:pt x="3348" y="168"/>
                    <a:pt x="3348" y="168"/>
                  </a:cubicBezTo>
                  <a:cubicBezTo>
                    <a:pt x="3346" y="164"/>
                    <a:pt x="3346" y="164"/>
                    <a:pt x="3346" y="164"/>
                  </a:cubicBezTo>
                  <a:cubicBezTo>
                    <a:pt x="3345" y="163"/>
                    <a:pt x="3345" y="163"/>
                    <a:pt x="3345" y="163"/>
                  </a:cubicBezTo>
                  <a:cubicBezTo>
                    <a:pt x="3343" y="161"/>
                    <a:pt x="3343" y="161"/>
                    <a:pt x="3343" y="161"/>
                  </a:cubicBezTo>
                  <a:cubicBezTo>
                    <a:pt x="3342" y="160"/>
                    <a:pt x="3341" y="158"/>
                    <a:pt x="3340" y="157"/>
                  </a:cubicBezTo>
                  <a:cubicBezTo>
                    <a:pt x="3338" y="154"/>
                    <a:pt x="3338" y="154"/>
                    <a:pt x="3338" y="154"/>
                  </a:cubicBezTo>
                  <a:cubicBezTo>
                    <a:pt x="3337" y="153"/>
                    <a:pt x="3337" y="153"/>
                    <a:pt x="3336" y="152"/>
                  </a:cubicBezTo>
                  <a:cubicBezTo>
                    <a:pt x="3335" y="151"/>
                    <a:pt x="3335" y="151"/>
                    <a:pt x="3335" y="151"/>
                  </a:cubicBezTo>
                  <a:cubicBezTo>
                    <a:pt x="3334" y="150"/>
                    <a:pt x="3333" y="148"/>
                    <a:pt x="3332" y="147"/>
                  </a:cubicBezTo>
                  <a:cubicBezTo>
                    <a:pt x="3328" y="144"/>
                    <a:pt x="3328" y="144"/>
                    <a:pt x="3328" y="144"/>
                  </a:cubicBezTo>
                  <a:cubicBezTo>
                    <a:pt x="3328" y="144"/>
                    <a:pt x="3327" y="143"/>
                    <a:pt x="3327" y="143"/>
                  </a:cubicBezTo>
                  <a:cubicBezTo>
                    <a:pt x="3325" y="141"/>
                    <a:pt x="3325" y="141"/>
                    <a:pt x="3325" y="141"/>
                  </a:cubicBezTo>
                  <a:cubicBezTo>
                    <a:pt x="3321" y="139"/>
                    <a:pt x="3321" y="139"/>
                    <a:pt x="3321" y="139"/>
                  </a:cubicBezTo>
                  <a:cubicBezTo>
                    <a:pt x="3318" y="136"/>
                    <a:pt x="3318" y="136"/>
                    <a:pt x="3318" y="136"/>
                  </a:cubicBezTo>
                  <a:cubicBezTo>
                    <a:pt x="3316" y="135"/>
                    <a:pt x="3316" y="135"/>
                    <a:pt x="3316" y="135"/>
                  </a:cubicBezTo>
                  <a:cubicBezTo>
                    <a:pt x="3316" y="134"/>
                    <a:pt x="3315" y="134"/>
                    <a:pt x="3314" y="133"/>
                  </a:cubicBezTo>
                  <a:cubicBezTo>
                    <a:pt x="3311" y="131"/>
                    <a:pt x="3311" y="131"/>
                    <a:pt x="3311" y="131"/>
                  </a:cubicBezTo>
                  <a:cubicBezTo>
                    <a:pt x="3309" y="130"/>
                    <a:pt x="3309" y="130"/>
                    <a:pt x="3309" y="130"/>
                  </a:cubicBezTo>
                  <a:cubicBezTo>
                    <a:pt x="3307" y="129"/>
                    <a:pt x="3307" y="129"/>
                    <a:pt x="3307" y="129"/>
                  </a:cubicBezTo>
                  <a:cubicBezTo>
                    <a:pt x="3304" y="127"/>
                    <a:pt x="3302" y="126"/>
                    <a:pt x="3299" y="124"/>
                  </a:cubicBezTo>
                  <a:cubicBezTo>
                    <a:pt x="3297" y="123"/>
                    <a:pt x="3294" y="122"/>
                    <a:pt x="3292" y="120"/>
                  </a:cubicBezTo>
                  <a:cubicBezTo>
                    <a:pt x="3281" y="115"/>
                    <a:pt x="3271" y="111"/>
                    <a:pt x="3260" y="108"/>
                  </a:cubicBezTo>
                  <a:cubicBezTo>
                    <a:pt x="3258" y="108"/>
                    <a:pt x="3257" y="107"/>
                    <a:pt x="3256" y="107"/>
                  </a:cubicBezTo>
                  <a:cubicBezTo>
                    <a:pt x="3251" y="106"/>
                    <a:pt x="3251" y="106"/>
                    <a:pt x="3251" y="106"/>
                  </a:cubicBezTo>
                  <a:cubicBezTo>
                    <a:pt x="3247" y="105"/>
                    <a:pt x="3247" y="105"/>
                    <a:pt x="3247" y="105"/>
                  </a:cubicBezTo>
                  <a:cubicBezTo>
                    <a:pt x="3245" y="105"/>
                    <a:pt x="3245" y="105"/>
                    <a:pt x="3245" y="105"/>
                  </a:cubicBezTo>
                  <a:cubicBezTo>
                    <a:pt x="3245" y="104"/>
                    <a:pt x="3244" y="104"/>
                    <a:pt x="3243" y="104"/>
                  </a:cubicBezTo>
                  <a:cubicBezTo>
                    <a:pt x="3240" y="104"/>
                    <a:pt x="3238" y="103"/>
                    <a:pt x="3235" y="103"/>
                  </a:cubicBezTo>
                  <a:cubicBezTo>
                    <a:pt x="3232" y="102"/>
                    <a:pt x="3229" y="102"/>
                    <a:pt x="3226" y="102"/>
                  </a:cubicBezTo>
                  <a:cubicBezTo>
                    <a:pt x="3204" y="99"/>
                    <a:pt x="3182" y="100"/>
                    <a:pt x="3160" y="104"/>
                  </a:cubicBezTo>
                  <a:cubicBezTo>
                    <a:pt x="3139" y="107"/>
                    <a:pt x="3118" y="113"/>
                    <a:pt x="3098" y="120"/>
                  </a:cubicBezTo>
                  <a:cubicBezTo>
                    <a:pt x="3059" y="135"/>
                    <a:pt x="3023" y="153"/>
                    <a:pt x="2989" y="172"/>
                  </a:cubicBezTo>
                  <a:cubicBezTo>
                    <a:pt x="2984" y="174"/>
                    <a:pt x="2980" y="176"/>
                    <a:pt x="2976" y="179"/>
                  </a:cubicBezTo>
                  <a:cubicBezTo>
                    <a:pt x="2972" y="181"/>
                    <a:pt x="2967" y="184"/>
                    <a:pt x="2963" y="186"/>
                  </a:cubicBezTo>
                  <a:cubicBezTo>
                    <a:pt x="2955" y="191"/>
                    <a:pt x="2947" y="196"/>
                    <a:pt x="2939" y="200"/>
                  </a:cubicBezTo>
                  <a:cubicBezTo>
                    <a:pt x="2923" y="210"/>
                    <a:pt x="2907" y="219"/>
                    <a:pt x="2891" y="226"/>
                  </a:cubicBezTo>
                  <a:cubicBezTo>
                    <a:pt x="2875" y="234"/>
                    <a:pt x="2859" y="241"/>
                    <a:pt x="2843" y="245"/>
                  </a:cubicBezTo>
                  <a:cubicBezTo>
                    <a:pt x="2839" y="246"/>
                    <a:pt x="2835" y="247"/>
                    <a:pt x="2830" y="248"/>
                  </a:cubicBezTo>
                  <a:cubicBezTo>
                    <a:pt x="2826" y="248"/>
                    <a:pt x="2822" y="249"/>
                    <a:pt x="2818" y="250"/>
                  </a:cubicBezTo>
                  <a:cubicBezTo>
                    <a:pt x="2810" y="251"/>
                    <a:pt x="2802" y="253"/>
                    <a:pt x="2794" y="254"/>
                  </a:cubicBezTo>
                  <a:cubicBezTo>
                    <a:pt x="2786" y="254"/>
                    <a:pt x="2778" y="255"/>
                    <a:pt x="2771" y="254"/>
                  </a:cubicBezTo>
                  <a:cubicBezTo>
                    <a:pt x="2763" y="254"/>
                    <a:pt x="2755" y="254"/>
                    <a:pt x="2747" y="253"/>
                  </a:cubicBezTo>
                  <a:cubicBezTo>
                    <a:pt x="2746" y="253"/>
                    <a:pt x="2744" y="253"/>
                    <a:pt x="2742" y="253"/>
                  </a:cubicBezTo>
                  <a:cubicBezTo>
                    <a:pt x="2740" y="253"/>
                    <a:pt x="2738" y="253"/>
                    <a:pt x="2736" y="252"/>
                  </a:cubicBezTo>
                  <a:cubicBezTo>
                    <a:pt x="2732" y="252"/>
                    <a:pt x="2729" y="251"/>
                    <a:pt x="2725" y="251"/>
                  </a:cubicBezTo>
                  <a:cubicBezTo>
                    <a:pt x="2718" y="250"/>
                    <a:pt x="2711" y="248"/>
                    <a:pt x="2704" y="246"/>
                  </a:cubicBezTo>
                  <a:cubicBezTo>
                    <a:pt x="2697" y="244"/>
                    <a:pt x="2691" y="242"/>
                    <a:pt x="2684" y="239"/>
                  </a:cubicBezTo>
                  <a:cubicBezTo>
                    <a:pt x="2678" y="237"/>
                    <a:pt x="2672" y="234"/>
                    <a:pt x="2666" y="232"/>
                  </a:cubicBezTo>
                  <a:cubicBezTo>
                    <a:pt x="2660" y="229"/>
                    <a:pt x="2654" y="226"/>
                    <a:pt x="2648" y="223"/>
                  </a:cubicBezTo>
                  <a:cubicBezTo>
                    <a:pt x="2643" y="220"/>
                    <a:pt x="2637" y="217"/>
                    <a:pt x="2631" y="214"/>
                  </a:cubicBezTo>
                  <a:cubicBezTo>
                    <a:pt x="2621" y="208"/>
                    <a:pt x="2610" y="203"/>
                    <a:pt x="2600" y="197"/>
                  </a:cubicBezTo>
                  <a:cubicBezTo>
                    <a:pt x="2598" y="196"/>
                    <a:pt x="2595" y="194"/>
                    <a:pt x="2593" y="193"/>
                  </a:cubicBezTo>
                  <a:cubicBezTo>
                    <a:pt x="2590" y="192"/>
                    <a:pt x="2588" y="190"/>
                    <a:pt x="2586" y="189"/>
                  </a:cubicBezTo>
                  <a:cubicBezTo>
                    <a:pt x="2584" y="188"/>
                    <a:pt x="2583" y="188"/>
                    <a:pt x="2582" y="187"/>
                  </a:cubicBezTo>
                  <a:cubicBezTo>
                    <a:pt x="2581" y="186"/>
                    <a:pt x="2580" y="186"/>
                    <a:pt x="2579" y="185"/>
                  </a:cubicBezTo>
                  <a:cubicBezTo>
                    <a:pt x="2577" y="184"/>
                    <a:pt x="2575" y="182"/>
                    <a:pt x="2572" y="181"/>
                  </a:cubicBezTo>
                  <a:cubicBezTo>
                    <a:pt x="2564" y="175"/>
                    <a:pt x="2556" y="170"/>
                    <a:pt x="2548" y="165"/>
                  </a:cubicBezTo>
                  <a:cubicBezTo>
                    <a:pt x="2544" y="163"/>
                    <a:pt x="2541" y="160"/>
                    <a:pt x="2537" y="158"/>
                  </a:cubicBezTo>
                  <a:cubicBezTo>
                    <a:pt x="2535" y="157"/>
                    <a:pt x="2534" y="155"/>
                    <a:pt x="2532" y="154"/>
                  </a:cubicBezTo>
                  <a:cubicBezTo>
                    <a:pt x="2530" y="153"/>
                    <a:pt x="2528" y="152"/>
                    <a:pt x="2527" y="151"/>
                  </a:cubicBezTo>
                  <a:cubicBezTo>
                    <a:pt x="2525" y="150"/>
                    <a:pt x="2523" y="148"/>
                    <a:pt x="2522" y="147"/>
                  </a:cubicBezTo>
                  <a:cubicBezTo>
                    <a:pt x="2520" y="146"/>
                    <a:pt x="2518" y="145"/>
                    <a:pt x="2517" y="145"/>
                  </a:cubicBezTo>
                  <a:cubicBezTo>
                    <a:pt x="2515" y="144"/>
                    <a:pt x="2513" y="143"/>
                    <a:pt x="2512" y="142"/>
                  </a:cubicBezTo>
                  <a:cubicBezTo>
                    <a:pt x="2510" y="141"/>
                    <a:pt x="2509" y="140"/>
                    <a:pt x="2507" y="140"/>
                  </a:cubicBezTo>
                  <a:cubicBezTo>
                    <a:pt x="2501" y="136"/>
                    <a:pt x="2495" y="134"/>
                    <a:pt x="2490" y="132"/>
                  </a:cubicBezTo>
                  <a:cubicBezTo>
                    <a:pt x="2489" y="132"/>
                    <a:pt x="2489" y="132"/>
                    <a:pt x="2488" y="131"/>
                  </a:cubicBezTo>
                  <a:cubicBezTo>
                    <a:pt x="2487" y="131"/>
                    <a:pt x="2487" y="131"/>
                    <a:pt x="2486" y="131"/>
                  </a:cubicBezTo>
                  <a:cubicBezTo>
                    <a:pt x="2485" y="130"/>
                    <a:pt x="2484" y="130"/>
                    <a:pt x="2483" y="129"/>
                  </a:cubicBezTo>
                  <a:cubicBezTo>
                    <a:pt x="2480" y="129"/>
                    <a:pt x="2478" y="128"/>
                    <a:pt x="2476" y="127"/>
                  </a:cubicBezTo>
                  <a:cubicBezTo>
                    <a:pt x="2472" y="126"/>
                    <a:pt x="2468" y="126"/>
                    <a:pt x="2465" y="125"/>
                  </a:cubicBezTo>
                  <a:cubicBezTo>
                    <a:pt x="2465" y="125"/>
                    <a:pt x="2464" y="125"/>
                    <a:pt x="2463" y="124"/>
                  </a:cubicBezTo>
                  <a:cubicBezTo>
                    <a:pt x="2463" y="124"/>
                    <a:pt x="2462" y="124"/>
                    <a:pt x="2462" y="124"/>
                  </a:cubicBezTo>
                  <a:cubicBezTo>
                    <a:pt x="2461" y="124"/>
                    <a:pt x="2460" y="124"/>
                    <a:pt x="2459" y="124"/>
                  </a:cubicBezTo>
                  <a:cubicBezTo>
                    <a:pt x="2458" y="123"/>
                    <a:pt x="2457" y="123"/>
                    <a:pt x="2457" y="123"/>
                  </a:cubicBezTo>
                  <a:cubicBezTo>
                    <a:pt x="2457" y="123"/>
                    <a:pt x="2456" y="123"/>
                    <a:pt x="2455" y="123"/>
                  </a:cubicBezTo>
                  <a:cubicBezTo>
                    <a:pt x="2453" y="123"/>
                    <a:pt x="2451" y="122"/>
                    <a:pt x="2448" y="122"/>
                  </a:cubicBezTo>
                  <a:cubicBezTo>
                    <a:pt x="2447" y="122"/>
                    <a:pt x="2445" y="122"/>
                    <a:pt x="2444" y="122"/>
                  </a:cubicBezTo>
                  <a:cubicBezTo>
                    <a:pt x="2442" y="121"/>
                    <a:pt x="2440" y="121"/>
                    <a:pt x="2438" y="121"/>
                  </a:cubicBezTo>
                  <a:cubicBezTo>
                    <a:pt x="2433" y="121"/>
                    <a:pt x="2428" y="120"/>
                    <a:pt x="2423" y="120"/>
                  </a:cubicBezTo>
                  <a:cubicBezTo>
                    <a:pt x="2420" y="120"/>
                    <a:pt x="2417" y="121"/>
                    <a:pt x="2414" y="121"/>
                  </a:cubicBezTo>
                  <a:cubicBezTo>
                    <a:pt x="2412" y="121"/>
                    <a:pt x="2411" y="121"/>
                    <a:pt x="2409" y="121"/>
                  </a:cubicBezTo>
                  <a:cubicBezTo>
                    <a:pt x="2407" y="122"/>
                    <a:pt x="2406" y="122"/>
                    <a:pt x="2404" y="122"/>
                  </a:cubicBezTo>
                  <a:cubicBezTo>
                    <a:pt x="2397" y="123"/>
                    <a:pt x="2390" y="125"/>
                    <a:pt x="2382" y="127"/>
                  </a:cubicBezTo>
                  <a:cubicBezTo>
                    <a:pt x="2380" y="127"/>
                    <a:pt x="2378" y="128"/>
                    <a:pt x="2376" y="128"/>
                  </a:cubicBezTo>
                  <a:cubicBezTo>
                    <a:pt x="2374" y="129"/>
                    <a:pt x="2372" y="130"/>
                    <a:pt x="2370" y="130"/>
                  </a:cubicBezTo>
                  <a:cubicBezTo>
                    <a:pt x="2369" y="131"/>
                    <a:pt x="2368" y="131"/>
                    <a:pt x="2367" y="131"/>
                  </a:cubicBezTo>
                  <a:cubicBezTo>
                    <a:pt x="2366" y="132"/>
                    <a:pt x="2365" y="132"/>
                    <a:pt x="2364" y="132"/>
                  </a:cubicBezTo>
                  <a:cubicBezTo>
                    <a:pt x="2362" y="133"/>
                    <a:pt x="2359" y="134"/>
                    <a:pt x="2357" y="135"/>
                  </a:cubicBezTo>
                  <a:cubicBezTo>
                    <a:pt x="2355" y="136"/>
                    <a:pt x="2353" y="136"/>
                    <a:pt x="2351" y="137"/>
                  </a:cubicBezTo>
                  <a:cubicBezTo>
                    <a:pt x="2350" y="138"/>
                    <a:pt x="2348" y="138"/>
                    <a:pt x="2347" y="139"/>
                  </a:cubicBezTo>
                  <a:cubicBezTo>
                    <a:pt x="2346" y="139"/>
                    <a:pt x="2345" y="140"/>
                    <a:pt x="2344" y="140"/>
                  </a:cubicBezTo>
                  <a:cubicBezTo>
                    <a:pt x="2342" y="141"/>
                    <a:pt x="2339" y="142"/>
                    <a:pt x="2337" y="143"/>
                  </a:cubicBezTo>
                  <a:cubicBezTo>
                    <a:pt x="2335" y="144"/>
                    <a:pt x="2332" y="146"/>
                    <a:pt x="2330" y="147"/>
                  </a:cubicBezTo>
                  <a:cubicBezTo>
                    <a:pt x="2328" y="148"/>
                    <a:pt x="2325" y="149"/>
                    <a:pt x="2323" y="150"/>
                  </a:cubicBezTo>
                  <a:cubicBezTo>
                    <a:pt x="2321" y="152"/>
                    <a:pt x="2318" y="153"/>
                    <a:pt x="2316" y="154"/>
                  </a:cubicBezTo>
                  <a:cubicBezTo>
                    <a:pt x="2314" y="156"/>
                    <a:pt x="2311" y="157"/>
                    <a:pt x="2309" y="159"/>
                  </a:cubicBezTo>
                  <a:cubicBezTo>
                    <a:pt x="2306" y="160"/>
                    <a:pt x="2304" y="162"/>
                    <a:pt x="2302" y="163"/>
                  </a:cubicBezTo>
                  <a:cubicBezTo>
                    <a:pt x="2292" y="169"/>
                    <a:pt x="2282" y="176"/>
                    <a:pt x="2272" y="184"/>
                  </a:cubicBezTo>
                  <a:cubicBezTo>
                    <a:pt x="2267" y="187"/>
                    <a:pt x="2262" y="191"/>
                    <a:pt x="2257" y="195"/>
                  </a:cubicBezTo>
                  <a:cubicBezTo>
                    <a:pt x="2254" y="197"/>
                    <a:pt x="2251" y="199"/>
                    <a:pt x="2249" y="201"/>
                  </a:cubicBezTo>
                  <a:cubicBezTo>
                    <a:pt x="2246" y="202"/>
                    <a:pt x="2243" y="204"/>
                    <a:pt x="2241" y="206"/>
                  </a:cubicBezTo>
                  <a:cubicBezTo>
                    <a:pt x="2230" y="213"/>
                    <a:pt x="2217" y="219"/>
                    <a:pt x="2204" y="225"/>
                  </a:cubicBezTo>
                  <a:cubicBezTo>
                    <a:pt x="2203" y="225"/>
                    <a:pt x="2201" y="226"/>
                    <a:pt x="2199" y="227"/>
                  </a:cubicBezTo>
                  <a:cubicBezTo>
                    <a:pt x="2198" y="227"/>
                    <a:pt x="2196" y="228"/>
                    <a:pt x="2194" y="229"/>
                  </a:cubicBezTo>
                  <a:cubicBezTo>
                    <a:pt x="2193" y="229"/>
                    <a:pt x="2191" y="230"/>
                    <a:pt x="2189" y="230"/>
                  </a:cubicBezTo>
                  <a:cubicBezTo>
                    <a:pt x="2188" y="231"/>
                    <a:pt x="2187" y="231"/>
                    <a:pt x="2187" y="231"/>
                  </a:cubicBezTo>
                  <a:cubicBezTo>
                    <a:pt x="2186" y="232"/>
                    <a:pt x="2185" y="232"/>
                    <a:pt x="2184" y="232"/>
                  </a:cubicBezTo>
                  <a:cubicBezTo>
                    <a:pt x="2182" y="233"/>
                    <a:pt x="2180" y="233"/>
                    <a:pt x="2179" y="234"/>
                  </a:cubicBezTo>
                  <a:cubicBezTo>
                    <a:pt x="2178" y="234"/>
                    <a:pt x="2177" y="234"/>
                    <a:pt x="2176" y="235"/>
                  </a:cubicBezTo>
                  <a:cubicBezTo>
                    <a:pt x="2175" y="235"/>
                    <a:pt x="2174" y="235"/>
                    <a:pt x="2173" y="235"/>
                  </a:cubicBezTo>
                  <a:cubicBezTo>
                    <a:pt x="2171" y="236"/>
                    <a:pt x="2170" y="236"/>
                    <a:pt x="2168" y="237"/>
                  </a:cubicBezTo>
                  <a:cubicBezTo>
                    <a:pt x="2167" y="237"/>
                    <a:pt x="2166" y="237"/>
                    <a:pt x="2165" y="238"/>
                  </a:cubicBezTo>
                  <a:cubicBezTo>
                    <a:pt x="2164" y="238"/>
                    <a:pt x="2163" y="238"/>
                    <a:pt x="2162" y="238"/>
                  </a:cubicBezTo>
                  <a:cubicBezTo>
                    <a:pt x="2148" y="242"/>
                    <a:pt x="2132" y="244"/>
                    <a:pt x="2116" y="246"/>
                  </a:cubicBezTo>
                  <a:cubicBezTo>
                    <a:pt x="2112" y="246"/>
                    <a:pt x="2108" y="247"/>
                    <a:pt x="2104" y="247"/>
                  </a:cubicBezTo>
                  <a:cubicBezTo>
                    <a:pt x="2100" y="247"/>
                    <a:pt x="2096" y="248"/>
                    <a:pt x="2092" y="248"/>
                  </a:cubicBezTo>
                  <a:cubicBezTo>
                    <a:pt x="2088" y="248"/>
                    <a:pt x="2084" y="248"/>
                    <a:pt x="2079" y="249"/>
                  </a:cubicBezTo>
                  <a:cubicBezTo>
                    <a:pt x="2077" y="249"/>
                    <a:pt x="2075" y="249"/>
                    <a:pt x="2073" y="249"/>
                  </a:cubicBezTo>
                  <a:cubicBezTo>
                    <a:pt x="2071" y="249"/>
                    <a:pt x="2069" y="249"/>
                    <a:pt x="2067" y="249"/>
                  </a:cubicBezTo>
                  <a:cubicBezTo>
                    <a:pt x="2050" y="249"/>
                    <a:pt x="2032" y="248"/>
                    <a:pt x="2015" y="246"/>
                  </a:cubicBezTo>
                  <a:cubicBezTo>
                    <a:pt x="2013" y="246"/>
                    <a:pt x="2010" y="245"/>
                    <a:pt x="2008" y="245"/>
                  </a:cubicBezTo>
                  <a:cubicBezTo>
                    <a:pt x="2006" y="245"/>
                    <a:pt x="2004" y="245"/>
                    <a:pt x="2001" y="244"/>
                  </a:cubicBezTo>
                  <a:cubicBezTo>
                    <a:pt x="1999" y="244"/>
                    <a:pt x="1997" y="244"/>
                    <a:pt x="1995" y="243"/>
                  </a:cubicBezTo>
                  <a:cubicBezTo>
                    <a:pt x="1992" y="243"/>
                    <a:pt x="1990" y="243"/>
                    <a:pt x="1988" y="242"/>
                  </a:cubicBezTo>
                  <a:cubicBezTo>
                    <a:pt x="1986" y="242"/>
                    <a:pt x="1983" y="242"/>
                    <a:pt x="1981" y="241"/>
                  </a:cubicBezTo>
                  <a:cubicBezTo>
                    <a:pt x="1979" y="241"/>
                    <a:pt x="1977" y="240"/>
                    <a:pt x="1974" y="240"/>
                  </a:cubicBezTo>
                  <a:cubicBezTo>
                    <a:pt x="1972" y="240"/>
                    <a:pt x="1970" y="239"/>
                    <a:pt x="1968" y="239"/>
                  </a:cubicBezTo>
                  <a:cubicBezTo>
                    <a:pt x="1965" y="238"/>
                    <a:pt x="1963" y="238"/>
                    <a:pt x="1961" y="238"/>
                  </a:cubicBezTo>
                  <a:cubicBezTo>
                    <a:pt x="1943" y="234"/>
                    <a:pt x="1924" y="229"/>
                    <a:pt x="1905" y="224"/>
                  </a:cubicBezTo>
                  <a:cubicBezTo>
                    <a:pt x="1903" y="224"/>
                    <a:pt x="1901" y="223"/>
                    <a:pt x="1898" y="223"/>
                  </a:cubicBezTo>
                  <a:cubicBezTo>
                    <a:pt x="1896" y="222"/>
                    <a:pt x="1894" y="221"/>
                    <a:pt x="1891" y="221"/>
                  </a:cubicBezTo>
                  <a:cubicBezTo>
                    <a:pt x="1886" y="219"/>
                    <a:pt x="1882" y="218"/>
                    <a:pt x="1877" y="217"/>
                  </a:cubicBezTo>
                  <a:cubicBezTo>
                    <a:pt x="1867" y="214"/>
                    <a:pt x="1858" y="212"/>
                    <a:pt x="1848" y="209"/>
                  </a:cubicBezTo>
                  <a:cubicBezTo>
                    <a:pt x="1843" y="207"/>
                    <a:pt x="1839" y="206"/>
                    <a:pt x="1834" y="204"/>
                  </a:cubicBezTo>
                  <a:cubicBezTo>
                    <a:pt x="1830" y="203"/>
                    <a:pt x="1830" y="203"/>
                    <a:pt x="1830" y="203"/>
                  </a:cubicBezTo>
                  <a:cubicBezTo>
                    <a:pt x="1828" y="203"/>
                    <a:pt x="1828" y="203"/>
                    <a:pt x="1828" y="203"/>
                  </a:cubicBezTo>
                  <a:cubicBezTo>
                    <a:pt x="1827" y="202"/>
                    <a:pt x="1827" y="202"/>
                    <a:pt x="1827" y="202"/>
                  </a:cubicBezTo>
                  <a:cubicBezTo>
                    <a:pt x="1824" y="201"/>
                    <a:pt x="1822" y="200"/>
                    <a:pt x="1820" y="199"/>
                  </a:cubicBezTo>
                  <a:cubicBezTo>
                    <a:pt x="1810" y="196"/>
                    <a:pt x="1802" y="191"/>
                    <a:pt x="1793" y="185"/>
                  </a:cubicBezTo>
                  <a:cubicBezTo>
                    <a:pt x="1785" y="179"/>
                    <a:pt x="1778" y="172"/>
                    <a:pt x="1770" y="165"/>
                  </a:cubicBezTo>
                  <a:cubicBezTo>
                    <a:pt x="1768" y="164"/>
                    <a:pt x="1766" y="162"/>
                    <a:pt x="1764" y="160"/>
                  </a:cubicBezTo>
                  <a:cubicBezTo>
                    <a:pt x="1761" y="157"/>
                    <a:pt x="1761" y="157"/>
                    <a:pt x="1761" y="157"/>
                  </a:cubicBezTo>
                  <a:cubicBezTo>
                    <a:pt x="1760" y="156"/>
                    <a:pt x="1759" y="156"/>
                    <a:pt x="1759" y="155"/>
                  </a:cubicBezTo>
                  <a:cubicBezTo>
                    <a:pt x="1756" y="152"/>
                    <a:pt x="1756" y="152"/>
                    <a:pt x="1756" y="152"/>
                  </a:cubicBezTo>
                  <a:cubicBezTo>
                    <a:pt x="1755" y="151"/>
                    <a:pt x="1754" y="150"/>
                    <a:pt x="1753" y="149"/>
                  </a:cubicBezTo>
                  <a:cubicBezTo>
                    <a:pt x="1751" y="146"/>
                    <a:pt x="1751" y="146"/>
                    <a:pt x="1751" y="146"/>
                  </a:cubicBezTo>
                  <a:cubicBezTo>
                    <a:pt x="1750" y="145"/>
                    <a:pt x="1749" y="144"/>
                    <a:pt x="1748" y="143"/>
                  </a:cubicBezTo>
                  <a:cubicBezTo>
                    <a:pt x="1742" y="135"/>
                    <a:pt x="1735" y="126"/>
                    <a:pt x="1730" y="117"/>
                  </a:cubicBezTo>
                  <a:cubicBezTo>
                    <a:pt x="1724" y="108"/>
                    <a:pt x="1718" y="99"/>
                    <a:pt x="1712" y="89"/>
                  </a:cubicBezTo>
                  <a:cubicBezTo>
                    <a:pt x="1706" y="80"/>
                    <a:pt x="1700" y="71"/>
                    <a:pt x="1693" y="62"/>
                  </a:cubicBezTo>
                  <a:cubicBezTo>
                    <a:pt x="1686" y="53"/>
                    <a:pt x="1678" y="45"/>
                    <a:pt x="1670" y="37"/>
                  </a:cubicBezTo>
                  <a:cubicBezTo>
                    <a:pt x="1661" y="29"/>
                    <a:pt x="1652" y="22"/>
                    <a:pt x="1642" y="16"/>
                  </a:cubicBezTo>
                  <a:cubicBezTo>
                    <a:pt x="1631" y="10"/>
                    <a:pt x="1620" y="6"/>
                    <a:pt x="1608" y="3"/>
                  </a:cubicBezTo>
                  <a:cubicBezTo>
                    <a:pt x="1597" y="1"/>
                    <a:pt x="1584" y="0"/>
                    <a:pt x="1572" y="2"/>
                  </a:cubicBezTo>
                  <a:cubicBezTo>
                    <a:pt x="1569" y="2"/>
                    <a:pt x="1566" y="3"/>
                    <a:pt x="1563" y="4"/>
                  </a:cubicBezTo>
                  <a:cubicBezTo>
                    <a:pt x="1559" y="5"/>
                    <a:pt x="1559" y="5"/>
                    <a:pt x="1559" y="5"/>
                  </a:cubicBezTo>
                  <a:cubicBezTo>
                    <a:pt x="1558" y="5"/>
                    <a:pt x="1556" y="6"/>
                    <a:pt x="1555" y="6"/>
                  </a:cubicBezTo>
                  <a:cubicBezTo>
                    <a:pt x="1549" y="8"/>
                    <a:pt x="1543" y="10"/>
                    <a:pt x="1538" y="13"/>
                  </a:cubicBezTo>
                  <a:cubicBezTo>
                    <a:pt x="1532" y="15"/>
                    <a:pt x="1527" y="18"/>
                    <a:pt x="1522" y="21"/>
                  </a:cubicBezTo>
                  <a:cubicBezTo>
                    <a:pt x="1517" y="25"/>
                    <a:pt x="1512" y="28"/>
                    <a:pt x="1507" y="32"/>
                  </a:cubicBezTo>
                  <a:cubicBezTo>
                    <a:pt x="1505" y="34"/>
                    <a:pt x="1502" y="36"/>
                    <a:pt x="1500" y="38"/>
                  </a:cubicBezTo>
                  <a:cubicBezTo>
                    <a:pt x="1498" y="40"/>
                    <a:pt x="1495" y="42"/>
                    <a:pt x="1493" y="44"/>
                  </a:cubicBezTo>
                  <a:cubicBezTo>
                    <a:pt x="1492" y="46"/>
                    <a:pt x="1492" y="46"/>
                    <a:pt x="1492" y="46"/>
                  </a:cubicBezTo>
                  <a:cubicBezTo>
                    <a:pt x="1490" y="47"/>
                    <a:pt x="1490" y="47"/>
                    <a:pt x="1490" y="47"/>
                  </a:cubicBezTo>
                  <a:cubicBezTo>
                    <a:pt x="1489" y="48"/>
                    <a:pt x="1488" y="49"/>
                    <a:pt x="1487" y="51"/>
                  </a:cubicBezTo>
                  <a:cubicBezTo>
                    <a:pt x="1485" y="52"/>
                    <a:pt x="1485" y="52"/>
                    <a:pt x="1485" y="52"/>
                  </a:cubicBezTo>
                  <a:cubicBezTo>
                    <a:pt x="1485" y="53"/>
                    <a:pt x="1485" y="53"/>
                    <a:pt x="1485" y="53"/>
                  </a:cubicBezTo>
                  <a:cubicBezTo>
                    <a:pt x="1484" y="53"/>
                    <a:pt x="1484" y="54"/>
                    <a:pt x="1484" y="54"/>
                  </a:cubicBezTo>
                  <a:cubicBezTo>
                    <a:pt x="1483" y="55"/>
                    <a:pt x="1482" y="56"/>
                    <a:pt x="1481" y="58"/>
                  </a:cubicBezTo>
                  <a:cubicBezTo>
                    <a:pt x="1477" y="63"/>
                    <a:pt x="1474" y="69"/>
                    <a:pt x="1472" y="74"/>
                  </a:cubicBezTo>
                  <a:cubicBezTo>
                    <a:pt x="1469" y="80"/>
                    <a:pt x="1467" y="86"/>
                    <a:pt x="1465" y="91"/>
                  </a:cubicBezTo>
                  <a:cubicBezTo>
                    <a:pt x="1463" y="97"/>
                    <a:pt x="1461" y="102"/>
                    <a:pt x="1458" y="108"/>
                  </a:cubicBezTo>
                  <a:cubicBezTo>
                    <a:pt x="1458" y="109"/>
                    <a:pt x="1457" y="111"/>
                    <a:pt x="1457" y="112"/>
                  </a:cubicBezTo>
                  <a:cubicBezTo>
                    <a:pt x="1456" y="113"/>
                    <a:pt x="1455" y="115"/>
                    <a:pt x="1455" y="116"/>
                  </a:cubicBezTo>
                  <a:cubicBezTo>
                    <a:pt x="1454" y="119"/>
                    <a:pt x="1452" y="121"/>
                    <a:pt x="1451" y="124"/>
                  </a:cubicBezTo>
                  <a:cubicBezTo>
                    <a:pt x="1450" y="127"/>
                    <a:pt x="1448" y="129"/>
                    <a:pt x="1447" y="132"/>
                  </a:cubicBezTo>
                  <a:cubicBezTo>
                    <a:pt x="1446" y="133"/>
                    <a:pt x="1445" y="134"/>
                    <a:pt x="1444" y="135"/>
                  </a:cubicBezTo>
                  <a:cubicBezTo>
                    <a:pt x="1443" y="137"/>
                    <a:pt x="1443" y="137"/>
                    <a:pt x="1443" y="137"/>
                  </a:cubicBezTo>
                  <a:cubicBezTo>
                    <a:pt x="1442" y="139"/>
                    <a:pt x="1442" y="139"/>
                    <a:pt x="1442" y="139"/>
                  </a:cubicBezTo>
                  <a:cubicBezTo>
                    <a:pt x="1438" y="143"/>
                    <a:pt x="1434" y="148"/>
                    <a:pt x="1430" y="152"/>
                  </a:cubicBezTo>
                  <a:cubicBezTo>
                    <a:pt x="1422" y="161"/>
                    <a:pt x="1412" y="168"/>
                    <a:pt x="1402" y="173"/>
                  </a:cubicBezTo>
                  <a:cubicBezTo>
                    <a:pt x="1397" y="176"/>
                    <a:pt x="1391" y="178"/>
                    <a:pt x="1386" y="180"/>
                  </a:cubicBezTo>
                  <a:cubicBezTo>
                    <a:pt x="1381" y="182"/>
                    <a:pt x="1381" y="182"/>
                    <a:pt x="1381" y="182"/>
                  </a:cubicBezTo>
                  <a:cubicBezTo>
                    <a:pt x="1380" y="182"/>
                    <a:pt x="1378" y="183"/>
                    <a:pt x="1377" y="183"/>
                  </a:cubicBezTo>
                  <a:cubicBezTo>
                    <a:pt x="1375" y="184"/>
                    <a:pt x="1375" y="184"/>
                    <a:pt x="1375" y="184"/>
                  </a:cubicBezTo>
                  <a:cubicBezTo>
                    <a:pt x="1373" y="184"/>
                    <a:pt x="1373" y="184"/>
                    <a:pt x="1373" y="184"/>
                  </a:cubicBezTo>
                  <a:cubicBezTo>
                    <a:pt x="1371" y="185"/>
                    <a:pt x="1371" y="185"/>
                    <a:pt x="1371" y="185"/>
                  </a:cubicBezTo>
                  <a:cubicBezTo>
                    <a:pt x="1368" y="185"/>
                    <a:pt x="1368" y="185"/>
                    <a:pt x="1368" y="185"/>
                  </a:cubicBezTo>
                  <a:cubicBezTo>
                    <a:pt x="1357" y="188"/>
                    <a:pt x="1345" y="188"/>
                    <a:pt x="1333" y="188"/>
                  </a:cubicBezTo>
                  <a:cubicBezTo>
                    <a:pt x="1320" y="187"/>
                    <a:pt x="1308" y="186"/>
                    <a:pt x="1296" y="185"/>
                  </a:cubicBezTo>
                  <a:cubicBezTo>
                    <a:pt x="1292" y="184"/>
                    <a:pt x="1289" y="184"/>
                    <a:pt x="1286" y="184"/>
                  </a:cubicBezTo>
                  <a:cubicBezTo>
                    <a:pt x="1282" y="183"/>
                    <a:pt x="1282" y="183"/>
                    <a:pt x="1282" y="183"/>
                  </a:cubicBezTo>
                  <a:cubicBezTo>
                    <a:pt x="1277" y="183"/>
                    <a:pt x="1277" y="183"/>
                    <a:pt x="1277" y="183"/>
                  </a:cubicBezTo>
                  <a:cubicBezTo>
                    <a:pt x="1274" y="183"/>
                    <a:pt x="1271" y="182"/>
                    <a:pt x="1268" y="182"/>
                  </a:cubicBezTo>
                  <a:cubicBezTo>
                    <a:pt x="1265" y="181"/>
                    <a:pt x="1262" y="181"/>
                    <a:pt x="1258" y="181"/>
                  </a:cubicBezTo>
                  <a:cubicBezTo>
                    <a:pt x="1246" y="179"/>
                    <a:pt x="1234" y="177"/>
                    <a:pt x="1222" y="174"/>
                  </a:cubicBezTo>
                  <a:cubicBezTo>
                    <a:pt x="1209" y="172"/>
                    <a:pt x="1197" y="170"/>
                    <a:pt x="1184" y="167"/>
                  </a:cubicBezTo>
                  <a:cubicBezTo>
                    <a:pt x="1178" y="166"/>
                    <a:pt x="1172" y="165"/>
                    <a:pt x="1165" y="164"/>
                  </a:cubicBezTo>
                  <a:cubicBezTo>
                    <a:pt x="1159" y="163"/>
                    <a:pt x="1153" y="162"/>
                    <a:pt x="1146" y="162"/>
                  </a:cubicBezTo>
                  <a:cubicBezTo>
                    <a:pt x="1143" y="161"/>
                    <a:pt x="1140" y="161"/>
                    <a:pt x="1137" y="161"/>
                  </a:cubicBezTo>
                  <a:cubicBezTo>
                    <a:pt x="1127" y="160"/>
                    <a:pt x="1127" y="160"/>
                    <a:pt x="1127" y="160"/>
                  </a:cubicBezTo>
                  <a:cubicBezTo>
                    <a:pt x="1122" y="159"/>
                    <a:pt x="1122" y="159"/>
                    <a:pt x="1122" y="159"/>
                  </a:cubicBezTo>
                  <a:cubicBezTo>
                    <a:pt x="1118" y="159"/>
                    <a:pt x="1118" y="159"/>
                    <a:pt x="1118" y="159"/>
                  </a:cubicBezTo>
                  <a:cubicBezTo>
                    <a:pt x="1108" y="159"/>
                    <a:pt x="1108" y="159"/>
                    <a:pt x="1108" y="159"/>
                  </a:cubicBezTo>
                  <a:cubicBezTo>
                    <a:pt x="1103" y="159"/>
                    <a:pt x="1103" y="159"/>
                    <a:pt x="1103" y="159"/>
                  </a:cubicBezTo>
                  <a:cubicBezTo>
                    <a:pt x="1098" y="159"/>
                    <a:pt x="1098" y="159"/>
                    <a:pt x="1098" y="159"/>
                  </a:cubicBezTo>
                  <a:cubicBezTo>
                    <a:pt x="1089" y="159"/>
                    <a:pt x="1089" y="159"/>
                    <a:pt x="1089" y="159"/>
                  </a:cubicBezTo>
                  <a:cubicBezTo>
                    <a:pt x="1087" y="159"/>
                    <a:pt x="1085" y="159"/>
                    <a:pt x="1084" y="159"/>
                  </a:cubicBezTo>
                  <a:cubicBezTo>
                    <a:pt x="1079" y="159"/>
                    <a:pt x="1079" y="159"/>
                    <a:pt x="1079" y="159"/>
                  </a:cubicBezTo>
                  <a:cubicBezTo>
                    <a:pt x="1069" y="159"/>
                    <a:pt x="1069" y="159"/>
                    <a:pt x="1069" y="159"/>
                  </a:cubicBezTo>
                  <a:cubicBezTo>
                    <a:pt x="1066" y="160"/>
                    <a:pt x="1063" y="160"/>
                    <a:pt x="1060" y="160"/>
                  </a:cubicBezTo>
                  <a:cubicBezTo>
                    <a:pt x="1050" y="161"/>
                    <a:pt x="1050" y="161"/>
                    <a:pt x="1050" y="161"/>
                  </a:cubicBezTo>
                  <a:cubicBezTo>
                    <a:pt x="1048" y="161"/>
                    <a:pt x="1047" y="162"/>
                    <a:pt x="1045" y="162"/>
                  </a:cubicBezTo>
                  <a:cubicBezTo>
                    <a:pt x="1040" y="163"/>
                    <a:pt x="1040" y="163"/>
                    <a:pt x="1040" y="163"/>
                  </a:cubicBezTo>
                  <a:cubicBezTo>
                    <a:pt x="1031" y="164"/>
                    <a:pt x="1031" y="164"/>
                    <a:pt x="1031" y="164"/>
                  </a:cubicBezTo>
                  <a:cubicBezTo>
                    <a:pt x="1005" y="168"/>
                    <a:pt x="980" y="175"/>
                    <a:pt x="956" y="181"/>
                  </a:cubicBezTo>
                  <a:cubicBezTo>
                    <a:pt x="931" y="188"/>
                    <a:pt x="906" y="196"/>
                    <a:pt x="881" y="203"/>
                  </a:cubicBezTo>
                  <a:cubicBezTo>
                    <a:pt x="869" y="207"/>
                    <a:pt x="857" y="210"/>
                    <a:pt x="844" y="214"/>
                  </a:cubicBezTo>
                  <a:cubicBezTo>
                    <a:pt x="826" y="219"/>
                    <a:pt x="826" y="219"/>
                    <a:pt x="826" y="219"/>
                  </a:cubicBezTo>
                  <a:cubicBezTo>
                    <a:pt x="808" y="225"/>
                    <a:pt x="808" y="225"/>
                    <a:pt x="808" y="225"/>
                  </a:cubicBezTo>
                  <a:cubicBezTo>
                    <a:pt x="801" y="227"/>
                    <a:pt x="795" y="229"/>
                    <a:pt x="789" y="231"/>
                  </a:cubicBezTo>
                  <a:cubicBezTo>
                    <a:pt x="780" y="233"/>
                    <a:pt x="780" y="233"/>
                    <a:pt x="780" y="233"/>
                  </a:cubicBezTo>
                  <a:cubicBezTo>
                    <a:pt x="775" y="234"/>
                    <a:pt x="775" y="234"/>
                    <a:pt x="775" y="234"/>
                  </a:cubicBezTo>
                  <a:cubicBezTo>
                    <a:pt x="771" y="235"/>
                    <a:pt x="771" y="235"/>
                    <a:pt x="771" y="235"/>
                  </a:cubicBezTo>
                  <a:cubicBezTo>
                    <a:pt x="758" y="239"/>
                    <a:pt x="746" y="241"/>
                    <a:pt x="733" y="243"/>
                  </a:cubicBezTo>
                  <a:cubicBezTo>
                    <a:pt x="727" y="244"/>
                    <a:pt x="721" y="244"/>
                    <a:pt x="715" y="245"/>
                  </a:cubicBezTo>
                  <a:cubicBezTo>
                    <a:pt x="711" y="245"/>
                    <a:pt x="708" y="245"/>
                    <a:pt x="705" y="245"/>
                  </a:cubicBezTo>
                  <a:cubicBezTo>
                    <a:pt x="700" y="245"/>
                    <a:pt x="700" y="245"/>
                    <a:pt x="700" y="245"/>
                  </a:cubicBezTo>
                  <a:cubicBezTo>
                    <a:pt x="696" y="245"/>
                    <a:pt x="696" y="245"/>
                    <a:pt x="696" y="245"/>
                  </a:cubicBezTo>
                  <a:cubicBezTo>
                    <a:pt x="693" y="245"/>
                    <a:pt x="690" y="244"/>
                    <a:pt x="686" y="244"/>
                  </a:cubicBezTo>
                  <a:cubicBezTo>
                    <a:pt x="685" y="244"/>
                    <a:pt x="685" y="244"/>
                    <a:pt x="685" y="244"/>
                  </a:cubicBezTo>
                  <a:cubicBezTo>
                    <a:pt x="684" y="244"/>
                    <a:pt x="684" y="244"/>
                    <a:pt x="684" y="244"/>
                  </a:cubicBezTo>
                  <a:cubicBezTo>
                    <a:pt x="682" y="243"/>
                    <a:pt x="682" y="243"/>
                    <a:pt x="682" y="243"/>
                  </a:cubicBezTo>
                  <a:cubicBezTo>
                    <a:pt x="680" y="243"/>
                    <a:pt x="679" y="243"/>
                    <a:pt x="677" y="24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70" y="242"/>
                    <a:pt x="670" y="242"/>
                    <a:pt x="670" y="242"/>
                  </a:cubicBezTo>
                  <a:cubicBezTo>
                    <a:pt x="669" y="242"/>
                    <a:pt x="669" y="241"/>
                    <a:pt x="668" y="241"/>
                  </a:cubicBezTo>
                  <a:cubicBezTo>
                    <a:pt x="663" y="240"/>
                    <a:pt x="663" y="240"/>
                    <a:pt x="663" y="240"/>
                  </a:cubicBezTo>
                  <a:cubicBezTo>
                    <a:pt x="663" y="240"/>
                    <a:pt x="662" y="240"/>
                    <a:pt x="661" y="240"/>
                  </a:cubicBezTo>
                  <a:cubicBezTo>
                    <a:pt x="659" y="239"/>
                    <a:pt x="659" y="239"/>
                    <a:pt x="659" y="239"/>
                  </a:cubicBezTo>
                  <a:cubicBezTo>
                    <a:pt x="657" y="238"/>
                    <a:pt x="656" y="238"/>
                    <a:pt x="654" y="238"/>
                  </a:cubicBezTo>
                  <a:cubicBezTo>
                    <a:pt x="650" y="236"/>
                    <a:pt x="650" y="236"/>
                    <a:pt x="650" y="236"/>
                  </a:cubicBezTo>
                  <a:cubicBezTo>
                    <a:pt x="649" y="236"/>
                    <a:pt x="649" y="236"/>
                    <a:pt x="648" y="235"/>
                  </a:cubicBezTo>
                  <a:cubicBezTo>
                    <a:pt x="646" y="234"/>
                    <a:pt x="646" y="234"/>
                    <a:pt x="646" y="234"/>
                  </a:cubicBezTo>
                  <a:cubicBezTo>
                    <a:pt x="644" y="234"/>
                    <a:pt x="643" y="233"/>
                    <a:pt x="641" y="233"/>
                  </a:cubicBezTo>
                  <a:cubicBezTo>
                    <a:pt x="635" y="230"/>
                    <a:pt x="630" y="228"/>
                    <a:pt x="624" y="225"/>
                  </a:cubicBezTo>
                  <a:cubicBezTo>
                    <a:pt x="618" y="222"/>
                    <a:pt x="613" y="220"/>
                    <a:pt x="608" y="216"/>
                  </a:cubicBezTo>
                  <a:cubicBezTo>
                    <a:pt x="604" y="214"/>
                    <a:pt x="604" y="214"/>
                    <a:pt x="604" y="214"/>
                  </a:cubicBezTo>
                  <a:cubicBezTo>
                    <a:pt x="603" y="213"/>
                    <a:pt x="603" y="213"/>
                    <a:pt x="602" y="212"/>
                  </a:cubicBezTo>
                  <a:cubicBezTo>
                    <a:pt x="600" y="211"/>
                    <a:pt x="600" y="211"/>
                    <a:pt x="600" y="211"/>
                  </a:cubicBezTo>
                  <a:cubicBezTo>
                    <a:pt x="599" y="210"/>
                    <a:pt x="598" y="209"/>
                    <a:pt x="597" y="208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89" y="201"/>
                    <a:pt x="584" y="196"/>
                    <a:pt x="581" y="192"/>
                  </a:cubicBezTo>
                  <a:cubicBezTo>
                    <a:pt x="577" y="187"/>
                    <a:pt x="573" y="182"/>
                    <a:pt x="570" y="177"/>
                  </a:cubicBezTo>
                  <a:cubicBezTo>
                    <a:pt x="569" y="175"/>
                    <a:pt x="568" y="174"/>
                    <a:pt x="567" y="173"/>
                  </a:cubicBezTo>
                  <a:cubicBezTo>
                    <a:pt x="566" y="171"/>
                    <a:pt x="566" y="171"/>
                    <a:pt x="566" y="171"/>
                  </a:cubicBezTo>
                  <a:cubicBezTo>
                    <a:pt x="565" y="169"/>
                    <a:pt x="565" y="169"/>
                    <a:pt x="565" y="169"/>
                  </a:cubicBezTo>
                  <a:cubicBezTo>
                    <a:pt x="562" y="165"/>
                    <a:pt x="562" y="165"/>
                    <a:pt x="562" y="165"/>
                  </a:cubicBezTo>
                  <a:cubicBezTo>
                    <a:pt x="562" y="163"/>
                    <a:pt x="561" y="162"/>
                    <a:pt x="560" y="161"/>
                  </a:cubicBezTo>
                  <a:cubicBezTo>
                    <a:pt x="559" y="158"/>
                    <a:pt x="557" y="155"/>
                    <a:pt x="556" y="152"/>
                  </a:cubicBezTo>
                  <a:cubicBezTo>
                    <a:pt x="555" y="151"/>
                    <a:pt x="555" y="150"/>
                    <a:pt x="554" y="148"/>
                  </a:cubicBezTo>
                  <a:cubicBezTo>
                    <a:pt x="554" y="147"/>
                    <a:pt x="553" y="145"/>
                    <a:pt x="552" y="144"/>
                  </a:cubicBezTo>
                  <a:cubicBezTo>
                    <a:pt x="550" y="138"/>
                    <a:pt x="549" y="132"/>
                    <a:pt x="548" y="127"/>
                  </a:cubicBezTo>
                  <a:cubicBezTo>
                    <a:pt x="547" y="121"/>
                    <a:pt x="548" y="115"/>
                    <a:pt x="549" y="109"/>
                  </a:cubicBezTo>
                  <a:cubicBezTo>
                    <a:pt x="550" y="104"/>
                    <a:pt x="552" y="98"/>
                    <a:pt x="556" y="95"/>
                  </a:cubicBezTo>
                  <a:cubicBezTo>
                    <a:pt x="560" y="91"/>
                    <a:pt x="565" y="87"/>
                    <a:pt x="570" y="85"/>
                  </a:cubicBezTo>
                  <a:cubicBezTo>
                    <a:pt x="572" y="84"/>
                    <a:pt x="575" y="83"/>
                    <a:pt x="577" y="83"/>
                  </a:cubicBezTo>
                  <a:cubicBezTo>
                    <a:pt x="578" y="83"/>
                    <a:pt x="579" y="83"/>
                    <a:pt x="579" y="83"/>
                  </a:cubicBezTo>
                  <a:cubicBezTo>
                    <a:pt x="580" y="83"/>
                    <a:pt x="581" y="83"/>
                    <a:pt x="581" y="83"/>
                  </a:cubicBezTo>
                  <a:cubicBezTo>
                    <a:pt x="582" y="83"/>
                    <a:pt x="583" y="83"/>
                    <a:pt x="583" y="83"/>
                  </a:cubicBezTo>
                  <a:cubicBezTo>
                    <a:pt x="584" y="83"/>
                    <a:pt x="585" y="84"/>
                    <a:pt x="585" y="84"/>
                  </a:cubicBezTo>
                  <a:cubicBezTo>
                    <a:pt x="591" y="85"/>
                    <a:pt x="596" y="88"/>
                    <a:pt x="600" y="91"/>
                  </a:cubicBezTo>
                  <a:cubicBezTo>
                    <a:pt x="604" y="95"/>
                    <a:pt x="608" y="99"/>
                    <a:pt x="610" y="105"/>
                  </a:cubicBezTo>
                  <a:cubicBezTo>
                    <a:pt x="612" y="110"/>
                    <a:pt x="614" y="115"/>
                    <a:pt x="614" y="121"/>
                  </a:cubicBezTo>
                  <a:cubicBezTo>
                    <a:pt x="614" y="123"/>
                    <a:pt x="614" y="123"/>
                    <a:pt x="614" y="123"/>
                  </a:cubicBezTo>
                  <a:cubicBezTo>
                    <a:pt x="614" y="123"/>
                    <a:pt x="614" y="124"/>
                    <a:pt x="614" y="124"/>
                  </a:cubicBezTo>
                  <a:cubicBezTo>
                    <a:pt x="614" y="125"/>
                    <a:pt x="614" y="125"/>
                    <a:pt x="614" y="125"/>
                  </a:cubicBezTo>
                  <a:cubicBezTo>
                    <a:pt x="613" y="127"/>
                    <a:pt x="613" y="127"/>
                    <a:pt x="613" y="127"/>
                  </a:cubicBezTo>
                  <a:cubicBezTo>
                    <a:pt x="613" y="129"/>
                    <a:pt x="613" y="129"/>
                    <a:pt x="613" y="129"/>
                  </a:cubicBezTo>
                  <a:cubicBezTo>
                    <a:pt x="613" y="131"/>
                    <a:pt x="612" y="132"/>
                    <a:pt x="612" y="133"/>
                  </a:cubicBezTo>
                  <a:cubicBezTo>
                    <a:pt x="612" y="134"/>
                    <a:pt x="612" y="135"/>
                    <a:pt x="612" y="136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9" y="143"/>
                    <a:pt x="606" y="148"/>
                    <a:pt x="603" y="153"/>
                  </a:cubicBezTo>
                  <a:cubicBezTo>
                    <a:pt x="599" y="158"/>
                    <a:pt x="596" y="162"/>
                    <a:pt x="592" y="167"/>
                  </a:cubicBezTo>
                  <a:cubicBezTo>
                    <a:pt x="587" y="171"/>
                    <a:pt x="583" y="175"/>
                    <a:pt x="579" y="179"/>
                  </a:cubicBezTo>
                  <a:cubicBezTo>
                    <a:pt x="576" y="181"/>
                    <a:pt x="574" y="183"/>
                    <a:pt x="572" y="185"/>
                  </a:cubicBezTo>
                  <a:cubicBezTo>
                    <a:pt x="571" y="186"/>
                    <a:pt x="569" y="187"/>
                    <a:pt x="568" y="188"/>
                  </a:cubicBezTo>
                  <a:cubicBezTo>
                    <a:pt x="565" y="191"/>
                    <a:pt x="565" y="191"/>
                    <a:pt x="565" y="191"/>
                  </a:cubicBezTo>
                  <a:cubicBezTo>
                    <a:pt x="564" y="192"/>
                    <a:pt x="562" y="193"/>
                    <a:pt x="561" y="193"/>
                  </a:cubicBezTo>
                  <a:cubicBezTo>
                    <a:pt x="560" y="194"/>
                    <a:pt x="559" y="195"/>
                    <a:pt x="557" y="196"/>
                  </a:cubicBezTo>
                  <a:cubicBezTo>
                    <a:pt x="554" y="199"/>
                    <a:pt x="554" y="199"/>
                    <a:pt x="554" y="199"/>
                  </a:cubicBezTo>
                  <a:cubicBezTo>
                    <a:pt x="552" y="199"/>
                    <a:pt x="551" y="200"/>
                    <a:pt x="550" y="201"/>
                  </a:cubicBezTo>
                  <a:cubicBezTo>
                    <a:pt x="546" y="203"/>
                    <a:pt x="546" y="203"/>
                    <a:pt x="546" y="203"/>
                  </a:cubicBezTo>
                  <a:cubicBezTo>
                    <a:pt x="544" y="205"/>
                    <a:pt x="544" y="205"/>
                    <a:pt x="544" y="205"/>
                  </a:cubicBezTo>
                  <a:cubicBezTo>
                    <a:pt x="542" y="206"/>
                    <a:pt x="542" y="206"/>
                    <a:pt x="542" y="206"/>
                  </a:cubicBezTo>
                  <a:cubicBezTo>
                    <a:pt x="541" y="206"/>
                    <a:pt x="540" y="207"/>
                    <a:pt x="538" y="208"/>
                  </a:cubicBezTo>
                  <a:cubicBezTo>
                    <a:pt x="535" y="210"/>
                    <a:pt x="535" y="210"/>
                    <a:pt x="535" y="210"/>
                  </a:cubicBezTo>
                  <a:cubicBezTo>
                    <a:pt x="529" y="212"/>
                    <a:pt x="524" y="214"/>
                    <a:pt x="518" y="216"/>
                  </a:cubicBezTo>
                  <a:cubicBezTo>
                    <a:pt x="516" y="217"/>
                    <a:pt x="516" y="217"/>
                    <a:pt x="516" y="217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12" y="218"/>
                    <a:pt x="511" y="218"/>
                    <a:pt x="510" y="218"/>
                  </a:cubicBezTo>
                  <a:cubicBezTo>
                    <a:pt x="507" y="219"/>
                    <a:pt x="504" y="220"/>
                    <a:pt x="501" y="220"/>
                  </a:cubicBezTo>
                  <a:cubicBezTo>
                    <a:pt x="499" y="221"/>
                    <a:pt x="498" y="221"/>
                    <a:pt x="497" y="221"/>
                  </a:cubicBezTo>
                  <a:cubicBezTo>
                    <a:pt x="492" y="222"/>
                    <a:pt x="492" y="222"/>
                    <a:pt x="492" y="222"/>
                  </a:cubicBezTo>
                  <a:cubicBezTo>
                    <a:pt x="490" y="222"/>
                    <a:pt x="490" y="222"/>
                    <a:pt x="490" y="222"/>
                  </a:cubicBezTo>
                  <a:cubicBezTo>
                    <a:pt x="489" y="223"/>
                    <a:pt x="489" y="223"/>
                    <a:pt x="488" y="223"/>
                  </a:cubicBezTo>
                  <a:cubicBezTo>
                    <a:pt x="484" y="223"/>
                    <a:pt x="484" y="223"/>
                    <a:pt x="484" y="223"/>
                  </a:cubicBezTo>
                  <a:cubicBezTo>
                    <a:pt x="483" y="223"/>
                    <a:pt x="482" y="223"/>
                    <a:pt x="481" y="223"/>
                  </a:cubicBezTo>
                  <a:cubicBezTo>
                    <a:pt x="479" y="224"/>
                    <a:pt x="479" y="224"/>
                    <a:pt x="479" y="224"/>
                  </a:cubicBezTo>
                  <a:cubicBezTo>
                    <a:pt x="477" y="224"/>
                    <a:pt x="477" y="224"/>
                    <a:pt x="477" y="224"/>
                  </a:cubicBezTo>
                  <a:cubicBezTo>
                    <a:pt x="476" y="224"/>
                    <a:pt x="476" y="224"/>
                    <a:pt x="476" y="224"/>
                  </a:cubicBezTo>
                  <a:cubicBezTo>
                    <a:pt x="476" y="224"/>
                    <a:pt x="475" y="224"/>
                    <a:pt x="475" y="224"/>
                  </a:cubicBezTo>
                  <a:cubicBezTo>
                    <a:pt x="472" y="223"/>
                    <a:pt x="469" y="224"/>
                    <a:pt x="466" y="223"/>
                  </a:cubicBezTo>
                  <a:cubicBezTo>
                    <a:pt x="465" y="223"/>
                    <a:pt x="464" y="223"/>
                    <a:pt x="462" y="223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57" y="222"/>
                    <a:pt x="456" y="222"/>
                    <a:pt x="456" y="222"/>
                  </a:cubicBezTo>
                  <a:cubicBezTo>
                    <a:pt x="454" y="221"/>
                    <a:pt x="454" y="221"/>
                    <a:pt x="454" y="221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4" y="219"/>
                    <a:pt x="438" y="217"/>
                    <a:pt x="433" y="215"/>
                  </a:cubicBezTo>
                  <a:cubicBezTo>
                    <a:pt x="430" y="214"/>
                    <a:pt x="427" y="213"/>
                    <a:pt x="424" y="212"/>
                  </a:cubicBezTo>
                  <a:cubicBezTo>
                    <a:pt x="422" y="212"/>
                    <a:pt x="422" y="212"/>
                    <a:pt x="422" y="212"/>
                  </a:cubicBezTo>
                  <a:cubicBezTo>
                    <a:pt x="422" y="211"/>
                    <a:pt x="421" y="211"/>
                    <a:pt x="420" y="211"/>
                  </a:cubicBezTo>
                  <a:cubicBezTo>
                    <a:pt x="416" y="209"/>
                    <a:pt x="416" y="209"/>
                    <a:pt x="416" y="209"/>
                  </a:cubicBezTo>
                  <a:cubicBezTo>
                    <a:pt x="413" y="208"/>
                    <a:pt x="411" y="207"/>
                    <a:pt x="408" y="206"/>
                  </a:cubicBezTo>
                  <a:cubicBezTo>
                    <a:pt x="405" y="205"/>
                    <a:pt x="403" y="203"/>
                    <a:pt x="400" y="202"/>
                  </a:cubicBezTo>
                  <a:cubicBezTo>
                    <a:pt x="396" y="201"/>
                    <a:pt x="396" y="201"/>
                    <a:pt x="396" y="201"/>
                  </a:cubicBezTo>
                  <a:cubicBezTo>
                    <a:pt x="392" y="199"/>
                    <a:pt x="392" y="199"/>
                    <a:pt x="392" y="199"/>
                  </a:cubicBezTo>
                  <a:cubicBezTo>
                    <a:pt x="389" y="197"/>
                    <a:pt x="387" y="196"/>
                    <a:pt x="384" y="195"/>
                  </a:cubicBezTo>
                  <a:cubicBezTo>
                    <a:pt x="373" y="190"/>
                    <a:pt x="363" y="185"/>
                    <a:pt x="352" y="181"/>
                  </a:cubicBezTo>
                  <a:cubicBezTo>
                    <a:pt x="349" y="180"/>
                    <a:pt x="346" y="178"/>
                    <a:pt x="344" y="177"/>
                  </a:cubicBezTo>
                  <a:cubicBezTo>
                    <a:pt x="341" y="176"/>
                    <a:pt x="338" y="175"/>
                    <a:pt x="335" y="174"/>
                  </a:cubicBezTo>
                  <a:cubicBezTo>
                    <a:pt x="330" y="172"/>
                    <a:pt x="324" y="171"/>
                    <a:pt x="319" y="169"/>
                  </a:cubicBezTo>
                  <a:cubicBezTo>
                    <a:pt x="317" y="169"/>
                    <a:pt x="316" y="168"/>
                    <a:pt x="314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7" y="166"/>
                    <a:pt x="305" y="165"/>
                    <a:pt x="302" y="164"/>
                  </a:cubicBezTo>
                  <a:cubicBezTo>
                    <a:pt x="296" y="163"/>
                    <a:pt x="291" y="162"/>
                    <a:pt x="285" y="160"/>
                  </a:cubicBezTo>
                  <a:cubicBezTo>
                    <a:pt x="274" y="158"/>
                    <a:pt x="263" y="155"/>
                    <a:pt x="251" y="153"/>
                  </a:cubicBezTo>
                  <a:cubicBezTo>
                    <a:pt x="229" y="150"/>
                    <a:pt x="207" y="147"/>
                    <a:pt x="184" y="147"/>
                  </a:cubicBezTo>
                  <a:cubicBezTo>
                    <a:pt x="162" y="146"/>
                    <a:pt x="140" y="148"/>
                    <a:pt x="118" y="152"/>
                  </a:cubicBezTo>
                  <a:cubicBezTo>
                    <a:pt x="108" y="154"/>
                    <a:pt x="97" y="157"/>
                    <a:pt x="87" y="160"/>
                  </a:cubicBezTo>
                  <a:cubicBezTo>
                    <a:pt x="82" y="162"/>
                    <a:pt x="77" y="163"/>
                    <a:pt x="72" y="165"/>
                  </a:cubicBezTo>
                  <a:cubicBezTo>
                    <a:pt x="67" y="167"/>
                    <a:pt x="62" y="170"/>
                    <a:pt x="57" y="172"/>
                  </a:cubicBezTo>
                  <a:cubicBezTo>
                    <a:pt x="56" y="173"/>
                    <a:pt x="55" y="173"/>
                    <a:pt x="53" y="174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48" y="177"/>
                    <a:pt x="45" y="179"/>
                    <a:pt x="43" y="180"/>
                  </a:cubicBezTo>
                  <a:cubicBezTo>
                    <a:pt x="41" y="182"/>
                    <a:pt x="39" y="183"/>
                    <a:pt x="37" y="185"/>
                  </a:cubicBezTo>
                  <a:cubicBezTo>
                    <a:pt x="36" y="186"/>
                    <a:pt x="35" y="186"/>
                    <a:pt x="34" y="187"/>
                  </a:cubicBezTo>
                  <a:cubicBezTo>
                    <a:pt x="32" y="188"/>
                    <a:pt x="31" y="189"/>
                    <a:pt x="30" y="190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6" y="193"/>
                    <a:pt x="25" y="194"/>
                    <a:pt x="24" y="19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1" y="199"/>
                    <a:pt x="20" y="199"/>
                    <a:pt x="19" y="200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6" y="204"/>
                    <a:pt x="15" y="204"/>
                    <a:pt x="15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3" y="207"/>
                    <a:pt x="12" y="208"/>
                    <a:pt x="12" y="208"/>
                  </a:cubicBezTo>
                  <a:cubicBezTo>
                    <a:pt x="11" y="209"/>
                    <a:pt x="11" y="210"/>
                    <a:pt x="10" y="211"/>
                  </a:cubicBezTo>
                  <a:cubicBezTo>
                    <a:pt x="10" y="212"/>
                    <a:pt x="9" y="212"/>
                    <a:pt x="9" y="213"/>
                  </a:cubicBezTo>
                  <a:cubicBezTo>
                    <a:pt x="8" y="214"/>
                    <a:pt x="8" y="214"/>
                    <a:pt x="7" y="215"/>
                  </a:cubicBezTo>
                  <a:cubicBezTo>
                    <a:pt x="7" y="216"/>
                    <a:pt x="6" y="217"/>
                    <a:pt x="5" y="218"/>
                  </a:cubicBezTo>
                  <a:cubicBezTo>
                    <a:pt x="2" y="225"/>
                    <a:pt x="1" y="230"/>
                    <a:pt x="0" y="236"/>
                  </a:cubicBezTo>
                  <a:cubicBezTo>
                    <a:pt x="0" y="237"/>
                    <a:pt x="0" y="238"/>
                    <a:pt x="0" y="240"/>
                  </a:cubicBezTo>
                  <a:cubicBezTo>
                    <a:pt x="0" y="241"/>
                    <a:pt x="0" y="242"/>
                    <a:pt x="0" y="244"/>
                  </a:cubicBezTo>
                  <a:cubicBezTo>
                    <a:pt x="0" y="244"/>
                    <a:pt x="0" y="245"/>
                    <a:pt x="0" y="246"/>
                  </a:cubicBezTo>
                  <a:cubicBezTo>
                    <a:pt x="0" y="246"/>
                    <a:pt x="0" y="247"/>
                    <a:pt x="0" y="248"/>
                  </a:cubicBezTo>
                  <a:cubicBezTo>
                    <a:pt x="1" y="249"/>
                    <a:pt x="1" y="251"/>
                    <a:pt x="1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F9E431A-8181-45BE-A5B0-634621C2A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" y="1929"/>
              <a:ext cx="6226" cy="456"/>
            </a:xfrm>
            <a:custGeom>
              <a:avLst/>
              <a:gdLst>
                <a:gd name="T0" fmla="*/ 108 w 4594"/>
                <a:gd name="T1" fmla="*/ 192 h 335"/>
                <a:gd name="T2" fmla="*/ 304 w 4594"/>
                <a:gd name="T3" fmla="*/ 202 h 335"/>
                <a:gd name="T4" fmla="*/ 477 w 4594"/>
                <a:gd name="T5" fmla="*/ 261 h 335"/>
                <a:gd name="T6" fmla="*/ 591 w 4594"/>
                <a:gd name="T7" fmla="*/ 209 h 335"/>
                <a:gd name="T8" fmla="*/ 600 w 4594"/>
                <a:gd name="T9" fmla="*/ 107 h 335"/>
                <a:gd name="T10" fmla="*/ 541 w 4594"/>
                <a:gd name="T11" fmla="*/ 167 h 335"/>
                <a:gd name="T12" fmla="*/ 618 w 4594"/>
                <a:gd name="T13" fmla="*/ 260 h 335"/>
                <a:gd name="T14" fmla="*/ 838 w 4594"/>
                <a:gd name="T15" fmla="*/ 254 h 335"/>
                <a:gd name="T16" fmla="*/ 1329 w 4594"/>
                <a:gd name="T17" fmla="*/ 231 h 335"/>
                <a:gd name="T18" fmla="*/ 1452 w 4594"/>
                <a:gd name="T19" fmla="*/ 191 h 335"/>
                <a:gd name="T20" fmla="*/ 1590 w 4594"/>
                <a:gd name="T21" fmla="*/ 9 h 335"/>
                <a:gd name="T22" fmla="*/ 1781 w 4594"/>
                <a:gd name="T23" fmla="*/ 210 h 335"/>
                <a:gd name="T24" fmla="*/ 1956 w 4594"/>
                <a:gd name="T25" fmla="*/ 286 h 335"/>
                <a:gd name="T26" fmla="*/ 2240 w 4594"/>
                <a:gd name="T27" fmla="*/ 260 h 335"/>
                <a:gd name="T28" fmla="*/ 2410 w 4594"/>
                <a:gd name="T29" fmla="*/ 160 h 335"/>
                <a:gd name="T30" fmla="*/ 2526 w 4594"/>
                <a:gd name="T31" fmla="*/ 173 h 335"/>
                <a:gd name="T32" fmla="*/ 2734 w 4594"/>
                <a:gd name="T33" fmla="*/ 266 h 335"/>
                <a:gd name="T34" fmla="*/ 2978 w 4594"/>
                <a:gd name="T35" fmla="*/ 210 h 335"/>
                <a:gd name="T36" fmla="*/ 3239 w 4594"/>
                <a:gd name="T37" fmla="*/ 141 h 335"/>
                <a:gd name="T38" fmla="*/ 3330 w 4594"/>
                <a:gd name="T39" fmla="*/ 188 h 335"/>
                <a:gd name="T40" fmla="*/ 3350 w 4594"/>
                <a:gd name="T41" fmla="*/ 310 h 335"/>
                <a:gd name="T42" fmla="*/ 3293 w 4594"/>
                <a:gd name="T43" fmla="*/ 314 h 335"/>
                <a:gd name="T44" fmla="*/ 3364 w 4594"/>
                <a:gd name="T45" fmla="*/ 189 h 335"/>
                <a:gd name="T46" fmla="*/ 3505 w 4594"/>
                <a:gd name="T47" fmla="*/ 173 h 335"/>
                <a:gd name="T48" fmla="*/ 3703 w 4594"/>
                <a:gd name="T49" fmla="*/ 303 h 335"/>
                <a:gd name="T50" fmla="*/ 4076 w 4594"/>
                <a:gd name="T51" fmla="*/ 255 h 335"/>
                <a:gd name="T52" fmla="*/ 4162 w 4594"/>
                <a:gd name="T53" fmla="*/ 315 h 335"/>
                <a:gd name="T54" fmla="*/ 4341 w 4594"/>
                <a:gd name="T55" fmla="*/ 253 h 335"/>
                <a:gd name="T56" fmla="*/ 4449 w 4594"/>
                <a:gd name="T57" fmla="*/ 104 h 335"/>
                <a:gd name="T58" fmla="*/ 4546 w 4594"/>
                <a:gd name="T59" fmla="*/ 40 h 335"/>
                <a:gd name="T60" fmla="*/ 4387 w 4594"/>
                <a:gd name="T61" fmla="*/ 168 h 335"/>
                <a:gd name="T62" fmla="*/ 4273 w 4594"/>
                <a:gd name="T63" fmla="*/ 310 h 335"/>
                <a:gd name="T64" fmla="*/ 4132 w 4594"/>
                <a:gd name="T65" fmla="*/ 283 h 335"/>
                <a:gd name="T66" fmla="*/ 3999 w 4594"/>
                <a:gd name="T67" fmla="*/ 226 h 335"/>
                <a:gd name="T68" fmla="*/ 3609 w 4594"/>
                <a:gd name="T69" fmla="*/ 234 h 335"/>
                <a:gd name="T70" fmla="*/ 3474 w 4594"/>
                <a:gd name="T71" fmla="*/ 159 h 335"/>
                <a:gd name="T72" fmla="*/ 3335 w 4594"/>
                <a:gd name="T73" fmla="*/ 193 h 335"/>
                <a:gd name="T74" fmla="*/ 3280 w 4594"/>
                <a:gd name="T75" fmla="*/ 313 h 335"/>
                <a:gd name="T76" fmla="*/ 3350 w 4594"/>
                <a:gd name="T77" fmla="*/ 323 h 335"/>
                <a:gd name="T78" fmla="*/ 3338 w 4594"/>
                <a:gd name="T79" fmla="*/ 184 h 335"/>
                <a:gd name="T80" fmla="*/ 3242 w 4594"/>
                <a:gd name="T81" fmla="*/ 132 h 335"/>
                <a:gd name="T82" fmla="*/ 2981 w 4594"/>
                <a:gd name="T83" fmla="*/ 199 h 335"/>
                <a:gd name="T84" fmla="*/ 2760 w 4594"/>
                <a:gd name="T85" fmla="*/ 263 h 335"/>
                <a:gd name="T86" fmla="*/ 2537 w 4594"/>
                <a:gd name="T87" fmla="*/ 168 h 335"/>
                <a:gd name="T88" fmla="*/ 2442 w 4594"/>
                <a:gd name="T89" fmla="*/ 148 h 335"/>
                <a:gd name="T90" fmla="*/ 2290 w 4594"/>
                <a:gd name="T91" fmla="*/ 208 h 335"/>
                <a:gd name="T92" fmla="*/ 2079 w 4594"/>
                <a:gd name="T93" fmla="*/ 293 h 335"/>
                <a:gd name="T94" fmla="*/ 1850 w 4594"/>
                <a:gd name="T95" fmla="*/ 241 h 335"/>
                <a:gd name="T96" fmla="*/ 1603 w 4594"/>
                <a:gd name="T97" fmla="*/ 1 h 335"/>
                <a:gd name="T98" fmla="*/ 1517 w 4594"/>
                <a:gd name="T99" fmla="*/ 24 h 335"/>
                <a:gd name="T100" fmla="*/ 1443 w 4594"/>
                <a:gd name="T101" fmla="*/ 188 h 335"/>
                <a:gd name="T102" fmla="*/ 1301 w 4594"/>
                <a:gd name="T103" fmla="*/ 221 h 335"/>
                <a:gd name="T104" fmla="*/ 780 w 4594"/>
                <a:gd name="T105" fmla="*/ 262 h 335"/>
                <a:gd name="T106" fmla="*/ 612 w 4594"/>
                <a:gd name="T107" fmla="*/ 247 h 335"/>
                <a:gd name="T108" fmla="*/ 547 w 4594"/>
                <a:gd name="T109" fmla="*/ 143 h 335"/>
                <a:gd name="T110" fmla="*/ 614 w 4594"/>
                <a:gd name="T111" fmla="*/ 144 h 335"/>
                <a:gd name="T112" fmla="*/ 578 w 4594"/>
                <a:gd name="T113" fmla="*/ 209 h 335"/>
                <a:gd name="T114" fmla="*/ 473 w 4594"/>
                <a:gd name="T115" fmla="*/ 252 h 335"/>
                <a:gd name="T116" fmla="*/ 365 w 4594"/>
                <a:gd name="T117" fmla="*/ 214 h 335"/>
                <a:gd name="T118" fmla="*/ 238 w 4594"/>
                <a:gd name="T119" fmla="*/ 180 h 335"/>
                <a:gd name="T120" fmla="*/ 112 w 4594"/>
                <a:gd name="T121" fmla="*/ 181 h 335"/>
                <a:gd name="T122" fmla="*/ 14 w 4594"/>
                <a:gd name="T123" fmla="*/ 23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94" h="335">
                  <a:moveTo>
                    <a:pt x="2" y="279"/>
                  </a:moveTo>
                  <a:cubicBezTo>
                    <a:pt x="3" y="273"/>
                    <a:pt x="5" y="269"/>
                    <a:pt x="7" y="264"/>
                  </a:cubicBezTo>
                  <a:cubicBezTo>
                    <a:pt x="7" y="263"/>
                    <a:pt x="8" y="262"/>
                    <a:pt x="8" y="261"/>
                  </a:cubicBezTo>
                  <a:cubicBezTo>
                    <a:pt x="8" y="260"/>
                    <a:pt x="9" y="260"/>
                    <a:pt x="9" y="259"/>
                  </a:cubicBezTo>
                  <a:cubicBezTo>
                    <a:pt x="9" y="259"/>
                    <a:pt x="9" y="258"/>
                    <a:pt x="10" y="257"/>
                  </a:cubicBezTo>
                  <a:cubicBezTo>
                    <a:pt x="11" y="255"/>
                    <a:pt x="12" y="252"/>
                    <a:pt x="13" y="250"/>
                  </a:cubicBezTo>
                  <a:cubicBezTo>
                    <a:pt x="14" y="248"/>
                    <a:pt x="16" y="246"/>
                    <a:pt x="18" y="243"/>
                  </a:cubicBezTo>
                  <a:cubicBezTo>
                    <a:pt x="18" y="242"/>
                    <a:pt x="18" y="242"/>
                    <a:pt x="19" y="241"/>
                  </a:cubicBezTo>
                  <a:cubicBezTo>
                    <a:pt x="20" y="240"/>
                    <a:pt x="20" y="240"/>
                    <a:pt x="21" y="239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3" y="236"/>
                    <a:pt x="23" y="236"/>
                    <a:pt x="23" y="236"/>
                  </a:cubicBezTo>
                  <a:cubicBezTo>
                    <a:pt x="24" y="235"/>
                    <a:pt x="24" y="235"/>
                    <a:pt x="25" y="234"/>
                  </a:cubicBezTo>
                  <a:cubicBezTo>
                    <a:pt x="29" y="230"/>
                    <a:pt x="32" y="227"/>
                    <a:pt x="36" y="224"/>
                  </a:cubicBezTo>
                  <a:cubicBezTo>
                    <a:pt x="44" y="218"/>
                    <a:pt x="53" y="213"/>
                    <a:pt x="62" y="208"/>
                  </a:cubicBezTo>
                  <a:cubicBezTo>
                    <a:pt x="72" y="203"/>
                    <a:pt x="81" y="199"/>
                    <a:pt x="91" y="196"/>
                  </a:cubicBezTo>
                  <a:cubicBezTo>
                    <a:pt x="96" y="195"/>
                    <a:pt x="101" y="193"/>
                    <a:pt x="107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1"/>
                    <a:pt x="110" y="191"/>
                    <a:pt x="110" y="191"/>
                  </a:cubicBezTo>
                  <a:cubicBezTo>
                    <a:pt x="114" y="190"/>
                    <a:pt x="114" y="190"/>
                    <a:pt x="114" y="190"/>
                  </a:cubicBezTo>
                  <a:cubicBezTo>
                    <a:pt x="117" y="190"/>
                    <a:pt x="120" y="189"/>
                    <a:pt x="122" y="189"/>
                  </a:cubicBezTo>
                  <a:cubicBezTo>
                    <a:pt x="143" y="185"/>
                    <a:pt x="165" y="184"/>
                    <a:pt x="187" y="184"/>
                  </a:cubicBezTo>
                  <a:cubicBezTo>
                    <a:pt x="198" y="184"/>
                    <a:pt x="209" y="185"/>
                    <a:pt x="220" y="186"/>
                  </a:cubicBezTo>
                  <a:cubicBezTo>
                    <a:pt x="223" y="187"/>
                    <a:pt x="226" y="187"/>
                    <a:pt x="229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8"/>
                    <a:pt x="235" y="188"/>
                    <a:pt x="237" y="189"/>
                  </a:cubicBezTo>
                  <a:cubicBezTo>
                    <a:pt x="240" y="189"/>
                    <a:pt x="242" y="189"/>
                    <a:pt x="245" y="190"/>
                  </a:cubicBezTo>
                  <a:cubicBezTo>
                    <a:pt x="249" y="191"/>
                    <a:pt x="249" y="191"/>
                    <a:pt x="249" y="191"/>
                  </a:cubicBezTo>
                  <a:cubicBezTo>
                    <a:pt x="254" y="191"/>
                    <a:pt x="254" y="191"/>
                    <a:pt x="254" y="191"/>
                  </a:cubicBezTo>
                  <a:cubicBezTo>
                    <a:pt x="256" y="192"/>
                    <a:pt x="259" y="192"/>
                    <a:pt x="262" y="193"/>
                  </a:cubicBezTo>
                  <a:cubicBezTo>
                    <a:pt x="265" y="193"/>
                    <a:pt x="267" y="194"/>
                    <a:pt x="270" y="195"/>
                  </a:cubicBezTo>
                  <a:cubicBezTo>
                    <a:pt x="273" y="195"/>
                    <a:pt x="276" y="196"/>
                    <a:pt x="279" y="196"/>
                  </a:cubicBezTo>
                  <a:cubicBezTo>
                    <a:pt x="281" y="197"/>
                    <a:pt x="284" y="198"/>
                    <a:pt x="287" y="198"/>
                  </a:cubicBezTo>
                  <a:cubicBezTo>
                    <a:pt x="290" y="199"/>
                    <a:pt x="293" y="200"/>
                    <a:pt x="295" y="200"/>
                  </a:cubicBezTo>
                  <a:cubicBezTo>
                    <a:pt x="298" y="201"/>
                    <a:pt x="301" y="202"/>
                    <a:pt x="304" y="202"/>
                  </a:cubicBezTo>
                  <a:cubicBezTo>
                    <a:pt x="306" y="203"/>
                    <a:pt x="309" y="204"/>
                    <a:pt x="312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8" y="206"/>
                    <a:pt x="319" y="207"/>
                    <a:pt x="320" y="207"/>
                  </a:cubicBezTo>
                  <a:cubicBezTo>
                    <a:pt x="326" y="209"/>
                    <a:pt x="331" y="211"/>
                    <a:pt x="337" y="213"/>
                  </a:cubicBezTo>
                  <a:cubicBezTo>
                    <a:pt x="339" y="214"/>
                    <a:pt x="342" y="215"/>
                    <a:pt x="345" y="216"/>
                  </a:cubicBezTo>
                  <a:cubicBezTo>
                    <a:pt x="348" y="217"/>
                    <a:pt x="350" y="218"/>
                    <a:pt x="353" y="219"/>
                  </a:cubicBezTo>
                  <a:cubicBezTo>
                    <a:pt x="354" y="220"/>
                    <a:pt x="356" y="220"/>
                    <a:pt x="357" y="221"/>
                  </a:cubicBezTo>
                  <a:cubicBezTo>
                    <a:pt x="361" y="223"/>
                    <a:pt x="361" y="223"/>
                    <a:pt x="361" y="223"/>
                  </a:cubicBezTo>
                  <a:cubicBezTo>
                    <a:pt x="364" y="224"/>
                    <a:pt x="366" y="225"/>
                    <a:pt x="369" y="226"/>
                  </a:cubicBezTo>
                  <a:cubicBezTo>
                    <a:pt x="374" y="229"/>
                    <a:pt x="380" y="231"/>
                    <a:pt x="385" y="234"/>
                  </a:cubicBezTo>
                  <a:cubicBezTo>
                    <a:pt x="407" y="243"/>
                    <a:pt x="429" y="254"/>
                    <a:pt x="454" y="259"/>
                  </a:cubicBezTo>
                  <a:cubicBezTo>
                    <a:pt x="455" y="259"/>
                    <a:pt x="457" y="259"/>
                    <a:pt x="458" y="259"/>
                  </a:cubicBezTo>
                  <a:cubicBezTo>
                    <a:pt x="460" y="260"/>
                    <a:pt x="461" y="260"/>
                    <a:pt x="463" y="260"/>
                  </a:cubicBezTo>
                  <a:cubicBezTo>
                    <a:pt x="467" y="261"/>
                    <a:pt x="467" y="261"/>
                    <a:pt x="467" y="261"/>
                  </a:cubicBezTo>
                  <a:cubicBezTo>
                    <a:pt x="469" y="261"/>
                    <a:pt x="471" y="261"/>
                    <a:pt x="472" y="261"/>
                  </a:cubicBezTo>
                  <a:cubicBezTo>
                    <a:pt x="475" y="261"/>
                    <a:pt x="475" y="261"/>
                    <a:pt x="475" y="261"/>
                  </a:cubicBezTo>
                  <a:cubicBezTo>
                    <a:pt x="475" y="261"/>
                    <a:pt x="476" y="261"/>
                    <a:pt x="477" y="261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83" y="261"/>
                    <a:pt x="485" y="261"/>
                    <a:pt x="487" y="260"/>
                  </a:cubicBezTo>
                  <a:cubicBezTo>
                    <a:pt x="488" y="260"/>
                    <a:pt x="490" y="260"/>
                    <a:pt x="491" y="260"/>
                  </a:cubicBezTo>
                  <a:cubicBezTo>
                    <a:pt x="498" y="259"/>
                    <a:pt x="504" y="258"/>
                    <a:pt x="510" y="256"/>
                  </a:cubicBezTo>
                  <a:cubicBezTo>
                    <a:pt x="516" y="255"/>
                    <a:pt x="522" y="253"/>
                    <a:pt x="528" y="251"/>
                  </a:cubicBezTo>
                  <a:cubicBezTo>
                    <a:pt x="534" y="249"/>
                    <a:pt x="539" y="246"/>
                    <a:pt x="545" y="243"/>
                  </a:cubicBezTo>
                  <a:cubicBezTo>
                    <a:pt x="547" y="242"/>
                    <a:pt x="548" y="241"/>
                    <a:pt x="549" y="241"/>
                  </a:cubicBezTo>
                  <a:cubicBezTo>
                    <a:pt x="551" y="240"/>
                    <a:pt x="552" y="239"/>
                    <a:pt x="553" y="238"/>
                  </a:cubicBezTo>
                  <a:cubicBezTo>
                    <a:pt x="557" y="236"/>
                    <a:pt x="557" y="236"/>
                    <a:pt x="557" y="236"/>
                  </a:cubicBezTo>
                  <a:cubicBezTo>
                    <a:pt x="559" y="235"/>
                    <a:pt x="560" y="234"/>
                    <a:pt x="561" y="233"/>
                  </a:cubicBezTo>
                  <a:cubicBezTo>
                    <a:pt x="564" y="231"/>
                    <a:pt x="566" y="229"/>
                    <a:pt x="569" y="228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3" y="225"/>
                    <a:pt x="573" y="225"/>
                    <a:pt x="573" y="225"/>
                  </a:cubicBezTo>
                  <a:cubicBezTo>
                    <a:pt x="576" y="222"/>
                    <a:pt x="576" y="222"/>
                    <a:pt x="576" y="222"/>
                  </a:cubicBezTo>
                  <a:cubicBezTo>
                    <a:pt x="579" y="220"/>
                    <a:pt x="581" y="218"/>
                    <a:pt x="584" y="216"/>
                  </a:cubicBezTo>
                  <a:cubicBezTo>
                    <a:pt x="587" y="212"/>
                    <a:pt x="587" y="212"/>
                    <a:pt x="587" y="212"/>
                  </a:cubicBezTo>
                  <a:cubicBezTo>
                    <a:pt x="588" y="211"/>
                    <a:pt x="590" y="210"/>
                    <a:pt x="591" y="209"/>
                  </a:cubicBezTo>
                  <a:cubicBezTo>
                    <a:pt x="593" y="207"/>
                    <a:pt x="595" y="205"/>
                    <a:pt x="597" y="202"/>
                  </a:cubicBezTo>
                  <a:cubicBezTo>
                    <a:pt x="599" y="201"/>
                    <a:pt x="600" y="200"/>
                    <a:pt x="601" y="199"/>
                  </a:cubicBezTo>
                  <a:cubicBezTo>
                    <a:pt x="604" y="195"/>
                    <a:pt x="604" y="195"/>
                    <a:pt x="604" y="195"/>
                  </a:cubicBezTo>
                  <a:cubicBezTo>
                    <a:pt x="608" y="190"/>
                    <a:pt x="612" y="185"/>
                    <a:pt x="615" y="179"/>
                  </a:cubicBezTo>
                  <a:cubicBezTo>
                    <a:pt x="619" y="174"/>
                    <a:pt x="621" y="167"/>
                    <a:pt x="623" y="161"/>
                  </a:cubicBezTo>
                  <a:cubicBezTo>
                    <a:pt x="623" y="159"/>
                    <a:pt x="623" y="157"/>
                    <a:pt x="623" y="156"/>
                  </a:cubicBezTo>
                  <a:cubicBezTo>
                    <a:pt x="623" y="155"/>
                    <a:pt x="624" y="154"/>
                    <a:pt x="624" y="153"/>
                  </a:cubicBezTo>
                  <a:cubicBezTo>
                    <a:pt x="624" y="150"/>
                    <a:pt x="624" y="150"/>
                    <a:pt x="624" y="150"/>
                  </a:cubicBezTo>
                  <a:cubicBezTo>
                    <a:pt x="624" y="150"/>
                    <a:pt x="624" y="150"/>
                    <a:pt x="624" y="149"/>
                  </a:cubicBezTo>
                  <a:cubicBezTo>
                    <a:pt x="624" y="148"/>
                    <a:pt x="624" y="148"/>
                    <a:pt x="624" y="148"/>
                  </a:cubicBezTo>
                  <a:cubicBezTo>
                    <a:pt x="624" y="145"/>
                    <a:pt x="624" y="145"/>
                    <a:pt x="624" y="145"/>
                  </a:cubicBezTo>
                  <a:cubicBezTo>
                    <a:pt x="623" y="143"/>
                    <a:pt x="623" y="143"/>
                    <a:pt x="623" y="14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3" y="140"/>
                    <a:pt x="623" y="140"/>
                    <a:pt x="623" y="140"/>
                  </a:cubicBezTo>
                  <a:cubicBezTo>
                    <a:pt x="622" y="133"/>
                    <a:pt x="619" y="127"/>
                    <a:pt x="615" y="121"/>
                  </a:cubicBezTo>
                  <a:cubicBezTo>
                    <a:pt x="613" y="118"/>
                    <a:pt x="611" y="116"/>
                    <a:pt x="608" y="113"/>
                  </a:cubicBezTo>
                  <a:cubicBezTo>
                    <a:pt x="605" y="111"/>
                    <a:pt x="603" y="109"/>
                    <a:pt x="600" y="107"/>
                  </a:cubicBezTo>
                  <a:cubicBezTo>
                    <a:pt x="597" y="105"/>
                    <a:pt x="593" y="104"/>
                    <a:pt x="590" y="103"/>
                  </a:cubicBezTo>
                  <a:cubicBezTo>
                    <a:pt x="586" y="102"/>
                    <a:pt x="583" y="102"/>
                    <a:pt x="579" y="102"/>
                  </a:cubicBezTo>
                  <a:cubicBezTo>
                    <a:pt x="572" y="102"/>
                    <a:pt x="565" y="104"/>
                    <a:pt x="55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7" y="108"/>
                    <a:pt x="557" y="108"/>
                    <a:pt x="557" y="108"/>
                  </a:cubicBezTo>
                  <a:cubicBezTo>
                    <a:pt x="555" y="109"/>
                    <a:pt x="555" y="109"/>
                    <a:pt x="555" y="109"/>
                  </a:cubicBezTo>
                  <a:cubicBezTo>
                    <a:pt x="555" y="109"/>
                    <a:pt x="555" y="109"/>
                    <a:pt x="554" y="109"/>
                  </a:cubicBezTo>
                  <a:cubicBezTo>
                    <a:pt x="553" y="110"/>
                    <a:pt x="553" y="110"/>
                    <a:pt x="553" y="110"/>
                  </a:cubicBezTo>
                  <a:cubicBezTo>
                    <a:pt x="553" y="110"/>
                    <a:pt x="552" y="111"/>
                    <a:pt x="552" y="111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0" y="112"/>
                    <a:pt x="550" y="113"/>
                    <a:pt x="550" y="113"/>
                  </a:cubicBezTo>
                  <a:cubicBezTo>
                    <a:pt x="547" y="116"/>
                    <a:pt x="545" y="119"/>
                    <a:pt x="544" y="122"/>
                  </a:cubicBezTo>
                  <a:cubicBezTo>
                    <a:pt x="540" y="128"/>
                    <a:pt x="539" y="135"/>
                    <a:pt x="538" y="142"/>
                  </a:cubicBezTo>
                  <a:cubicBezTo>
                    <a:pt x="538" y="145"/>
                    <a:pt x="538" y="149"/>
                    <a:pt x="538" y="152"/>
                  </a:cubicBezTo>
                  <a:cubicBezTo>
                    <a:pt x="538" y="154"/>
                    <a:pt x="539" y="156"/>
                    <a:pt x="539" y="157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4"/>
                    <a:pt x="541" y="166"/>
                    <a:pt x="541" y="167"/>
                  </a:cubicBezTo>
                  <a:cubicBezTo>
                    <a:pt x="542" y="169"/>
                    <a:pt x="542" y="170"/>
                    <a:pt x="543" y="172"/>
                  </a:cubicBezTo>
                  <a:cubicBezTo>
                    <a:pt x="544" y="175"/>
                    <a:pt x="545" y="178"/>
                    <a:pt x="546" y="181"/>
                  </a:cubicBezTo>
                  <a:cubicBezTo>
                    <a:pt x="549" y="187"/>
                    <a:pt x="552" y="193"/>
                    <a:pt x="556" y="199"/>
                  </a:cubicBezTo>
                  <a:cubicBezTo>
                    <a:pt x="559" y="204"/>
                    <a:pt x="562" y="210"/>
                    <a:pt x="566" y="215"/>
                  </a:cubicBezTo>
                  <a:cubicBezTo>
                    <a:pt x="570" y="221"/>
                    <a:pt x="574" y="226"/>
                    <a:pt x="578" y="231"/>
                  </a:cubicBezTo>
                  <a:cubicBezTo>
                    <a:pt x="579" y="232"/>
                    <a:pt x="581" y="233"/>
                    <a:pt x="582" y="234"/>
                  </a:cubicBezTo>
                  <a:cubicBezTo>
                    <a:pt x="582" y="235"/>
                    <a:pt x="583" y="236"/>
                    <a:pt x="583" y="236"/>
                  </a:cubicBezTo>
                  <a:cubicBezTo>
                    <a:pt x="585" y="238"/>
                    <a:pt x="585" y="238"/>
                    <a:pt x="585" y="238"/>
                  </a:cubicBezTo>
                  <a:cubicBezTo>
                    <a:pt x="588" y="240"/>
                    <a:pt x="590" y="243"/>
                    <a:pt x="593" y="245"/>
                  </a:cubicBezTo>
                  <a:cubicBezTo>
                    <a:pt x="595" y="246"/>
                    <a:pt x="595" y="246"/>
                    <a:pt x="595" y="246"/>
                  </a:cubicBezTo>
                  <a:cubicBezTo>
                    <a:pt x="595" y="247"/>
                    <a:pt x="596" y="247"/>
                    <a:pt x="597" y="248"/>
                  </a:cubicBezTo>
                  <a:cubicBezTo>
                    <a:pt x="597" y="248"/>
                    <a:pt x="598" y="249"/>
                    <a:pt x="599" y="249"/>
                  </a:cubicBezTo>
                  <a:cubicBezTo>
                    <a:pt x="601" y="251"/>
                    <a:pt x="601" y="251"/>
                    <a:pt x="601" y="251"/>
                  </a:cubicBezTo>
                  <a:cubicBezTo>
                    <a:pt x="602" y="252"/>
                    <a:pt x="604" y="252"/>
                    <a:pt x="605" y="253"/>
                  </a:cubicBezTo>
                  <a:cubicBezTo>
                    <a:pt x="607" y="255"/>
                    <a:pt x="607" y="255"/>
                    <a:pt x="607" y="255"/>
                  </a:cubicBezTo>
                  <a:cubicBezTo>
                    <a:pt x="609" y="256"/>
                    <a:pt x="609" y="256"/>
                    <a:pt x="609" y="256"/>
                  </a:cubicBezTo>
                  <a:cubicBezTo>
                    <a:pt x="612" y="257"/>
                    <a:pt x="615" y="259"/>
                    <a:pt x="618" y="260"/>
                  </a:cubicBezTo>
                  <a:cubicBezTo>
                    <a:pt x="623" y="263"/>
                    <a:pt x="623" y="263"/>
                    <a:pt x="623" y="263"/>
                  </a:cubicBezTo>
                  <a:cubicBezTo>
                    <a:pt x="624" y="263"/>
                    <a:pt x="626" y="264"/>
                    <a:pt x="627" y="265"/>
                  </a:cubicBezTo>
                  <a:cubicBezTo>
                    <a:pt x="633" y="267"/>
                    <a:pt x="639" y="270"/>
                    <a:pt x="645" y="272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2" y="274"/>
                    <a:pt x="653" y="275"/>
                    <a:pt x="655" y="275"/>
                  </a:cubicBezTo>
                  <a:cubicBezTo>
                    <a:pt x="660" y="277"/>
                    <a:pt x="660" y="277"/>
                    <a:pt x="660" y="277"/>
                  </a:cubicBezTo>
                  <a:cubicBezTo>
                    <a:pt x="660" y="277"/>
                    <a:pt x="661" y="277"/>
                    <a:pt x="662" y="277"/>
                  </a:cubicBezTo>
                  <a:cubicBezTo>
                    <a:pt x="664" y="278"/>
                    <a:pt x="664" y="278"/>
                    <a:pt x="664" y="278"/>
                  </a:cubicBezTo>
                  <a:cubicBezTo>
                    <a:pt x="677" y="281"/>
                    <a:pt x="691" y="282"/>
                    <a:pt x="704" y="282"/>
                  </a:cubicBezTo>
                  <a:cubicBezTo>
                    <a:pt x="711" y="282"/>
                    <a:pt x="717" y="282"/>
                    <a:pt x="724" y="281"/>
                  </a:cubicBezTo>
                  <a:cubicBezTo>
                    <a:pt x="725" y="281"/>
                    <a:pt x="727" y="281"/>
                    <a:pt x="729" y="281"/>
                  </a:cubicBezTo>
                  <a:cubicBezTo>
                    <a:pt x="730" y="281"/>
                    <a:pt x="732" y="281"/>
                    <a:pt x="734" y="280"/>
                  </a:cubicBezTo>
                  <a:cubicBezTo>
                    <a:pt x="737" y="280"/>
                    <a:pt x="740" y="279"/>
                    <a:pt x="743" y="279"/>
                  </a:cubicBezTo>
                  <a:cubicBezTo>
                    <a:pt x="750" y="278"/>
                    <a:pt x="756" y="276"/>
                    <a:pt x="763" y="275"/>
                  </a:cubicBezTo>
                  <a:cubicBezTo>
                    <a:pt x="769" y="274"/>
                    <a:pt x="776" y="272"/>
                    <a:pt x="782" y="270"/>
                  </a:cubicBezTo>
                  <a:cubicBezTo>
                    <a:pt x="795" y="267"/>
                    <a:pt x="807" y="263"/>
                    <a:pt x="820" y="259"/>
                  </a:cubicBezTo>
                  <a:cubicBezTo>
                    <a:pt x="826" y="257"/>
                    <a:pt x="832" y="256"/>
                    <a:pt x="838" y="254"/>
                  </a:cubicBezTo>
                  <a:cubicBezTo>
                    <a:pt x="857" y="248"/>
                    <a:pt x="857" y="248"/>
                    <a:pt x="857" y="248"/>
                  </a:cubicBezTo>
                  <a:cubicBezTo>
                    <a:pt x="869" y="244"/>
                    <a:pt x="882" y="241"/>
                    <a:pt x="894" y="237"/>
                  </a:cubicBezTo>
                  <a:cubicBezTo>
                    <a:pt x="919" y="230"/>
                    <a:pt x="944" y="222"/>
                    <a:pt x="969" y="216"/>
                  </a:cubicBezTo>
                  <a:cubicBezTo>
                    <a:pt x="994" y="209"/>
                    <a:pt x="1019" y="204"/>
                    <a:pt x="1045" y="200"/>
                  </a:cubicBezTo>
                  <a:cubicBezTo>
                    <a:pt x="1057" y="199"/>
                    <a:pt x="1070" y="198"/>
                    <a:pt x="1083" y="197"/>
                  </a:cubicBezTo>
                  <a:cubicBezTo>
                    <a:pt x="1096" y="197"/>
                    <a:pt x="1108" y="197"/>
                    <a:pt x="1121" y="198"/>
                  </a:cubicBezTo>
                  <a:cubicBezTo>
                    <a:pt x="1147" y="200"/>
                    <a:pt x="1172" y="204"/>
                    <a:pt x="1197" y="210"/>
                  </a:cubicBezTo>
                  <a:cubicBezTo>
                    <a:pt x="1209" y="212"/>
                    <a:pt x="1221" y="215"/>
                    <a:pt x="1234" y="218"/>
                  </a:cubicBezTo>
                  <a:cubicBezTo>
                    <a:pt x="1246" y="221"/>
                    <a:pt x="1259" y="224"/>
                    <a:pt x="1272" y="226"/>
                  </a:cubicBezTo>
                  <a:cubicBezTo>
                    <a:pt x="1275" y="227"/>
                    <a:pt x="1278" y="227"/>
                    <a:pt x="1281" y="227"/>
                  </a:cubicBezTo>
                  <a:cubicBezTo>
                    <a:pt x="1283" y="228"/>
                    <a:pt x="1284" y="228"/>
                    <a:pt x="1286" y="228"/>
                  </a:cubicBezTo>
                  <a:cubicBezTo>
                    <a:pt x="1291" y="229"/>
                    <a:pt x="1291" y="229"/>
                    <a:pt x="1291" y="229"/>
                  </a:cubicBezTo>
                  <a:cubicBezTo>
                    <a:pt x="1295" y="229"/>
                    <a:pt x="1295" y="229"/>
                    <a:pt x="1295" y="229"/>
                  </a:cubicBezTo>
                  <a:cubicBezTo>
                    <a:pt x="1298" y="229"/>
                    <a:pt x="1298" y="229"/>
                    <a:pt x="1298" y="229"/>
                  </a:cubicBezTo>
                  <a:cubicBezTo>
                    <a:pt x="1300" y="230"/>
                    <a:pt x="1300" y="230"/>
                    <a:pt x="1300" y="230"/>
                  </a:cubicBezTo>
                  <a:cubicBezTo>
                    <a:pt x="1304" y="230"/>
                    <a:pt x="1307" y="230"/>
                    <a:pt x="1310" y="230"/>
                  </a:cubicBezTo>
                  <a:cubicBezTo>
                    <a:pt x="1316" y="230"/>
                    <a:pt x="1323" y="230"/>
                    <a:pt x="1329" y="231"/>
                  </a:cubicBezTo>
                  <a:cubicBezTo>
                    <a:pt x="1335" y="231"/>
                    <a:pt x="1341" y="231"/>
                    <a:pt x="1348" y="231"/>
                  </a:cubicBezTo>
                  <a:cubicBezTo>
                    <a:pt x="1361" y="231"/>
                    <a:pt x="1373" y="231"/>
                    <a:pt x="1386" y="229"/>
                  </a:cubicBezTo>
                  <a:cubicBezTo>
                    <a:pt x="1392" y="228"/>
                    <a:pt x="1399" y="226"/>
                    <a:pt x="1405" y="224"/>
                  </a:cubicBezTo>
                  <a:cubicBezTo>
                    <a:pt x="1407" y="223"/>
                    <a:pt x="1408" y="223"/>
                    <a:pt x="1410" y="222"/>
                  </a:cubicBezTo>
                  <a:cubicBezTo>
                    <a:pt x="1412" y="221"/>
                    <a:pt x="1412" y="221"/>
                    <a:pt x="1412" y="221"/>
                  </a:cubicBezTo>
                  <a:cubicBezTo>
                    <a:pt x="1413" y="220"/>
                    <a:pt x="1413" y="220"/>
                    <a:pt x="1413" y="220"/>
                  </a:cubicBezTo>
                  <a:cubicBezTo>
                    <a:pt x="1414" y="220"/>
                    <a:pt x="1414" y="220"/>
                    <a:pt x="1414" y="220"/>
                  </a:cubicBezTo>
                  <a:cubicBezTo>
                    <a:pt x="1418" y="217"/>
                    <a:pt x="1418" y="217"/>
                    <a:pt x="1418" y="217"/>
                  </a:cubicBezTo>
                  <a:cubicBezTo>
                    <a:pt x="1419" y="217"/>
                    <a:pt x="1420" y="217"/>
                    <a:pt x="1420" y="216"/>
                  </a:cubicBezTo>
                  <a:cubicBezTo>
                    <a:pt x="1422" y="215"/>
                    <a:pt x="1422" y="215"/>
                    <a:pt x="1422" y="215"/>
                  </a:cubicBezTo>
                  <a:cubicBezTo>
                    <a:pt x="1425" y="213"/>
                    <a:pt x="1428" y="212"/>
                    <a:pt x="1431" y="210"/>
                  </a:cubicBezTo>
                  <a:cubicBezTo>
                    <a:pt x="1432" y="209"/>
                    <a:pt x="1433" y="208"/>
                    <a:pt x="1434" y="207"/>
                  </a:cubicBezTo>
                  <a:cubicBezTo>
                    <a:pt x="1436" y="206"/>
                    <a:pt x="1437" y="205"/>
                    <a:pt x="1438" y="204"/>
                  </a:cubicBezTo>
                  <a:cubicBezTo>
                    <a:pt x="1441" y="202"/>
                    <a:pt x="1443" y="200"/>
                    <a:pt x="1446" y="198"/>
                  </a:cubicBezTo>
                  <a:cubicBezTo>
                    <a:pt x="1449" y="195"/>
                    <a:pt x="1449" y="195"/>
                    <a:pt x="1449" y="195"/>
                  </a:cubicBezTo>
                  <a:cubicBezTo>
                    <a:pt x="1450" y="194"/>
                    <a:pt x="1450" y="193"/>
                    <a:pt x="1451" y="193"/>
                  </a:cubicBezTo>
                  <a:cubicBezTo>
                    <a:pt x="1452" y="191"/>
                    <a:pt x="1452" y="191"/>
                    <a:pt x="1452" y="191"/>
                  </a:cubicBezTo>
                  <a:cubicBezTo>
                    <a:pt x="1457" y="186"/>
                    <a:pt x="1461" y="181"/>
                    <a:pt x="1464" y="176"/>
                  </a:cubicBezTo>
                  <a:cubicBezTo>
                    <a:pt x="1467" y="170"/>
                    <a:pt x="1470" y="165"/>
                    <a:pt x="1473" y="159"/>
                  </a:cubicBezTo>
                  <a:cubicBezTo>
                    <a:pt x="1475" y="155"/>
                    <a:pt x="1475" y="155"/>
                    <a:pt x="1475" y="155"/>
                  </a:cubicBezTo>
                  <a:cubicBezTo>
                    <a:pt x="1477" y="150"/>
                    <a:pt x="1477" y="150"/>
                    <a:pt x="1477" y="150"/>
                  </a:cubicBezTo>
                  <a:cubicBezTo>
                    <a:pt x="1477" y="149"/>
                    <a:pt x="1478" y="147"/>
                    <a:pt x="1478" y="146"/>
                  </a:cubicBezTo>
                  <a:cubicBezTo>
                    <a:pt x="1479" y="144"/>
                    <a:pt x="1479" y="143"/>
                    <a:pt x="1480" y="141"/>
                  </a:cubicBezTo>
                  <a:cubicBezTo>
                    <a:pt x="1482" y="135"/>
                    <a:pt x="1483" y="129"/>
                    <a:pt x="1484" y="123"/>
                  </a:cubicBezTo>
                  <a:cubicBezTo>
                    <a:pt x="1485" y="110"/>
                    <a:pt x="1486" y="98"/>
                    <a:pt x="1488" y="87"/>
                  </a:cubicBezTo>
                  <a:cubicBezTo>
                    <a:pt x="1488" y="81"/>
                    <a:pt x="1489" y="75"/>
                    <a:pt x="1491" y="69"/>
                  </a:cubicBezTo>
                  <a:cubicBezTo>
                    <a:pt x="1492" y="64"/>
                    <a:pt x="1494" y="59"/>
                    <a:pt x="1497" y="54"/>
                  </a:cubicBezTo>
                  <a:cubicBezTo>
                    <a:pt x="1498" y="53"/>
                    <a:pt x="1499" y="52"/>
                    <a:pt x="1500" y="51"/>
                  </a:cubicBezTo>
                  <a:cubicBezTo>
                    <a:pt x="1501" y="50"/>
                    <a:pt x="1502" y="49"/>
                    <a:pt x="1503" y="48"/>
                  </a:cubicBezTo>
                  <a:cubicBezTo>
                    <a:pt x="1506" y="45"/>
                    <a:pt x="1506" y="45"/>
                    <a:pt x="1506" y="45"/>
                  </a:cubicBezTo>
                  <a:cubicBezTo>
                    <a:pt x="1509" y="42"/>
                    <a:pt x="1509" y="42"/>
                    <a:pt x="1509" y="42"/>
                  </a:cubicBezTo>
                  <a:cubicBezTo>
                    <a:pt x="1513" y="38"/>
                    <a:pt x="1518" y="35"/>
                    <a:pt x="1522" y="31"/>
                  </a:cubicBezTo>
                  <a:cubicBezTo>
                    <a:pt x="1541" y="19"/>
                    <a:pt x="1564" y="11"/>
                    <a:pt x="1586" y="10"/>
                  </a:cubicBezTo>
                  <a:cubicBezTo>
                    <a:pt x="1590" y="9"/>
                    <a:pt x="1590" y="9"/>
                    <a:pt x="1590" y="9"/>
                  </a:cubicBezTo>
                  <a:cubicBezTo>
                    <a:pt x="1591" y="9"/>
                    <a:pt x="1593" y="9"/>
                    <a:pt x="1594" y="9"/>
                  </a:cubicBezTo>
                  <a:cubicBezTo>
                    <a:pt x="1596" y="10"/>
                    <a:pt x="1596" y="10"/>
                    <a:pt x="1596" y="10"/>
                  </a:cubicBezTo>
                  <a:cubicBezTo>
                    <a:pt x="1598" y="10"/>
                    <a:pt x="1598" y="10"/>
                    <a:pt x="1598" y="10"/>
                  </a:cubicBezTo>
                  <a:cubicBezTo>
                    <a:pt x="1600" y="10"/>
                    <a:pt x="1601" y="10"/>
                    <a:pt x="1603" y="10"/>
                  </a:cubicBezTo>
                  <a:cubicBezTo>
                    <a:pt x="1608" y="10"/>
                    <a:pt x="1614" y="12"/>
                    <a:pt x="1619" y="13"/>
                  </a:cubicBezTo>
                  <a:cubicBezTo>
                    <a:pt x="1630" y="16"/>
                    <a:pt x="1640" y="20"/>
                    <a:pt x="1649" y="26"/>
                  </a:cubicBezTo>
                  <a:cubicBezTo>
                    <a:pt x="1653" y="29"/>
                    <a:pt x="1658" y="33"/>
                    <a:pt x="1662" y="36"/>
                  </a:cubicBezTo>
                  <a:cubicBezTo>
                    <a:pt x="1664" y="38"/>
                    <a:pt x="1666" y="40"/>
                    <a:pt x="1668" y="42"/>
                  </a:cubicBezTo>
                  <a:cubicBezTo>
                    <a:pt x="1671" y="45"/>
                    <a:pt x="1671" y="45"/>
                    <a:pt x="1671" y="45"/>
                  </a:cubicBezTo>
                  <a:cubicBezTo>
                    <a:pt x="1671" y="46"/>
                    <a:pt x="1672" y="47"/>
                    <a:pt x="1673" y="48"/>
                  </a:cubicBezTo>
                  <a:cubicBezTo>
                    <a:pt x="1681" y="56"/>
                    <a:pt x="1688" y="65"/>
                    <a:pt x="1694" y="74"/>
                  </a:cubicBezTo>
                  <a:cubicBezTo>
                    <a:pt x="1700" y="83"/>
                    <a:pt x="1705" y="92"/>
                    <a:pt x="1711" y="102"/>
                  </a:cubicBezTo>
                  <a:cubicBezTo>
                    <a:pt x="1716" y="111"/>
                    <a:pt x="1721" y="121"/>
                    <a:pt x="1726" y="131"/>
                  </a:cubicBezTo>
                  <a:cubicBezTo>
                    <a:pt x="1730" y="140"/>
                    <a:pt x="1735" y="150"/>
                    <a:pt x="1741" y="159"/>
                  </a:cubicBezTo>
                  <a:cubicBezTo>
                    <a:pt x="1746" y="169"/>
                    <a:pt x="1752" y="178"/>
                    <a:pt x="1760" y="186"/>
                  </a:cubicBezTo>
                  <a:cubicBezTo>
                    <a:pt x="1763" y="190"/>
                    <a:pt x="1767" y="194"/>
                    <a:pt x="1770" y="198"/>
                  </a:cubicBezTo>
                  <a:cubicBezTo>
                    <a:pt x="1773" y="202"/>
                    <a:pt x="1777" y="206"/>
                    <a:pt x="1781" y="210"/>
                  </a:cubicBezTo>
                  <a:cubicBezTo>
                    <a:pt x="1788" y="217"/>
                    <a:pt x="1796" y="225"/>
                    <a:pt x="1805" y="230"/>
                  </a:cubicBezTo>
                  <a:cubicBezTo>
                    <a:pt x="1809" y="233"/>
                    <a:pt x="1814" y="236"/>
                    <a:pt x="1818" y="238"/>
                  </a:cubicBezTo>
                  <a:cubicBezTo>
                    <a:pt x="1821" y="239"/>
                    <a:pt x="1823" y="240"/>
                    <a:pt x="1825" y="241"/>
                  </a:cubicBezTo>
                  <a:cubicBezTo>
                    <a:pt x="1828" y="242"/>
                    <a:pt x="1830" y="243"/>
                    <a:pt x="1832" y="244"/>
                  </a:cubicBezTo>
                  <a:cubicBezTo>
                    <a:pt x="1835" y="245"/>
                    <a:pt x="1837" y="246"/>
                    <a:pt x="1839" y="247"/>
                  </a:cubicBezTo>
                  <a:cubicBezTo>
                    <a:pt x="1842" y="248"/>
                    <a:pt x="1844" y="249"/>
                    <a:pt x="1847" y="250"/>
                  </a:cubicBezTo>
                  <a:cubicBezTo>
                    <a:pt x="1851" y="251"/>
                    <a:pt x="1856" y="253"/>
                    <a:pt x="1861" y="255"/>
                  </a:cubicBezTo>
                  <a:cubicBezTo>
                    <a:pt x="1870" y="258"/>
                    <a:pt x="1879" y="261"/>
                    <a:pt x="1888" y="265"/>
                  </a:cubicBezTo>
                  <a:cubicBezTo>
                    <a:pt x="1891" y="265"/>
                    <a:pt x="1893" y="266"/>
                    <a:pt x="1895" y="267"/>
                  </a:cubicBezTo>
                  <a:cubicBezTo>
                    <a:pt x="1897" y="268"/>
                    <a:pt x="1900" y="268"/>
                    <a:pt x="1902" y="269"/>
                  </a:cubicBezTo>
                  <a:cubicBezTo>
                    <a:pt x="1906" y="271"/>
                    <a:pt x="1911" y="272"/>
                    <a:pt x="1915" y="274"/>
                  </a:cubicBezTo>
                  <a:cubicBezTo>
                    <a:pt x="1920" y="275"/>
                    <a:pt x="1924" y="277"/>
                    <a:pt x="1929" y="278"/>
                  </a:cubicBezTo>
                  <a:cubicBezTo>
                    <a:pt x="1931" y="279"/>
                    <a:pt x="1933" y="280"/>
                    <a:pt x="1936" y="280"/>
                  </a:cubicBezTo>
                  <a:cubicBezTo>
                    <a:pt x="1938" y="281"/>
                    <a:pt x="1940" y="282"/>
                    <a:pt x="1942" y="282"/>
                  </a:cubicBezTo>
                  <a:cubicBezTo>
                    <a:pt x="1945" y="283"/>
                    <a:pt x="1947" y="284"/>
                    <a:pt x="1949" y="284"/>
                  </a:cubicBezTo>
                  <a:cubicBezTo>
                    <a:pt x="1950" y="285"/>
                    <a:pt x="1951" y="285"/>
                    <a:pt x="1953" y="285"/>
                  </a:cubicBezTo>
                  <a:cubicBezTo>
                    <a:pt x="1954" y="285"/>
                    <a:pt x="1955" y="286"/>
                    <a:pt x="1956" y="286"/>
                  </a:cubicBezTo>
                  <a:cubicBezTo>
                    <a:pt x="1960" y="287"/>
                    <a:pt x="1965" y="288"/>
                    <a:pt x="1969" y="289"/>
                  </a:cubicBezTo>
                  <a:cubicBezTo>
                    <a:pt x="1978" y="291"/>
                    <a:pt x="1987" y="292"/>
                    <a:pt x="1996" y="294"/>
                  </a:cubicBezTo>
                  <a:cubicBezTo>
                    <a:pt x="2000" y="295"/>
                    <a:pt x="2005" y="296"/>
                    <a:pt x="2009" y="297"/>
                  </a:cubicBezTo>
                  <a:cubicBezTo>
                    <a:pt x="2013" y="297"/>
                    <a:pt x="2018" y="298"/>
                    <a:pt x="2022" y="299"/>
                  </a:cubicBezTo>
                  <a:cubicBezTo>
                    <a:pt x="2039" y="301"/>
                    <a:pt x="2056" y="302"/>
                    <a:pt x="2073" y="302"/>
                  </a:cubicBezTo>
                  <a:cubicBezTo>
                    <a:pt x="2075" y="302"/>
                    <a:pt x="2077" y="302"/>
                    <a:pt x="2079" y="302"/>
                  </a:cubicBezTo>
                  <a:cubicBezTo>
                    <a:pt x="2081" y="302"/>
                    <a:pt x="2083" y="302"/>
                    <a:pt x="2085" y="302"/>
                  </a:cubicBezTo>
                  <a:cubicBezTo>
                    <a:pt x="2090" y="302"/>
                    <a:pt x="2094" y="302"/>
                    <a:pt x="2098" y="302"/>
                  </a:cubicBezTo>
                  <a:cubicBezTo>
                    <a:pt x="2106" y="302"/>
                    <a:pt x="2114" y="302"/>
                    <a:pt x="2121" y="301"/>
                  </a:cubicBezTo>
                  <a:cubicBezTo>
                    <a:pt x="2129" y="301"/>
                    <a:pt x="2137" y="300"/>
                    <a:pt x="2145" y="299"/>
                  </a:cubicBezTo>
                  <a:cubicBezTo>
                    <a:pt x="2152" y="297"/>
                    <a:pt x="2160" y="296"/>
                    <a:pt x="2167" y="294"/>
                  </a:cubicBezTo>
                  <a:cubicBezTo>
                    <a:pt x="2181" y="291"/>
                    <a:pt x="2195" y="286"/>
                    <a:pt x="2208" y="280"/>
                  </a:cubicBezTo>
                  <a:cubicBezTo>
                    <a:pt x="2211" y="278"/>
                    <a:pt x="2214" y="277"/>
                    <a:pt x="2217" y="275"/>
                  </a:cubicBezTo>
                  <a:cubicBezTo>
                    <a:pt x="2220" y="273"/>
                    <a:pt x="2223" y="272"/>
                    <a:pt x="2226" y="270"/>
                  </a:cubicBezTo>
                  <a:cubicBezTo>
                    <a:pt x="2228" y="268"/>
                    <a:pt x="2231" y="266"/>
                    <a:pt x="2234" y="264"/>
                  </a:cubicBezTo>
                  <a:cubicBezTo>
                    <a:pt x="2235" y="263"/>
                    <a:pt x="2237" y="262"/>
                    <a:pt x="2238" y="262"/>
                  </a:cubicBezTo>
                  <a:cubicBezTo>
                    <a:pt x="2239" y="261"/>
                    <a:pt x="2239" y="261"/>
                    <a:pt x="2240" y="260"/>
                  </a:cubicBezTo>
                  <a:cubicBezTo>
                    <a:pt x="2240" y="260"/>
                    <a:pt x="2241" y="259"/>
                    <a:pt x="2242" y="259"/>
                  </a:cubicBezTo>
                  <a:cubicBezTo>
                    <a:pt x="2247" y="255"/>
                    <a:pt x="2252" y="251"/>
                    <a:pt x="2256" y="247"/>
                  </a:cubicBezTo>
                  <a:cubicBezTo>
                    <a:pt x="2257" y="246"/>
                    <a:pt x="2259" y="245"/>
                    <a:pt x="2260" y="244"/>
                  </a:cubicBezTo>
                  <a:cubicBezTo>
                    <a:pt x="2261" y="244"/>
                    <a:pt x="2262" y="243"/>
                    <a:pt x="2263" y="242"/>
                  </a:cubicBezTo>
                  <a:cubicBezTo>
                    <a:pt x="2266" y="240"/>
                    <a:pt x="2268" y="238"/>
                    <a:pt x="2270" y="236"/>
                  </a:cubicBezTo>
                  <a:cubicBezTo>
                    <a:pt x="2279" y="229"/>
                    <a:pt x="2287" y="222"/>
                    <a:pt x="2296" y="216"/>
                  </a:cubicBezTo>
                  <a:cubicBezTo>
                    <a:pt x="2312" y="203"/>
                    <a:pt x="2327" y="193"/>
                    <a:pt x="2341" y="185"/>
                  </a:cubicBezTo>
                  <a:cubicBezTo>
                    <a:pt x="2355" y="177"/>
                    <a:pt x="2367" y="172"/>
                    <a:pt x="2377" y="168"/>
                  </a:cubicBezTo>
                  <a:cubicBezTo>
                    <a:pt x="2378" y="168"/>
                    <a:pt x="2380" y="167"/>
                    <a:pt x="2381" y="167"/>
                  </a:cubicBezTo>
                  <a:cubicBezTo>
                    <a:pt x="2382" y="166"/>
                    <a:pt x="2383" y="166"/>
                    <a:pt x="2384" y="166"/>
                  </a:cubicBezTo>
                  <a:cubicBezTo>
                    <a:pt x="2387" y="165"/>
                    <a:pt x="2389" y="164"/>
                    <a:pt x="2391" y="164"/>
                  </a:cubicBezTo>
                  <a:cubicBezTo>
                    <a:pt x="2391" y="164"/>
                    <a:pt x="2392" y="164"/>
                    <a:pt x="2392" y="163"/>
                  </a:cubicBezTo>
                  <a:cubicBezTo>
                    <a:pt x="2393" y="163"/>
                    <a:pt x="2393" y="163"/>
                    <a:pt x="2394" y="163"/>
                  </a:cubicBezTo>
                  <a:cubicBezTo>
                    <a:pt x="2395" y="163"/>
                    <a:pt x="2395" y="163"/>
                    <a:pt x="2396" y="163"/>
                  </a:cubicBezTo>
                  <a:cubicBezTo>
                    <a:pt x="2398" y="162"/>
                    <a:pt x="2399" y="162"/>
                    <a:pt x="2401" y="162"/>
                  </a:cubicBezTo>
                  <a:cubicBezTo>
                    <a:pt x="2406" y="161"/>
                    <a:pt x="2409" y="160"/>
                    <a:pt x="2409" y="160"/>
                  </a:cubicBezTo>
                  <a:cubicBezTo>
                    <a:pt x="2409" y="160"/>
                    <a:pt x="2409" y="160"/>
                    <a:pt x="2410" y="160"/>
                  </a:cubicBezTo>
                  <a:cubicBezTo>
                    <a:pt x="2410" y="160"/>
                    <a:pt x="2410" y="160"/>
                    <a:pt x="2411" y="160"/>
                  </a:cubicBezTo>
                  <a:cubicBezTo>
                    <a:pt x="2413" y="160"/>
                    <a:pt x="2415" y="159"/>
                    <a:pt x="2417" y="159"/>
                  </a:cubicBezTo>
                  <a:cubicBezTo>
                    <a:pt x="2420" y="159"/>
                    <a:pt x="2424" y="158"/>
                    <a:pt x="2428" y="158"/>
                  </a:cubicBezTo>
                  <a:cubicBezTo>
                    <a:pt x="2430" y="158"/>
                    <a:pt x="2432" y="158"/>
                    <a:pt x="2435" y="157"/>
                  </a:cubicBezTo>
                  <a:cubicBezTo>
                    <a:pt x="2436" y="157"/>
                    <a:pt x="2437" y="157"/>
                    <a:pt x="2438" y="157"/>
                  </a:cubicBezTo>
                  <a:cubicBezTo>
                    <a:pt x="2440" y="157"/>
                    <a:pt x="2441" y="157"/>
                    <a:pt x="2442" y="157"/>
                  </a:cubicBezTo>
                  <a:cubicBezTo>
                    <a:pt x="2453" y="156"/>
                    <a:pt x="2466" y="156"/>
                    <a:pt x="2482" y="159"/>
                  </a:cubicBezTo>
                  <a:cubicBezTo>
                    <a:pt x="2484" y="159"/>
                    <a:pt x="2486" y="160"/>
                    <a:pt x="2488" y="160"/>
                  </a:cubicBezTo>
                  <a:cubicBezTo>
                    <a:pt x="2490" y="161"/>
                    <a:pt x="2492" y="161"/>
                    <a:pt x="2494" y="162"/>
                  </a:cubicBezTo>
                  <a:cubicBezTo>
                    <a:pt x="2494" y="162"/>
                    <a:pt x="2495" y="162"/>
                    <a:pt x="2495" y="162"/>
                  </a:cubicBezTo>
                  <a:cubicBezTo>
                    <a:pt x="2496" y="162"/>
                    <a:pt x="2496" y="162"/>
                    <a:pt x="2497" y="162"/>
                  </a:cubicBezTo>
                  <a:cubicBezTo>
                    <a:pt x="2498" y="163"/>
                    <a:pt x="2499" y="163"/>
                    <a:pt x="2500" y="163"/>
                  </a:cubicBezTo>
                  <a:cubicBezTo>
                    <a:pt x="2501" y="164"/>
                    <a:pt x="2502" y="164"/>
                    <a:pt x="2503" y="164"/>
                  </a:cubicBezTo>
                  <a:cubicBezTo>
                    <a:pt x="2504" y="165"/>
                    <a:pt x="2505" y="165"/>
                    <a:pt x="2506" y="165"/>
                  </a:cubicBezTo>
                  <a:cubicBezTo>
                    <a:pt x="2508" y="166"/>
                    <a:pt x="2511" y="167"/>
                    <a:pt x="2513" y="168"/>
                  </a:cubicBezTo>
                  <a:cubicBezTo>
                    <a:pt x="2515" y="168"/>
                    <a:pt x="2517" y="169"/>
                    <a:pt x="2519" y="170"/>
                  </a:cubicBezTo>
                  <a:cubicBezTo>
                    <a:pt x="2522" y="171"/>
                    <a:pt x="2524" y="172"/>
                    <a:pt x="2526" y="173"/>
                  </a:cubicBezTo>
                  <a:cubicBezTo>
                    <a:pt x="2529" y="174"/>
                    <a:pt x="2531" y="175"/>
                    <a:pt x="2533" y="176"/>
                  </a:cubicBezTo>
                  <a:cubicBezTo>
                    <a:pt x="2538" y="178"/>
                    <a:pt x="2543" y="180"/>
                    <a:pt x="2548" y="182"/>
                  </a:cubicBezTo>
                  <a:cubicBezTo>
                    <a:pt x="2551" y="183"/>
                    <a:pt x="2553" y="184"/>
                    <a:pt x="2556" y="185"/>
                  </a:cubicBezTo>
                  <a:cubicBezTo>
                    <a:pt x="2558" y="186"/>
                    <a:pt x="2561" y="187"/>
                    <a:pt x="2564" y="189"/>
                  </a:cubicBezTo>
                  <a:cubicBezTo>
                    <a:pt x="2574" y="193"/>
                    <a:pt x="2585" y="198"/>
                    <a:pt x="2597" y="203"/>
                  </a:cubicBezTo>
                  <a:cubicBezTo>
                    <a:pt x="2600" y="204"/>
                    <a:pt x="2602" y="206"/>
                    <a:pt x="2605" y="207"/>
                  </a:cubicBezTo>
                  <a:cubicBezTo>
                    <a:pt x="2608" y="208"/>
                    <a:pt x="2611" y="210"/>
                    <a:pt x="2614" y="211"/>
                  </a:cubicBezTo>
                  <a:cubicBezTo>
                    <a:pt x="2616" y="212"/>
                    <a:pt x="2617" y="213"/>
                    <a:pt x="2619" y="213"/>
                  </a:cubicBezTo>
                  <a:cubicBezTo>
                    <a:pt x="2620" y="214"/>
                    <a:pt x="2621" y="215"/>
                    <a:pt x="2623" y="215"/>
                  </a:cubicBezTo>
                  <a:cubicBezTo>
                    <a:pt x="2626" y="217"/>
                    <a:pt x="2629" y="218"/>
                    <a:pt x="2632" y="220"/>
                  </a:cubicBezTo>
                  <a:cubicBezTo>
                    <a:pt x="2638" y="223"/>
                    <a:pt x="2644" y="227"/>
                    <a:pt x="2650" y="230"/>
                  </a:cubicBezTo>
                  <a:cubicBezTo>
                    <a:pt x="2653" y="232"/>
                    <a:pt x="2656" y="234"/>
                    <a:pt x="2659" y="235"/>
                  </a:cubicBezTo>
                  <a:cubicBezTo>
                    <a:pt x="2662" y="237"/>
                    <a:pt x="2666" y="239"/>
                    <a:pt x="2669" y="240"/>
                  </a:cubicBezTo>
                  <a:cubicBezTo>
                    <a:pt x="2682" y="247"/>
                    <a:pt x="2696" y="253"/>
                    <a:pt x="2711" y="259"/>
                  </a:cubicBezTo>
                  <a:cubicBezTo>
                    <a:pt x="2713" y="259"/>
                    <a:pt x="2715" y="260"/>
                    <a:pt x="2717" y="261"/>
                  </a:cubicBezTo>
                  <a:cubicBezTo>
                    <a:pt x="2718" y="261"/>
                    <a:pt x="2720" y="262"/>
                    <a:pt x="2722" y="263"/>
                  </a:cubicBezTo>
                  <a:cubicBezTo>
                    <a:pt x="2726" y="264"/>
                    <a:pt x="2730" y="265"/>
                    <a:pt x="2734" y="266"/>
                  </a:cubicBezTo>
                  <a:cubicBezTo>
                    <a:pt x="2742" y="268"/>
                    <a:pt x="2750" y="270"/>
                    <a:pt x="2758" y="272"/>
                  </a:cubicBezTo>
                  <a:cubicBezTo>
                    <a:pt x="2760" y="272"/>
                    <a:pt x="2762" y="273"/>
                    <a:pt x="2764" y="273"/>
                  </a:cubicBezTo>
                  <a:cubicBezTo>
                    <a:pt x="2765" y="273"/>
                    <a:pt x="2766" y="273"/>
                    <a:pt x="2767" y="274"/>
                  </a:cubicBezTo>
                  <a:cubicBezTo>
                    <a:pt x="2768" y="274"/>
                    <a:pt x="2769" y="274"/>
                    <a:pt x="2770" y="274"/>
                  </a:cubicBezTo>
                  <a:cubicBezTo>
                    <a:pt x="2774" y="275"/>
                    <a:pt x="2779" y="276"/>
                    <a:pt x="2783" y="276"/>
                  </a:cubicBezTo>
                  <a:cubicBezTo>
                    <a:pt x="2792" y="277"/>
                    <a:pt x="2800" y="277"/>
                    <a:pt x="2809" y="276"/>
                  </a:cubicBezTo>
                  <a:cubicBezTo>
                    <a:pt x="2814" y="276"/>
                    <a:pt x="2818" y="276"/>
                    <a:pt x="2822" y="275"/>
                  </a:cubicBezTo>
                  <a:cubicBezTo>
                    <a:pt x="2825" y="275"/>
                    <a:pt x="2827" y="275"/>
                    <a:pt x="2829" y="274"/>
                  </a:cubicBezTo>
                  <a:cubicBezTo>
                    <a:pt x="2830" y="274"/>
                    <a:pt x="2831" y="274"/>
                    <a:pt x="2832" y="274"/>
                  </a:cubicBezTo>
                  <a:cubicBezTo>
                    <a:pt x="2834" y="274"/>
                    <a:pt x="2835" y="274"/>
                    <a:pt x="2836" y="273"/>
                  </a:cubicBezTo>
                  <a:cubicBezTo>
                    <a:pt x="2845" y="272"/>
                    <a:pt x="2854" y="270"/>
                    <a:pt x="2863" y="267"/>
                  </a:cubicBezTo>
                  <a:cubicBezTo>
                    <a:pt x="2880" y="262"/>
                    <a:pt x="2898" y="254"/>
                    <a:pt x="2914" y="245"/>
                  </a:cubicBezTo>
                  <a:cubicBezTo>
                    <a:pt x="2923" y="241"/>
                    <a:pt x="2931" y="236"/>
                    <a:pt x="2940" y="232"/>
                  </a:cubicBezTo>
                  <a:cubicBezTo>
                    <a:pt x="2944" y="229"/>
                    <a:pt x="2948" y="227"/>
                    <a:pt x="2953" y="224"/>
                  </a:cubicBezTo>
                  <a:cubicBezTo>
                    <a:pt x="2955" y="223"/>
                    <a:pt x="2957" y="222"/>
                    <a:pt x="2959" y="221"/>
                  </a:cubicBezTo>
                  <a:cubicBezTo>
                    <a:pt x="2961" y="220"/>
                    <a:pt x="2963" y="218"/>
                    <a:pt x="2965" y="217"/>
                  </a:cubicBezTo>
                  <a:cubicBezTo>
                    <a:pt x="2970" y="215"/>
                    <a:pt x="2974" y="213"/>
                    <a:pt x="2978" y="210"/>
                  </a:cubicBezTo>
                  <a:cubicBezTo>
                    <a:pt x="2981" y="209"/>
                    <a:pt x="2983" y="208"/>
                    <a:pt x="2985" y="207"/>
                  </a:cubicBezTo>
                  <a:cubicBezTo>
                    <a:pt x="2988" y="205"/>
                    <a:pt x="2988" y="205"/>
                    <a:pt x="2988" y="205"/>
                  </a:cubicBezTo>
                  <a:cubicBezTo>
                    <a:pt x="2992" y="203"/>
                    <a:pt x="2992" y="203"/>
                    <a:pt x="2992" y="203"/>
                  </a:cubicBezTo>
                  <a:cubicBezTo>
                    <a:pt x="2996" y="201"/>
                    <a:pt x="3001" y="199"/>
                    <a:pt x="3005" y="197"/>
                  </a:cubicBezTo>
                  <a:cubicBezTo>
                    <a:pt x="3010" y="195"/>
                    <a:pt x="3014" y="192"/>
                    <a:pt x="3019" y="190"/>
                  </a:cubicBezTo>
                  <a:cubicBezTo>
                    <a:pt x="3023" y="188"/>
                    <a:pt x="3028" y="186"/>
                    <a:pt x="3033" y="184"/>
                  </a:cubicBezTo>
                  <a:cubicBezTo>
                    <a:pt x="3035" y="183"/>
                    <a:pt x="3037" y="182"/>
                    <a:pt x="3040" y="181"/>
                  </a:cubicBezTo>
                  <a:cubicBezTo>
                    <a:pt x="3042" y="180"/>
                    <a:pt x="3044" y="179"/>
                    <a:pt x="3047" y="178"/>
                  </a:cubicBezTo>
                  <a:cubicBezTo>
                    <a:pt x="3052" y="176"/>
                    <a:pt x="3056" y="174"/>
                    <a:pt x="3061" y="172"/>
                  </a:cubicBezTo>
                  <a:cubicBezTo>
                    <a:pt x="3063" y="171"/>
                    <a:pt x="3066" y="170"/>
                    <a:pt x="3068" y="169"/>
                  </a:cubicBezTo>
                  <a:cubicBezTo>
                    <a:pt x="3071" y="168"/>
                    <a:pt x="3073" y="167"/>
                    <a:pt x="3076" y="166"/>
                  </a:cubicBezTo>
                  <a:cubicBezTo>
                    <a:pt x="3085" y="162"/>
                    <a:pt x="3095" y="158"/>
                    <a:pt x="3105" y="154"/>
                  </a:cubicBezTo>
                  <a:cubicBezTo>
                    <a:pt x="3115" y="151"/>
                    <a:pt x="3125" y="148"/>
                    <a:pt x="3136" y="146"/>
                  </a:cubicBezTo>
                  <a:cubicBezTo>
                    <a:pt x="3156" y="141"/>
                    <a:pt x="3178" y="138"/>
                    <a:pt x="3200" y="138"/>
                  </a:cubicBezTo>
                  <a:cubicBezTo>
                    <a:pt x="3211" y="138"/>
                    <a:pt x="3222" y="138"/>
                    <a:pt x="3233" y="140"/>
                  </a:cubicBezTo>
                  <a:cubicBezTo>
                    <a:pt x="3237" y="140"/>
                    <a:pt x="3237" y="140"/>
                    <a:pt x="3237" y="140"/>
                  </a:cubicBezTo>
                  <a:cubicBezTo>
                    <a:pt x="3237" y="140"/>
                    <a:pt x="3238" y="141"/>
                    <a:pt x="3239" y="141"/>
                  </a:cubicBezTo>
                  <a:cubicBezTo>
                    <a:pt x="3241" y="141"/>
                    <a:pt x="3241" y="141"/>
                    <a:pt x="3241" y="141"/>
                  </a:cubicBezTo>
                  <a:cubicBezTo>
                    <a:pt x="3243" y="142"/>
                    <a:pt x="3246" y="142"/>
                    <a:pt x="3249" y="143"/>
                  </a:cubicBezTo>
                  <a:cubicBezTo>
                    <a:pt x="3252" y="143"/>
                    <a:pt x="3254" y="144"/>
                    <a:pt x="3257" y="145"/>
                  </a:cubicBezTo>
                  <a:cubicBezTo>
                    <a:pt x="3260" y="146"/>
                    <a:pt x="3262" y="146"/>
                    <a:pt x="3265" y="147"/>
                  </a:cubicBezTo>
                  <a:cubicBezTo>
                    <a:pt x="3275" y="151"/>
                    <a:pt x="3286" y="155"/>
                    <a:pt x="3296" y="161"/>
                  </a:cubicBezTo>
                  <a:cubicBezTo>
                    <a:pt x="3299" y="163"/>
                    <a:pt x="3299" y="163"/>
                    <a:pt x="3299" y="163"/>
                  </a:cubicBezTo>
                  <a:cubicBezTo>
                    <a:pt x="3301" y="163"/>
                    <a:pt x="3302" y="164"/>
                    <a:pt x="3303" y="165"/>
                  </a:cubicBezTo>
                  <a:cubicBezTo>
                    <a:pt x="3307" y="167"/>
                    <a:pt x="3307" y="167"/>
                    <a:pt x="3307" y="167"/>
                  </a:cubicBezTo>
                  <a:cubicBezTo>
                    <a:pt x="3310" y="169"/>
                    <a:pt x="3310" y="169"/>
                    <a:pt x="3310" y="169"/>
                  </a:cubicBezTo>
                  <a:cubicBezTo>
                    <a:pt x="3312" y="170"/>
                    <a:pt x="3312" y="170"/>
                    <a:pt x="3312" y="170"/>
                  </a:cubicBezTo>
                  <a:cubicBezTo>
                    <a:pt x="3312" y="171"/>
                    <a:pt x="3313" y="171"/>
                    <a:pt x="3313" y="172"/>
                  </a:cubicBezTo>
                  <a:cubicBezTo>
                    <a:pt x="3317" y="174"/>
                    <a:pt x="3317" y="174"/>
                    <a:pt x="3317" y="174"/>
                  </a:cubicBezTo>
                  <a:cubicBezTo>
                    <a:pt x="3318" y="175"/>
                    <a:pt x="3319" y="176"/>
                    <a:pt x="3320" y="177"/>
                  </a:cubicBezTo>
                  <a:cubicBezTo>
                    <a:pt x="3321" y="178"/>
                    <a:pt x="3322" y="179"/>
                    <a:pt x="3323" y="180"/>
                  </a:cubicBezTo>
                  <a:cubicBezTo>
                    <a:pt x="3326" y="183"/>
                    <a:pt x="3326" y="183"/>
                    <a:pt x="3326" y="183"/>
                  </a:cubicBezTo>
                  <a:cubicBezTo>
                    <a:pt x="3327" y="184"/>
                    <a:pt x="3328" y="185"/>
                    <a:pt x="3328" y="186"/>
                  </a:cubicBezTo>
                  <a:cubicBezTo>
                    <a:pt x="3330" y="188"/>
                    <a:pt x="3330" y="188"/>
                    <a:pt x="3330" y="188"/>
                  </a:cubicBezTo>
                  <a:cubicBezTo>
                    <a:pt x="3330" y="188"/>
                    <a:pt x="3331" y="189"/>
                    <a:pt x="3331" y="189"/>
                  </a:cubicBezTo>
                  <a:cubicBezTo>
                    <a:pt x="3334" y="193"/>
                    <a:pt x="3334" y="193"/>
                    <a:pt x="3334" y="193"/>
                  </a:cubicBezTo>
                  <a:cubicBezTo>
                    <a:pt x="3336" y="195"/>
                    <a:pt x="3338" y="197"/>
                    <a:pt x="3339" y="199"/>
                  </a:cubicBezTo>
                  <a:cubicBezTo>
                    <a:pt x="3342" y="203"/>
                    <a:pt x="3342" y="203"/>
                    <a:pt x="3342" y="203"/>
                  </a:cubicBezTo>
                  <a:cubicBezTo>
                    <a:pt x="3345" y="206"/>
                    <a:pt x="3345" y="206"/>
                    <a:pt x="3345" y="206"/>
                  </a:cubicBezTo>
                  <a:cubicBezTo>
                    <a:pt x="3348" y="211"/>
                    <a:pt x="3351" y="216"/>
                    <a:pt x="3353" y="221"/>
                  </a:cubicBezTo>
                  <a:cubicBezTo>
                    <a:pt x="3355" y="226"/>
                    <a:pt x="3358" y="231"/>
                    <a:pt x="3359" y="237"/>
                  </a:cubicBezTo>
                  <a:cubicBezTo>
                    <a:pt x="3361" y="242"/>
                    <a:pt x="3362" y="248"/>
                    <a:pt x="3363" y="254"/>
                  </a:cubicBezTo>
                  <a:cubicBezTo>
                    <a:pt x="3363" y="255"/>
                    <a:pt x="3363" y="256"/>
                    <a:pt x="3363" y="258"/>
                  </a:cubicBezTo>
                  <a:cubicBezTo>
                    <a:pt x="3363" y="262"/>
                    <a:pt x="3363" y="262"/>
                    <a:pt x="3363" y="262"/>
                  </a:cubicBezTo>
                  <a:cubicBezTo>
                    <a:pt x="3363" y="266"/>
                    <a:pt x="3363" y="266"/>
                    <a:pt x="3363" y="266"/>
                  </a:cubicBezTo>
                  <a:cubicBezTo>
                    <a:pt x="3363" y="268"/>
                    <a:pt x="3363" y="269"/>
                    <a:pt x="3363" y="271"/>
                  </a:cubicBezTo>
                  <a:cubicBezTo>
                    <a:pt x="3362" y="282"/>
                    <a:pt x="3359" y="293"/>
                    <a:pt x="3354" y="303"/>
                  </a:cubicBezTo>
                  <a:cubicBezTo>
                    <a:pt x="3353" y="305"/>
                    <a:pt x="3353" y="305"/>
                    <a:pt x="3353" y="305"/>
                  </a:cubicBezTo>
                  <a:cubicBezTo>
                    <a:pt x="3353" y="306"/>
                    <a:pt x="3352" y="306"/>
                    <a:pt x="3352" y="307"/>
                  </a:cubicBezTo>
                  <a:cubicBezTo>
                    <a:pt x="3352" y="308"/>
                    <a:pt x="3351" y="308"/>
                    <a:pt x="3351" y="309"/>
                  </a:cubicBezTo>
                  <a:cubicBezTo>
                    <a:pt x="3350" y="310"/>
                    <a:pt x="3350" y="310"/>
                    <a:pt x="3350" y="310"/>
                  </a:cubicBezTo>
                  <a:cubicBezTo>
                    <a:pt x="3348" y="313"/>
                    <a:pt x="3346" y="315"/>
                    <a:pt x="3344" y="317"/>
                  </a:cubicBezTo>
                  <a:cubicBezTo>
                    <a:pt x="3340" y="320"/>
                    <a:pt x="3335" y="323"/>
                    <a:pt x="3330" y="325"/>
                  </a:cubicBezTo>
                  <a:cubicBezTo>
                    <a:pt x="3328" y="326"/>
                    <a:pt x="3325" y="326"/>
                    <a:pt x="3322" y="326"/>
                  </a:cubicBezTo>
                  <a:cubicBezTo>
                    <a:pt x="3322" y="326"/>
                    <a:pt x="3322" y="326"/>
                    <a:pt x="3321" y="326"/>
                  </a:cubicBezTo>
                  <a:cubicBezTo>
                    <a:pt x="3320" y="326"/>
                    <a:pt x="3320" y="326"/>
                    <a:pt x="3320" y="326"/>
                  </a:cubicBezTo>
                  <a:cubicBezTo>
                    <a:pt x="3318" y="326"/>
                    <a:pt x="3318" y="326"/>
                    <a:pt x="3318" y="326"/>
                  </a:cubicBezTo>
                  <a:cubicBezTo>
                    <a:pt x="3316" y="326"/>
                    <a:pt x="3316" y="326"/>
                    <a:pt x="3316" y="326"/>
                  </a:cubicBezTo>
                  <a:cubicBezTo>
                    <a:pt x="3316" y="326"/>
                    <a:pt x="3315" y="326"/>
                    <a:pt x="3314" y="326"/>
                  </a:cubicBezTo>
                  <a:cubicBezTo>
                    <a:pt x="3312" y="325"/>
                    <a:pt x="3312" y="325"/>
                    <a:pt x="3312" y="325"/>
                  </a:cubicBezTo>
                  <a:cubicBezTo>
                    <a:pt x="3312" y="325"/>
                    <a:pt x="3311" y="325"/>
                    <a:pt x="3310" y="325"/>
                  </a:cubicBezTo>
                  <a:cubicBezTo>
                    <a:pt x="3310" y="325"/>
                    <a:pt x="3309" y="325"/>
                    <a:pt x="3308" y="324"/>
                  </a:cubicBezTo>
                  <a:cubicBezTo>
                    <a:pt x="3307" y="324"/>
                    <a:pt x="3307" y="324"/>
                    <a:pt x="3307" y="324"/>
                  </a:cubicBezTo>
                  <a:cubicBezTo>
                    <a:pt x="3306" y="323"/>
                    <a:pt x="3305" y="323"/>
                    <a:pt x="3305" y="323"/>
                  </a:cubicBezTo>
                  <a:cubicBezTo>
                    <a:pt x="3303" y="322"/>
                    <a:pt x="3303" y="322"/>
                    <a:pt x="3303" y="322"/>
                  </a:cubicBezTo>
                  <a:cubicBezTo>
                    <a:pt x="3301" y="321"/>
                    <a:pt x="3301" y="321"/>
                    <a:pt x="3301" y="321"/>
                  </a:cubicBezTo>
                  <a:cubicBezTo>
                    <a:pt x="3300" y="321"/>
                    <a:pt x="3300" y="320"/>
                    <a:pt x="3299" y="320"/>
                  </a:cubicBezTo>
                  <a:cubicBezTo>
                    <a:pt x="3297" y="318"/>
                    <a:pt x="3295" y="316"/>
                    <a:pt x="3293" y="314"/>
                  </a:cubicBezTo>
                  <a:cubicBezTo>
                    <a:pt x="3291" y="312"/>
                    <a:pt x="3289" y="310"/>
                    <a:pt x="3288" y="308"/>
                  </a:cubicBezTo>
                  <a:cubicBezTo>
                    <a:pt x="3286" y="305"/>
                    <a:pt x="3285" y="303"/>
                    <a:pt x="3284" y="300"/>
                  </a:cubicBezTo>
                  <a:cubicBezTo>
                    <a:pt x="3283" y="298"/>
                    <a:pt x="3282" y="295"/>
                    <a:pt x="3282" y="292"/>
                  </a:cubicBezTo>
                  <a:cubicBezTo>
                    <a:pt x="3280" y="287"/>
                    <a:pt x="3280" y="281"/>
                    <a:pt x="3280" y="275"/>
                  </a:cubicBezTo>
                  <a:cubicBezTo>
                    <a:pt x="3281" y="269"/>
                    <a:pt x="3282" y="264"/>
                    <a:pt x="3284" y="258"/>
                  </a:cubicBezTo>
                  <a:cubicBezTo>
                    <a:pt x="3285" y="256"/>
                    <a:pt x="3285" y="256"/>
                    <a:pt x="3285" y="256"/>
                  </a:cubicBezTo>
                  <a:cubicBezTo>
                    <a:pt x="3285" y="255"/>
                    <a:pt x="3285" y="255"/>
                    <a:pt x="3285" y="255"/>
                  </a:cubicBezTo>
                  <a:cubicBezTo>
                    <a:pt x="3285" y="254"/>
                    <a:pt x="3285" y="254"/>
                    <a:pt x="3285" y="254"/>
                  </a:cubicBezTo>
                  <a:cubicBezTo>
                    <a:pt x="3286" y="252"/>
                    <a:pt x="3286" y="252"/>
                    <a:pt x="3286" y="252"/>
                  </a:cubicBezTo>
                  <a:cubicBezTo>
                    <a:pt x="3287" y="250"/>
                    <a:pt x="3287" y="250"/>
                    <a:pt x="3287" y="250"/>
                  </a:cubicBezTo>
                  <a:cubicBezTo>
                    <a:pt x="3288" y="249"/>
                    <a:pt x="3289" y="247"/>
                    <a:pt x="3289" y="246"/>
                  </a:cubicBezTo>
                  <a:cubicBezTo>
                    <a:pt x="3290" y="245"/>
                    <a:pt x="3291" y="244"/>
                    <a:pt x="3292" y="242"/>
                  </a:cubicBezTo>
                  <a:cubicBezTo>
                    <a:pt x="3295" y="237"/>
                    <a:pt x="3299" y="233"/>
                    <a:pt x="3303" y="228"/>
                  </a:cubicBezTo>
                  <a:cubicBezTo>
                    <a:pt x="3307" y="224"/>
                    <a:pt x="3312" y="220"/>
                    <a:pt x="3316" y="216"/>
                  </a:cubicBezTo>
                  <a:cubicBezTo>
                    <a:pt x="3319" y="215"/>
                    <a:pt x="3321" y="213"/>
                    <a:pt x="3324" y="211"/>
                  </a:cubicBezTo>
                  <a:cubicBezTo>
                    <a:pt x="3326" y="209"/>
                    <a:pt x="3329" y="208"/>
                    <a:pt x="3331" y="206"/>
                  </a:cubicBezTo>
                  <a:cubicBezTo>
                    <a:pt x="3342" y="200"/>
                    <a:pt x="3353" y="194"/>
                    <a:pt x="3364" y="189"/>
                  </a:cubicBezTo>
                  <a:cubicBezTo>
                    <a:pt x="3367" y="188"/>
                    <a:pt x="3370" y="187"/>
                    <a:pt x="3373" y="186"/>
                  </a:cubicBezTo>
                  <a:cubicBezTo>
                    <a:pt x="3376" y="184"/>
                    <a:pt x="3379" y="183"/>
                    <a:pt x="3382" y="182"/>
                  </a:cubicBezTo>
                  <a:cubicBezTo>
                    <a:pt x="3388" y="180"/>
                    <a:pt x="3394" y="178"/>
                    <a:pt x="3400" y="177"/>
                  </a:cubicBezTo>
                  <a:cubicBezTo>
                    <a:pt x="3402" y="176"/>
                    <a:pt x="3402" y="176"/>
                    <a:pt x="3402" y="176"/>
                  </a:cubicBezTo>
                  <a:cubicBezTo>
                    <a:pt x="3403" y="176"/>
                    <a:pt x="3403" y="176"/>
                    <a:pt x="3404" y="176"/>
                  </a:cubicBezTo>
                  <a:cubicBezTo>
                    <a:pt x="3409" y="175"/>
                    <a:pt x="3409" y="175"/>
                    <a:pt x="3409" y="175"/>
                  </a:cubicBezTo>
                  <a:cubicBezTo>
                    <a:pt x="3412" y="174"/>
                    <a:pt x="3415" y="174"/>
                    <a:pt x="3418" y="173"/>
                  </a:cubicBezTo>
                  <a:cubicBezTo>
                    <a:pt x="3424" y="172"/>
                    <a:pt x="3430" y="171"/>
                    <a:pt x="3437" y="171"/>
                  </a:cubicBezTo>
                  <a:cubicBezTo>
                    <a:pt x="3440" y="170"/>
                    <a:pt x="3443" y="170"/>
                    <a:pt x="3446" y="169"/>
                  </a:cubicBezTo>
                  <a:cubicBezTo>
                    <a:pt x="3449" y="169"/>
                    <a:pt x="3452" y="169"/>
                    <a:pt x="3455" y="169"/>
                  </a:cubicBezTo>
                  <a:cubicBezTo>
                    <a:pt x="3458" y="169"/>
                    <a:pt x="3462" y="169"/>
                    <a:pt x="3465" y="168"/>
                  </a:cubicBezTo>
                  <a:cubicBezTo>
                    <a:pt x="3470" y="168"/>
                    <a:pt x="3470" y="168"/>
                    <a:pt x="3470" y="168"/>
                  </a:cubicBezTo>
                  <a:cubicBezTo>
                    <a:pt x="3471" y="168"/>
                    <a:pt x="3473" y="168"/>
                    <a:pt x="3474" y="168"/>
                  </a:cubicBezTo>
                  <a:cubicBezTo>
                    <a:pt x="3481" y="168"/>
                    <a:pt x="3487" y="169"/>
                    <a:pt x="3493" y="170"/>
                  </a:cubicBezTo>
                  <a:cubicBezTo>
                    <a:pt x="3496" y="170"/>
                    <a:pt x="3499" y="171"/>
                    <a:pt x="3502" y="172"/>
                  </a:cubicBezTo>
                  <a:cubicBezTo>
                    <a:pt x="3504" y="172"/>
                    <a:pt x="3504" y="172"/>
                    <a:pt x="3504" y="172"/>
                  </a:cubicBezTo>
                  <a:cubicBezTo>
                    <a:pt x="3505" y="173"/>
                    <a:pt x="3505" y="173"/>
                    <a:pt x="3505" y="173"/>
                  </a:cubicBezTo>
                  <a:cubicBezTo>
                    <a:pt x="3506" y="173"/>
                    <a:pt x="3506" y="173"/>
                    <a:pt x="3506" y="173"/>
                  </a:cubicBezTo>
                  <a:cubicBezTo>
                    <a:pt x="3511" y="174"/>
                    <a:pt x="3511" y="174"/>
                    <a:pt x="3511" y="174"/>
                  </a:cubicBezTo>
                  <a:cubicBezTo>
                    <a:pt x="3517" y="176"/>
                    <a:pt x="3522" y="179"/>
                    <a:pt x="3528" y="182"/>
                  </a:cubicBezTo>
                  <a:cubicBezTo>
                    <a:pt x="3533" y="184"/>
                    <a:pt x="3539" y="188"/>
                    <a:pt x="3544" y="191"/>
                  </a:cubicBezTo>
                  <a:cubicBezTo>
                    <a:pt x="3549" y="195"/>
                    <a:pt x="3554" y="199"/>
                    <a:pt x="3559" y="203"/>
                  </a:cubicBezTo>
                  <a:cubicBezTo>
                    <a:pt x="3567" y="209"/>
                    <a:pt x="3567" y="209"/>
                    <a:pt x="3567" y="209"/>
                  </a:cubicBezTo>
                  <a:cubicBezTo>
                    <a:pt x="3571" y="212"/>
                    <a:pt x="3571" y="212"/>
                    <a:pt x="3571" y="212"/>
                  </a:cubicBezTo>
                  <a:cubicBezTo>
                    <a:pt x="3572" y="212"/>
                    <a:pt x="3573" y="213"/>
                    <a:pt x="3574" y="214"/>
                  </a:cubicBezTo>
                  <a:cubicBezTo>
                    <a:pt x="3584" y="222"/>
                    <a:pt x="3593" y="231"/>
                    <a:pt x="3603" y="240"/>
                  </a:cubicBezTo>
                  <a:cubicBezTo>
                    <a:pt x="3605" y="242"/>
                    <a:pt x="3608" y="245"/>
                    <a:pt x="3610" y="247"/>
                  </a:cubicBezTo>
                  <a:cubicBezTo>
                    <a:pt x="3613" y="249"/>
                    <a:pt x="3615" y="251"/>
                    <a:pt x="3618" y="253"/>
                  </a:cubicBezTo>
                  <a:cubicBezTo>
                    <a:pt x="3621" y="256"/>
                    <a:pt x="3621" y="256"/>
                    <a:pt x="3621" y="256"/>
                  </a:cubicBezTo>
                  <a:cubicBezTo>
                    <a:pt x="3625" y="259"/>
                    <a:pt x="3625" y="259"/>
                    <a:pt x="3625" y="259"/>
                  </a:cubicBezTo>
                  <a:cubicBezTo>
                    <a:pt x="3629" y="262"/>
                    <a:pt x="3629" y="262"/>
                    <a:pt x="3629" y="262"/>
                  </a:cubicBezTo>
                  <a:cubicBezTo>
                    <a:pt x="3633" y="265"/>
                    <a:pt x="3633" y="265"/>
                    <a:pt x="3633" y="265"/>
                  </a:cubicBezTo>
                  <a:cubicBezTo>
                    <a:pt x="3643" y="273"/>
                    <a:pt x="3655" y="281"/>
                    <a:pt x="3666" y="287"/>
                  </a:cubicBezTo>
                  <a:cubicBezTo>
                    <a:pt x="3678" y="293"/>
                    <a:pt x="3690" y="299"/>
                    <a:pt x="3703" y="303"/>
                  </a:cubicBezTo>
                  <a:cubicBezTo>
                    <a:pt x="3715" y="307"/>
                    <a:pt x="3728" y="309"/>
                    <a:pt x="3742" y="311"/>
                  </a:cubicBezTo>
                  <a:cubicBezTo>
                    <a:pt x="3748" y="311"/>
                    <a:pt x="3755" y="312"/>
                    <a:pt x="3762" y="312"/>
                  </a:cubicBezTo>
                  <a:cubicBezTo>
                    <a:pt x="3765" y="312"/>
                    <a:pt x="3768" y="312"/>
                    <a:pt x="3772" y="312"/>
                  </a:cubicBezTo>
                  <a:cubicBezTo>
                    <a:pt x="3775" y="311"/>
                    <a:pt x="3778" y="311"/>
                    <a:pt x="3781" y="311"/>
                  </a:cubicBezTo>
                  <a:cubicBezTo>
                    <a:pt x="3795" y="310"/>
                    <a:pt x="3808" y="309"/>
                    <a:pt x="3821" y="306"/>
                  </a:cubicBezTo>
                  <a:cubicBezTo>
                    <a:pt x="3847" y="302"/>
                    <a:pt x="3872" y="294"/>
                    <a:pt x="3896" y="282"/>
                  </a:cubicBezTo>
                  <a:cubicBezTo>
                    <a:pt x="3920" y="271"/>
                    <a:pt x="3941" y="256"/>
                    <a:pt x="3964" y="246"/>
                  </a:cubicBezTo>
                  <a:cubicBezTo>
                    <a:pt x="3970" y="243"/>
                    <a:pt x="3976" y="241"/>
                    <a:pt x="3982" y="239"/>
                  </a:cubicBezTo>
                  <a:cubicBezTo>
                    <a:pt x="3988" y="237"/>
                    <a:pt x="3994" y="236"/>
                    <a:pt x="4000" y="235"/>
                  </a:cubicBezTo>
                  <a:cubicBezTo>
                    <a:pt x="4006" y="234"/>
                    <a:pt x="4012" y="234"/>
                    <a:pt x="4018" y="235"/>
                  </a:cubicBezTo>
                  <a:cubicBezTo>
                    <a:pt x="4019" y="235"/>
                    <a:pt x="4020" y="235"/>
                    <a:pt x="4021" y="235"/>
                  </a:cubicBezTo>
                  <a:cubicBezTo>
                    <a:pt x="4023" y="236"/>
                    <a:pt x="4023" y="236"/>
                    <a:pt x="4023" y="236"/>
                  </a:cubicBezTo>
                  <a:cubicBezTo>
                    <a:pt x="4024" y="236"/>
                    <a:pt x="4026" y="236"/>
                    <a:pt x="4027" y="236"/>
                  </a:cubicBezTo>
                  <a:cubicBezTo>
                    <a:pt x="4032" y="237"/>
                    <a:pt x="4032" y="237"/>
                    <a:pt x="4032" y="237"/>
                  </a:cubicBezTo>
                  <a:cubicBezTo>
                    <a:pt x="4037" y="239"/>
                    <a:pt x="4037" y="239"/>
                    <a:pt x="4037" y="239"/>
                  </a:cubicBezTo>
                  <a:cubicBezTo>
                    <a:pt x="4049" y="242"/>
                    <a:pt x="4060" y="247"/>
                    <a:pt x="4071" y="252"/>
                  </a:cubicBezTo>
                  <a:cubicBezTo>
                    <a:pt x="4073" y="253"/>
                    <a:pt x="4074" y="254"/>
                    <a:pt x="4076" y="255"/>
                  </a:cubicBezTo>
                  <a:cubicBezTo>
                    <a:pt x="4080" y="257"/>
                    <a:pt x="4080" y="257"/>
                    <a:pt x="4080" y="257"/>
                  </a:cubicBezTo>
                  <a:cubicBezTo>
                    <a:pt x="4081" y="258"/>
                    <a:pt x="4082" y="259"/>
                    <a:pt x="4084" y="259"/>
                  </a:cubicBezTo>
                  <a:cubicBezTo>
                    <a:pt x="4088" y="262"/>
                    <a:pt x="4088" y="262"/>
                    <a:pt x="4088" y="262"/>
                  </a:cubicBezTo>
                  <a:cubicBezTo>
                    <a:pt x="4089" y="263"/>
                    <a:pt x="4090" y="264"/>
                    <a:pt x="4092" y="264"/>
                  </a:cubicBezTo>
                  <a:cubicBezTo>
                    <a:pt x="4096" y="267"/>
                    <a:pt x="4096" y="267"/>
                    <a:pt x="4096" y="267"/>
                  </a:cubicBezTo>
                  <a:cubicBezTo>
                    <a:pt x="4097" y="268"/>
                    <a:pt x="4098" y="269"/>
                    <a:pt x="4099" y="270"/>
                  </a:cubicBezTo>
                  <a:cubicBezTo>
                    <a:pt x="4103" y="273"/>
                    <a:pt x="4103" y="273"/>
                    <a:pt x="4103" y="273"/>
                  </a:cubicBezTo>
                  <a:cubicBezTo>
                    <a:pt x="4108" y="277"/>
                    <a:pt x="4113" y="280"/>
                    <a:pt x="4119" y="284"/>
                  </a:cubicBezTo>
                  <a:cubicBezTo>
                    <a:pt x="4126" y="290"/>
                    <a:pt x="4126" y="290"/>
                    <a:pt x="4126" y="290"/>
                  </a:cubicBezTo>
                  <a:cubicBezTo>
                    <a:pt x="4129" y="292"/>
                    <a:pt x="4131" y="294"/>
                    <a:pt x="4134" y="296"/>
                  </a:cubicBezTo>
                  <a:cubicBezTo>
                    <a:pt x="4138" y="299"/>
                    <a:pt x="4138" y="299"/>
                    <a:pt x="4138" y="299"/>
                  </a:cubicBezTo>
                  <a:cubicBezTo>
                    <a:pt x="4140" y="300"/>
                    <a:pt x="4140" y="300"/>
                    <a:pt x="4140" y="300"/>
                  </a:cubicBezTo>
                  <a:cubicBezTo>
                    <a:pt x="4142" y="301"/>
                    <a:pt x="4142" y="301"/>
                    <a:pt x="4142" y="301"/>
                  </a:cubicBezTo>
                  <a:cubicBezTo>
                    <a:pt x="4145" y="303"/>
                    <a:pt x="4147" y="305"/>
                    <a:pt x="4150" y="307"/>
                  </a:cubicBezTo>
                  <a:cubicBezTo>
                    <a:pt x="4154" y="310"/>
                    <a:pt x="4154" y="310"/>
                    <a:pt x="4154" y="310"/>
                  </a:cubicBezTo>
                  <a:cubicBezTo>
                    <a:pt x="4158" y="312"/>
                    <a:pt x="4158" y="312"/>
                    <a:pt x="4158" y="312"/>
                  </a:cubicBezTo>
                  <a:cubicBezTo>
                    <a:pt x="4159" y="313"/>
                    <a:pt x="4161" y="314"/>
                    <a:pt x="4162" y="315"/>
                  </a:cubicBezTo>
                  <a:cubicBezTo>
                    <a:pt x="4167" y="317"/>
                    <a:pt x="4167" y="317"/>
                    <a:pt x="4167" y="317"/>
                  </a:cubicBezTo>
                  <a:cubicBezTo>
                    <a:pt x="4172" y="320"/>
                    <a:pt x="4178" y="323"/>
                    <a:pt x="4184" y="325"/>
                  </a:cubicBezTo>
                  <a:cubicBezTo>
                    <a:pt x="4190" y="328"/>
                    <a:pt x="4196" y="330"/>
                    <a:pt x="4203" y="331"/>
                  </a:cubicBezTo>
                  <a:cubicBezTo>
                    <a:pt x="4216" y="334"/>
                    <a:pt x="4229" y="335"/>
                    <a:pt x="4242" y="333"/>
                  </a:cubicBezTo>
                  <a:cubicBezTo>
                    <a:pt x="4244" y="333"/>
                    <a:pt x="4245" y="332"/>
                    <a:pt x="4247" y="332"/>
                  </a:cubicBezTo>
                  <a:cubicBezTo>
                    <a:pt x="4252" y="331"/>
                    <a:pt x="4252" y="331"/>
                    <a:pt x="4252" y="331"/>
                  </a:cubicBezTo>
                  <a:cubicBezTo>
                    <a:pt x="4255" y="330"/>
                    <a:pt x="4258" y="329"/>
                    <a:pt x="4261" y="327"/>
                  </a:cubicBezTo>
                  <a:cubicBezTo>
                    <a:pt x="4264" y="326"/>
                    <a:pt x="4267" y="324"/>
                    <a:pt x="4270" y="323"/>
                  </a:cubicBezTo>
                  <a:cubicBezTo>
                    <a:pt x="4273" y="321"/>
                    <a:pt x="4276" y="319"/>
                    <a:pt x="4278" y="317"/>
                  </a:cubicBezTo>
                  <a:cubicBezTo>
                    <a:pt x="4283" y="313"/>
                    <a:pt x="4288" y="308"/>
                    <a:pt x="4292" y="304"/>
                  </a:cubicBezTo>
                  <a:cubicBezTo>
                    <a:pt x="4297" y="299"/>
                    <a:pt x="4301" y="295"/>
                    <a:pt x="4306" y="291"/>
                  </a:cubicBezTo>
                  <a:cubicBezTo>
                    <a:pt x="4310" y="286"/>
                    <a:pt x="4315" y="282"/>
                    <a:pt x="4319" y="278"/>
                  </a:cubicBezTo>
                  <a:cubicBezTo>
                    <a:pt x="4321" y="276"/>
                    <a:pt x="4323" y="273"/>
                    <a:pt x="4326" y="271"/>
                  </a:cubicBezTo>
                  <a:cubicBezTo>
                    <a:pt x="4328" y="269"/>
                    <a:pt x="4330" y="266"/>
                    <a:pt x="4332" y="264"/>
                  </a:cubicBezTo>
                  <a:cubicBezTo>
                    <a:pt x="4335" y="261"/>
                    <a:pt x="4335" y="261"/>
                    <a:pt x="4335" y="261"/>
                  </a:cubicBezTo>
                  <a:cubicBezTo>
                    <a:pt x="4336" y="260"/>
                    <a:pt x="4337" y="258"/>
                    <a:pt x="4338" y="257"/>
                  </a:cubicBezTo>
                  <a:cubicBezTo>
                    <a:pt x="4341" y="253"/>
                    <a:pt x="4341" y="253"/>
                    <a:pt x="4341" y="253"/>
                  </a:cubicBezTo>
                  <a:cubicBezTo>
                    <a:pt x="4343" y="252"/>
                    <a:pt x="4343" y="252"/>
                    <a:pt x="4343" y="252"/>
                  </a:cubicBezTo>
                  <a:cubicBezTo>
                    <a:pt x="4343" y="251"/>
                    <a:pt x="4344" y="250"/>
                    <a:pt x="4344" y="250"/>
                  </a:cubicBezTo>
                  <a:cubicBezTo>
                    <a:pt x="4348" y="245"/>
                    <a:pt x="4352" y="240"/>
                    <a:pt x="4355" y="235"/>
                  </a:cubicBezTo>
                  <a:cubicBezTo>
                    <a:pt x="4357" y="232"/>
                    <a:pt x="4359" y="230"/>
                    <a:pt x="4361" y="227"/>
                  </a:cubicBezTo>
                  <a:cubicBezTo>
                    <a:pt x="4362" y="225"/>
                    <a:pt x="4364" y="222"/>
                    <a:pt x="4366" y="220"/>
                  </a:cubicBezTo>
                  <a:cubicBezTo>
                    <a:pt x="4368" y="216"/>
                    <a:pt x="4368" y="216"/>
                    <a:pt x="4368" y="216"/>
                  </a:cubicBezTo>
                  <a:cubicBezTo>
                    <a:pt x="4371" y="212"/>
                    <a:pt x="4371" y="212"/>
                    <a:pt x="4371" y="212"/>
                  </a:cubicBezTo>
                  <a:cubicBezTo>
                    <a:pt x="4372" y="209"/>
                    <a:pt x="4374" y="207"/>
                    <a:pt x="4376" y="204"/>
                  </a:cubicBezTo>
                  <a:cubicBezTo>
                    <a:pt x="4382" y="194"/>
                    <a:pt x="4389" y="183"/>
                    <a:pt x="4395" y="173"/>
                  </a:cubicBezTo>
                  <a:cubicBezTo>
                    <a:pt x="4397" y="171"/>
                    <a:pt x="4398" y="168"/>
                    <a:pt x="4400" y="166"/>
                  </a:cubicBezTo>
                  <a:cubicBezTo>
                    <a:pt x="4402" y="163"/>
                    <a:pt x="4403" y="161"/>
                    <a:pt x="4405" y="158"/>
                  </a:cubicBezTo>
                  <a:cubicBezTo>
                    <a:pt x="4406" y="156"/>
                    <a:pt x="4408" y="153"/>
                    <a:pt x="4410" y="151"/>
                  </a:cubicBezTo>
                  <a:cubicBezTo>
                    <a:pt x="4412" y="147"/>
                    <a:pt x="4412" y="147"/>
                    <a:pt x="4412" y="147"/>
                  </a:cubicBezTo>
                  <a:cubicBezTo>
                    <a:pt x="4413" y="146"/>
                    <a:pt x="4414" y="145"/>
                    <a:pt x="4415" y="144"/>
                  </a:cubicBezTo>
                  <a:cubicBezTo>
                    <a:pt x="4422" y="134"/>
                    <a:pt x="4429" y="125"/>
                    <a:pt x="4437" y="116"/>
                  </a:cubicBezTo>
                  <a:cubicBezTo>
                    <a:pt x="4439" y="114"/>
                    <a:pt x="4441" y="112"/>
                    <a:pt x="4443" y="110"/>
                  </a:cubicBezTo>
                  <a:cubicBezTo>
                    <a:pt x="4445" y="108"/>
                    <a:pt x="4447" y="106"/>
                    <a:pt x="4449" y="104"/>
                  </a:cubicBezTo>
                  <a:cubicBezTo>
                    <a:pt x="4454" y="100"/>
                    <a:pt x="4458" y="96"/>
                    <a:pt x="4462" y="92"/>
                  </a:cubicBezTo>
                  <a:cubicBezTo>
                    <a:pt x="4467" y="88"/>
                    <a:pt x="4471" y="85"/>
                    <a:pt x="4476" y="82"/>
                  </a:cubicBezTo>
                  <a:cubicBezTo>
                    <a:pt x="4481" y="78"/>
                    <a:pt x="4486" y="75"/>
                    <a:pt x="4491" y="72"/>
                  </a:cubicBezTo>
                  <a:cubicBezTo>
                    <a:pt x="4500" y="66"/>
                    <a:pt x="4511" y="61"/>
                    <a:pt x="4521" y="57"/>
                  </a:cubicBezTo>
                  <a:cubicBezTo>
                    <a:pt x="4526" y="55"/>
                    <a:pt x="4531" y="53"/>
                    <a:pt x="4537" y="51"/>
                  </a:cubicBezTo>
                  <a:cubicBezTo>
                    <a:pt x="4539" y="51"/>
                    <a:pt x="4542" y="50"/>
                    <a:pt x="4545" y="49"/>
                  </a:cubicBezTo>
                  <a:cubicBezTo>
                    <a:pt x="4545" y="49"/>
                    <a:pt x="4546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47" y="49"/>
                    <a:pt x="4547" y="49"/>
                    <a:pt x="4547" y="49"/>
                  </a:cubicBezTo>
                  <a:cubicBezTo>
                    <a:pt x="4551" y="48"/>
                    <a:pt x="4555" y="48"/>
                    <a:pt x="4558" y="48"/>
                  </a:cubicBezTo>
                  <a:cubicBezTo>
                    <a:pt x="4562" y="48"/>
                    <a:pt x="4564" y="48"/>
                    <a:pt x="4566" y="49"/>
                  </a:cubicBezTo>
                  <a:cubicBezTo>
                    <a:pt x="4572" y="50"/>
                    <a:pt x="4577" y="51"/>
                    <a:pt x="4581" y="53"/>
                  </a:cubicBezTo>
                  <a:cubicBezTo>
                    <a:pt x="4585" y="55"/>
                    <a:pt x="4590" y="57"/>
                    <a:pt x="4594" y="61"/>
                  </a:cubicBezTo>
                  <a:cubicBezTo>
                    <a:pt x="4592" y="55"/>
                    <a:pt x="4589" y="51"/>
                    <a:pt x="4585" y="47"/>
                  </a:cubicBezTo>
                  <a:cubicBezTo>
                    <a:pt x="4580" y="44"/>
                    <a:pt x="4575" y="41"/>
                    <a:pt x="4567" y="40"/>
                  </a:cubicBezTo>
                  <a:cubicBezTo>
                    <a:pt x="4565" y="39"/>
                    <a:pt x="4562" y="39"/>
                    <a:pt x="4559" y="39"/>
                  </a:cubicBezTo>
                  <a:cubicBezTo>
                    <a:pt x="4555" y="39"/>
                    <a:pt x="4550" y="39"/>
                    <a:pt x="4546" y="40"/>
                  </a:cubicBezTo>
                  <a:cubicBezTo>
                    <a:pt x="4546" y="40"/>
                    <a:pt x="4546" y="40"/>
                    <a:pt x="4546" y="40"/>
                  </a:cubicBezTo>
                  <a:cubicBezTo>
                    <a:pt x="4545" y="40"/>
                    <a:pt x="4545" y="40"/>
                    <a:pt x="4545" y="40"/>
                  </a:cubicBezTo>
                  <a:cubicBezTo>
                    <a:pt x="4545" y="40"/>
                    <a:pt x="4544" y="40"/>
                    <a:pt x="4543" y="41"/>
                  </a:cubicBezTo>
                  <a:cubicBezTo>
                    <a:pt x="4540" y="41"/>
                    <a:pt x="4537" y="42"/>
                    <a:pt x="4534" y="43"/>
                  </a:cubicBezTo>
                  <a:cubicBezTo>
                    <a:pt x="4529" y="44"/>
                    <a:pt x="4523" y="46"/>
                    <a:pt x="4518" y="48"/>
                  </a:cubicBezTo>
                  <a:cubicBezTo>
                    <a:pt x="4507" y="53"/>
                    <a:pt x="4496" y="58"/>
                    <a:pt x="4486" y="64"/>
                  </a:cubicBezTo>
                  <a:cubicBezTo>
                    <a:pt x="4481" y="68"/>
                    <a:pt x="4476" y="71"/>
                    <a:pt x="4471" y="74"/>
                  </a:cubicBezTo>
                  <a:cubicBezTo>
                    <a:pt x="4466" y="78"/>
                    <a:pt x="4461" y="81"/>
                    <a:pt x="4457" y="85"/>
                  </a:cubicBezTo>
                  <a:cubicBezTo>
                    <a:pt x="4452" y="89"/>
                    <a:pt x="4448" y="93"/>
                    <a:pt x="4443" y="97"/>
                  </a:cubicBezTo>
                  <a:cubicBezTo>
                    <a:pt x="4441" y="99"/>
                    <a:pt x="4439" y="101"/>
                    <a:pt x="4437" y="103"/>
                  </a:cubicBezTo>
                  <a:cubicBezTo>
                    <a:pt x="4435" y="106"/>
                    <a:pt x="4433" y="108"/>
                    <a:pt x="4431" y="110"/>
                  </a:cubicBezTo>
                  <a:cubicBezTo>
                    <a:pt x="4422" y="119"/>
                    <a:pt x="4415" y="128"/>
                    <a:pt x="4408" y="138"/>
                  </a:cubicBezTo>
                  <a:cubicBezTo>
                    <a:pt x="4407" y="139"/>
                    <a:pt x="4406" y="141"/>
                    <a:pt x="4405" y="142"/>
                  </a:cubicBezTo>
                  <a:cubicBezTo>
                    <a:pt x="4402" y="146"/>
                    <a:pt x="4402" y="146"/>
                    <a:pt x="4402" y="146"/>
                  </a:cubicBezTo>
                  <a:cubicBezTo>
                    <a:pt x="4401" y="148"/>
                    <a:pt x="4399" y="151"/>
                    <a:pt x="4397" y="153"/>
                  </a:cubicBezTo>
                  <a:cubicBezTo>
                    <a:pt x="4396" y="156"/>
                    <a:pt x="4394" y="158"/>
                    <a:pt x="4392" y="161"/>
                  </a:cubicBezTo>
                  <a:cubicBezTo>
                    <a:pt x="4391" y="163"/>
                    <a:pt x="4389" y="166"/>
                    <a:pt x="4387" y="168"/>
                  </a:cubicBezTo>
                  <a:cubicBezTo>
                    <a:pt x="4381" y="179"/>
                    <a:pt x="4374" y="189"/>
                    <a:pt x="4368" y="199"/>
                  </a:cubicBezTo>
                  <a:cubicBezTo>
                    <a:pt x="4366" y="202"/>
                    <a:pt x="4365" y="204"/>
                    <a:pt x="4363" y="207"/>
                  </a:cubicBezTo>
                  <a:cubicBezTo>
                    <a:pt x="4361" y="211"/>
                    <a:pt x="4361" y="211"/>
                    <a:pt x="4361" y="211"/>
                  </a:cubicBezTo>
                  <a:cubicBezTo>
                    <a:pt x="4358" y="215"/>
                    <a:pt x="4358" y="215"/>
                    <a:pt x="4358" y="215"/>
                  </a:cubicBezTo>
                  <a:cubicBezTo>
                    <a:pt x="4356" y="217"/>
                    <a:pt x="4355" y="220"/>
                    <a:pt x="4353" y="222"/>
                  </a:cubicBezTo>
                  <a:cubicBezTo>
                    <a:pt x="4351" y="225"/>
                    <a:pt x="4350" y="227"/>
                    <a:pt x="4348" y="230"/>
                  </a:cubicBezTo>
                  <a:cubicBezTo>
                    <a:pt x="4344" y="235"/>
                    <a:pt x="4341" y="239"/>
                    <a:pt x="4337" y="244"/>
                  </a:cubicBezTo>
                  <a:cubicBezTo>
                    <a:pt x="4337" y="245"/>
                    <a:pt x="4336" y="245"/>
                    <a:pt x="4336" y="246"/>
                  </a:cubicBezTo>
                  <a:cubicBezTo>
                    <a:pt x="4334" y="248"/>
                    <a:pt x="4334" y="248"/>
                    <a:pt x="4334" y="248"/>
                  </a:cubicBezTo>
                  <a:cubicBezTo>
                    <a:pt x="4331" y="251"/>
                    <a:pt x="4331" y="251"/>
                    <a:pt x="4331" y="251"/>
                  </a:cubicBezTo>
                  <a:cubicBezTo>
                    <a:pt x="4330" y="252"/>
                    <a:pt x="4329" y="254"/>
                    <a:pt x="4328" y="255"/>
                  </a:cubicBezTo>
                  <a:cubicBezTo>
                    <a:pt x="4325" y="258"/>
                    <a:pt x="4325" y="258"/>
                    <a:pt x="4325" y="258"/>
                  </a:cubicBezTo>
                  <a:cubicBezTo>
                    <a:pt x="4323" y="260"/>
                    <a:pt x="4321" y="263"/>
                    <a:pt x="4319" y="265"/>
                  </a:cubicBezTo>
                  <a:cubicBezTo>
                    <a:pt x="4317" y="267"/>
                    <a:pt x="4315" y="269"/>
                    <a:pt x="4313" y="271"/>
                  </a:cubicBezTo>
                  <a:cubicBezTo>
                    <a:pt x="4308" y="276"/>
                    <a:pt x="4304" y="280"/>
                    <a:pt x="4299" y="284"/>
                  </a:cubicBezTo>
                  <a:cubicBezTo>
                    <a:pt x="4295" y="289"/>
                    <a:pt x="4290" y="293"/>
                    <a:pt x="4286" y="297"/>
                  </a:cubicBezTo>
                  <a:cubicBezTo>
                    <a:pt x="4282" y="302"/>
                    <a:pt x="4277" y="306"/>
                    <a:pt x="4273" y="310"/>
                  </a:cubicBezTo>
                  <a:cubicBezTo>
                    <a:pt x="4270" y="312"/>
                    <a:pt x="4268" y="313"/>
                    <a:pt x="4265" y="315"/>
                  </a:cubicBezTo>
                  <a:cubicBezTo>
                    <a:pt x="4263" y="317"/>
                    <a:pt x="4260" y="318"/>
                    <a:pt x="4258" y="319"/>
                  </a:cubicBezTo>
                  <a:cubicBezTo>
                    <a:pt x="4255" y="320"/>
                    <a:pt x="4252" y="321"/>
                    <a:pt x="4249" y="322"/>
                  </a:cubicBezTo>
                  <a:cubicBezTo>
                    <a:pt x="4245" y="323"/>
                    <a:pt x="4245" y="323"/>
                    <a:pt x="4245" y="323"/>
                  </a:cubicBezTo>
                  <a:cubicBezTo>
                    <a:pt x="4244" y="324"/>
                    <a:pt x="4242" y="324"/>
                    <a:pt x="4241" y="324"/>
                  </a:cubicBezTo>
                  <a:cubicBezTo>
                    <a:pt x="4229" y="326"/>
                    <a:pt x="4217" y="325"/>
                    <a:pt x="4205" y="323"/>
                  </a:cubicBezTo>
                  <a:cubicBezTo>
                    <a:pt x="4199" y="321"/>
                    <a:pt x="4193" y="319"/>
                    <a:pt x="4188" y="317"/>
                  </a:cubicBezTo>
                  <a:cubicBezTo>
                    <a:pt x="4182" y="314"/>
                    <a:pt x="4176" y="312"/>
                    <a:pt x="4171" y="309"/>
                  </a:cubicBezTo>
                  <a:cubicBezTo>
                    <a:pt x="4167" y="307"/>
                    <a:pt x="4167" y="307"/>
                    <a:pt x="4167" y="307"/>
                  </a:cubicBezTo>
                  <a:cubicBezTo>
                    <a:pt x="4165" y="306"/>
                    <a:pt x="4164" y="305"/>
                    <a:pt x="4163" y="304"/>
                  </a:cubicBezTo>
                  <a:cubicBezTo>
                    <a:pt x="4159" y="302"/>
                    <a:pt x="4159" y="302"/>
                    <a:pt x="4159" y="302"/>
                  </a:cubicBezTo>
                  <a:cubicBezTo>
                    <a:pt x="4155" y="299"/>
                    <a:pt x="4155" y="299"/>
                    <a:pt x="4155" y="299"/>
                  </a:cubicBezTo>
                  <a:cubicBezTo>
                    <a:pt x="4152" y="298"/>
                    <a:pt x="4150" y="296"/>
                    <a:pt x="4147" y="294"/>
                  </a:cubicBezTo>
                  <a:cubicBezTo>
                    <a:pt x="4145" y="293"/>
                    <a:pt x="4145" y="293"/>
                    <a:pt x="4145" y="293"/>
                  </a:cubicBezTo>
                  <a:cubicBezTo>
                    <a:pt x="4143" y="291"/>
                    <a:pt x="4143" y="291"/>
                    <a:pt x="4143" y="291"/>
                  </a:cubicBezTo>
                  <a:cubicBezTo>
                    <a:pt x="4139" y="288"/>
                    <a:pt x="4139" y="288"/>
                    <a:pt x="4139" y="288"/>
                  </a:cubicBezTo>
                  <a:cubicBezTo>
                    <a:pt x="4132" y="283"/>
                    <a:pt x="4132" y="283"/>
                    <a:pt x="4132" y="283"/>
                  </a:cubicBezTo>
                  <a:cubicBezTo>
                    <a:pt x="4124" y="277"/>
                    <a:pt x="4124" y="277"/>
                    <a:pt x="4124" y="277"/>
                  </a:cubicBezTo>
                  <a:cubicBezTo>
                    <a:pt x="4119" y="273"/>
                    <a:pt x="4114" y="269"/>
                    <a:pt x="4109" y="265"/>
                  </a:cubicBezTo>
                  <a:cubicBezTo>
                    <a:pt x="4105" y="263"/>
                    <a:pt x="4105" y="263"/>
                    <a:pt x="4105" y="263"/>
                  </a:cubicBezTo>
                  <a:cubicBezTo>
                    <a:pt x="4104" y="262"/>
                    <a:pt x="4102" y="261"/>
                    <a:pt x="4101" y="260"/>
                  </a:cubicBezTo>
                  <a:cubicBezTo>
                    <a:pt x="4097" y="257"/>
                    <a:pt x="4097" y="257"/>
                    <a:pt x="4097" y="257"/>
                  </a:cubicBezTo>
                  <a:cubicBezTo>
                    <a:pt x="4095" y="256"/>
                    <a:pt x="4094" y="255"/>
                    <a:pt x="4093" y="254"/>
                  </a:cubicBezTo>
                  <a:cubicBezTo>
                    <a:pt x="4089" y="252"/>
                    <a:pt x="4089" y="252"/>
                    <a:pt x="4089" y="252"/>
                  </a:cubicBezTo>
                  <a:cubicBezTo>
                    <a:pt x="4087" y="251"/>
                    <a:pt x="4086" y="250"/>
                    <a:pt x="4084" y="249"/>
                  </a:cubicBezTo>
                  <a:cubicBezTo>
                    <a:pt x="4080" y="247"/>
                    <a:pt x="4080" y="247"/>
                    <a:pt x="4080" y="247"/>
                  </a:cubicBezTo>
                  <a:cubicBezTo>
                    <a:pt x="4079" y="246"/>
                    <a:pt x="4077" y="245"/>
                    <a:pt x="4076" y="244"/>
                  </a:cubicBezTo>
                  <a:cubicBezTo>
                    <a:pt x="4064" y="238"/>
                    <a:pt x="4052" y="233"/>
                    <a:pt x="4039" y="230"/>
                  </a:cubicBezTo>
                  <a:cubicBezTo>
                    <a:pt x="4034" y="229"/>
                    <a:pt x="4034" y="229"/>
                    <a:pt x="4034" y="229"/>
                  </a:cubicBezTo>
                  <a:cubicBezTo>
                    <a:pt x="4029" y="227"/>
                    <a:pt x="4029" y="227"/>
                    <a:pt x="4029" y="227"/>
                  </a:cubicBezTo>
                  <a:cubicBezTo>
                    <a:pt x="4028" y="227"/>
                    <a:pt x="4026" y="227"/>
                    <a:pt x="4024" y="227"/>
                  </a:cubicBezTo>
                  <a:cubicBezTo>
                    <a:pt x="4022" y="226"/>
                    <a:pt x="4022" y="226"/>
                    <a:pt x="4022" y="226"/>
                  </a:cubicBezTo>
                  <a:cubicBezTo>
                    <a:pt x="4021" y="226"/>
                    <a:pt x="4020" y="226"/>
                    <a:pt x="4019" y="226"/>
                  </a:cubicBezTo>
                  <a:cubicBezTo>
                    <a:pt x="4013" y="225"/>
                    <a:pt x="4006" y="225"/>
                    <a:pt x="3999" y="226"/>
                  </a:cubicBezTo>
                  <a:cubicBezTo>
                    <a:pt x="3992" y="227"/>
                    <a:pt x="3986" y="228"/>
                    <a:pt x="3979" y="230"/>
                  </a:cubicBezTo>
                  <a:cubicBezTo>
                    <a:pt x="3973" y="232"/>
                    <a:pt x="3967" y="235"/>
                    <a:pt x="3961" y="237"/>
                  </a:cubicBezTo>
                  <a:cubicBezTo>
                    <a:pt x="3936" y="248"/>
                    <a:pt x="3915" y="263"/>
                    <a:pt x="3892" y="274"/>
                  </a:cubicBezTo>
                  <a:cubicBezTo>
                    <a:pt x="3869" y="285"/>
                    <a:pt x="3844" y="293"/>
                    <a:pt x="3819" y="298"/>
                  </a:cubicBezTo>
                  <a:cubicBezTo>
                    <a:pt x="3806" y="300"/>
                    <a:pt x="3794" y="301"/>
                    <a:pt x="3781" y="302"/>
                  </a:cubicBezTo>
                  <a:cubicBezTo>
                    <a:pt x="3778" y="302"/>
                    <a:pt x="3774" y="302"/>
                    <a:pt x="3771" y="303"/>
                  </a:cubicBezTo>
                  <a:cubicBezTo>
                    <a:pt x="3768" y="303"/>
                    <a:pt x="3765" y="303"/>
                    <a:pt x="3762" y="303"/>
                  </a:cubicBezTo>
                  <a:cubicBezTo>
                    <a:pt x="3755" y="303"/>
                    <a:pt x="3749" y="302"/>
                    <a:pt x="3743" y="302"/>
                  </a:cubicBezTo>
                  <a:cubicBezTo>
                    <a:pt x="3730" y="300"/>
                    <a:pt x="3717" y="298"/>
                    <a:pt x="3705" y="294"/>
                  </a:cubicBezTo>
                  <a:cubicBezTo>
                    <a:pt x="3693" y="290"/>
                    <a:pt x="3682" y="285"/>
                    <a:pt x="3670" y="279"/>
                  </a:cubicBezTo>
                  <a:cubicBezTo>
                    <a:pt x="3659" y="273"/>
                    <a:pt x="3649" y="266"/>
                    <a:pt x="3638" y="258"/>
                  </a:cubicBezTo>
                  <a:cubicBezTo>
                    <a:pt x="3635" y="255"/>
                    <a:pt x="3635" y="255"/>
                    <a:pt x="3635" y="255"/>
                  </a:cubicBezTo>
                  <a:cubicBezTo>
                    <a:pt x="3631" y="252"/>
                    <a:pt x="3631" y="252"/>
                    <a:pt x="3631" y="252"/>
                  </a:cubicBezTo>
                  <a:cubicBezTo>
                    <a:pt x="3627" y="249"/>
                    <a:pt x="3627" y="249"/>
                    <a:pt x="3627" y="249"/>
                  </a:cubicBezTo>
                  <a:cubicBezTo>
                    <a:pt x="3623" y="246"/>
                    <a:pt x="3623" y="246"/>
                    <a:pt x="3623" y="246"/>
                  </a:cubicBezTo>
                  <a:cubicBezTo>
                    <a:pt x="3621" y="244"/>
                    <a:pt x="3619" y="242"/>
                    <a:pt x="3616" y="240"/>
                  </a:cubicBezTo>
                  <a:cubicBezTo>
                    <a:pt x="3614" y="238"/>
                    <a:pt x="3611" y="236"/>
                    <a:pt x="3609" y="234"/>
                  </a:cubicBezTo>
                  <a:cubicBezTo>
                    <a:pt x="3600" y="225"/>
                    <a:pt x="3590" y="216"/>
                    <a:pt x="3580" y="207"/>
                  </a:cubicBezTo>
                  <a:cubicBezTo>
                    <a:pt x="3579" y="206"/>
                    <a:pt x="3577" y="205"/>
                    <a:pt x="3576" y="204"/>
                  </a:cubicBezTo>
                  <a:cubicBezTo>
                    <a:pt x="3572" y="201"/>
                    <a:pt x="3572" y="201"/>
                    <a:pt x="3572" y="201"/>
                  </a:cubicBezTo>
                  <a:cubicBezTo>
                    <a:pt x="3564" y="196"/>
                    <a:pt x="3564" y="196"/>
                    <a:pt x="3564" y="196"/>
                  </a:cubicBezTo>
                  <a:cubicBezTo>
                    <a:pt x="3559" y="192"/>
                    <a:pt x="3554" y="188"/>
                    <a:pt x="3549" y="184"/>
                  </a:cubicBezTo>
                  <a:cubicBezTo>
                    <a:pt x="3544" y="180"/>
                    <a:pt x="3538" y="176"/>
                    <a:pt x="3532" y="173"/>
                  </a:cubicBezTo>
                  <a:cubicBezTo>
                    <a:pt x="3526" y="171"/>
                    <a:pt x="3520" y="168"/>
                    <a:pt x="3514" y="166"/>
                  </a:cubicBezTo>
                  <a:cubicBezTo>
                    <a:pt x="3509" y="164"/>
                    <a:pt x="3509" y="164"/>
                    <a:pt x="3509" y="164"/>
                  </a:cubicBezTo>
                  <a:cubicBezTo>
                    <a:pt x="3508" y="164"/>
                    <a:pt x="3508" y="164"/>
                    <a:pt x="3508" y="164"/>
                  </a:cubicBezTo>
                  <a:cubicBezTo>
                    <a:pt x="3506" y="164"/>
                    <a:pt x="3506" y="164"/>
                    <a:pt x="3506" y="164"/>
                  </a:cubicBezTo>
                  <a:cubicBezTo>
                    <a:pt x="3504" y="163"/>
                    <a:pt x="3504" y="163"/>
                    <a:pt x="3504" y="163"/>
                  </a:cubicBezTo>
                  <a:cubicBezTo>
                    <a:pt x="3501" y="162"/>
                    <a:pt x="3497" y="161"/>
                    <a:pt x="3494" y="161"/>
                  </a:cubicBezTo>
                  <a:cubicBezTo>
                    <a:pt x="3493" y="161"/>
                    <a:pt x="3491" y="160"/>
                    <a:pt x="3489" y="160"/>
                  </a:cubicBezTo>
                  <a:cubicBezTo>
                    <a:pt x="3487" y="160"/>
                    <a:pt x="3487" y="160"/>
                    <a:pt x="3487" y="160"/>
                  </a:cubicBezTo>
                  <a:cubicBezTo>
                    <a:pt x="3484" y="160"/>
                    <a:pt x="3484" y="160"/>
                    <a:pt x="3484" y="160"/>
                  </a:cubicBezTo>
                  <a:cubicBezTo>
                    <a:pt x="3479" y="159"/>
                    <a:pt x="3479" y="159"/>
                    <a:pt x="3479" y="159"/>
                  </a:cubicBezTo>
                  <a:cubicBezTo>
                    <a:pt x="3474" y="159"/>
                    <a:pt x="3474" y="159"/>
                    <a:pt x="3474" y="159"/>
                  </a:cubicBezTo>
                  <a:cubicBezTo>
                    <a:pt x="3473" y="159"/>
                    <a:pt x="3471" y="159"/>
                    <a:pt x="3469" y="159"/>
                  </a:cubicBezTo>
                  <a:cubicBezTo>
                    <a:pt x="3465" y="159"/>
                    <a:pt x="3465" y="159"/>
                    <a:pt x="3465" y="159"/>
                  </a:cubicBezTo>
                  <a:cubicBezTo>
                    <a:pt x="3461" y="160"/>
                    <a:pt x="3458" y="160"/>
                    <a:pt x="3455" y="160"/>
                  </a:cubicBezTo>
                  <a:cubicBezTo>
                    <a:pt x="3452" y="160"/>
                    <a:pt x="3448" y="160"/>
                    <a:pt x="3445" y="161"/>
                  </a:cubicBezTo>
                  <a:cubicBezTo>
                    <a:pt x="3442" y="161"/>
                    <a:pt x="3439" y="161"/>
                    <a:pt x="3436" y="162"/>
                  </a:cubicBezTo>
                  <a:cubicBezTo>
                    <a:pt x="3429" y="162"/>
                    <a:pt x="3423" y="163"/>
                    <a:pt x="3416" y="165"/>
                  </a:cubicBezTo>
                  <a:cubicBezTo>
                    <a:pt x="3413" y="165"/>
                    <a:pt x="3410" y="166"/>
                    <a:pt x="3407" y="166"/>
                  </a:cubicBezTo>
                  <a:cubicBezTo>
                    <a:pt x="3402" y="167"/>
                    <a:pt x="3402" y="167"/>
                    <a:pt x="3402" y="167"/>
                  </a:cubicBezTo>
                  <a:cubicBezTo>
                    <a:pt x="3401" y="167"/>
                    <a:pt x="3401" y="167"/>
                    <a:pt x="3400" y="168"/>
                  </a:cubicBezTo>
                  <a:cubicBezTo>
                    <a:pt x="3397" y="168"/>
                    <a:pt x="3397" y="168"/>
                    <a:pt x="3397" y="168"/>
                  </a:cubicBezTo>
                  <a:cubicBezTo>
                    <a:pt x="3391" y="170"/>
                    <a:pt x="3385" y="172"/>
                    <a:pt x="3379" y="174"/>
                  </a:cubicBezTo>
                  <a:cubicBezTo>
                    <a:pt x="3376" y="175"/>
                    <a:pt x="3373" y="176"/>
                    <a:pt x="3370" y="177"/>
                  </a:cubicBezTo>
                  <a:cubicBezTo>
                    <a:pt x="3367" y="178"/>
                    <a:pt x="3364" y="180"/>
                    <a:pt x="3361" y="181"/>
                  </a:cubicBezTo>
                  <a:cubicBezTo>
                    <a:pt x="3358" y="182"/>
                    <a:pt x="3355" y="183"/>
                    <a:pt x="3352" y="185"/>
                  </a:cubicBezTo>
                  <a:cubicBezTo>
                    <a:pt x="3348" y="187"/>
                    <a:pt x="3348" y="187"/>
                    <a:pt x="3348" y="187"/>
                  </a:cubicBezTo>
                  <a:cubicBezTo>
                    <a:pt x="3346" y="188"/>
                    <a:pt x="3345" y="188"/>
                    <a:pt x="3344" y="189"/>
                  </a:cubicBezTo>
                  <a:cubicBezTo>
                    <a:pt x="3341" y="190"/>
                    <a:pt x="3338" y="192"/>
                    <a:pt x="3335" y="193"/>
                  </a:cubicBezTo>
                  <a:cubicBezTo>
                    <a:pt x="3331" y="196"/>
                    <a:pt x="3331" y="196"/>
                    <a:pt x="3331" y="196"/>
                  </a:cubicBezTo>
                  <a:cubicBezTo>
                    <a:pt x="3327" y="198"/>
                    <a:pt x="3327" y="198"/>
                    <a:pt x="3327" y="198"/>
                  </a:cubicBezTo>
                  <a:cubicBezTo>
                    <a:pt x="3324" y="200"/>
                    <a:pt x="3321" y="202"/>
                    <a:pt x="3319" y="204"/>
                  </a:cubicBezTo>
                  <a:cubicBezTo>
                    <a:pt x="3316" y="205"/>
                    <a:pt x="3313" y="207"/>
                    <a:pt x="3311" y="209"/>
                  </a:cubicBezTo>
                  <a:cubicBezTo>
                    <a:pt x="3306" y="213"/>
                    <a:pt x="3301" y="217"/>
                    <a:pt x="3296" y="222"/>
                  </a:cubicBezTo>
                  <a:cubicBezTo>
                    <a:pt x="3292" y="227"/>
                    <a:pt x="3288" y="232"/>
                    <a:pt x="3284" y="237"/>
                  </a:cubicBezTo>
                  <a:cubicBezTo>
                    <a:pt x="3283" y="239"/>
                    <a:pt x="3282" y="240"/>
                    <a:pt x="3282" y="242"/>
                  </a:cubicBezTo>
                  <a:cubicBezTo>
                    <a:pt x="3281" y="243"/>
                    <a:pt x="3280" y="245"/>
                    <a:pt x="3279" y="246"/>
                  </a:cubicBezTo>
                  <a:cubicBezTo>
                    <a:pt x="3278" y="248"/>
                    <a:pt x="3278" y="248"/>
                    <a:pt x="3278" y="248"/>
                  </a:cubicBezTo>
                  <a:cubicBezTo>
                    <a:pt x="3277" y="250"/>
                    <a:pt x="3277" y="250"/>
                    <a:pt x="3277" y="250"/>
                  </a:cubicBezTo>
                  <a:cubicBezTo>
                    <a:pt x="3277" y="252"/>
                    <a:pt x="3277" y="252"/>
                    <a:pt x="3277" y="252"/>
                  </a:cubicBezTo>
                  <a:cubicBezTo>
                    <a:pt x="3276" y="253"/>
                    <a:pt x="3276" y="253"/>
                    <a:pt x="3276" y="253"/>
                  </a:cubicBezTo>
                  <a:cubicBezTo>
                    <a:pt x="3275" y="255"/>
                    <a:pt x="3275" y="255"/>
                    <a:pt x="3275" y="255"/>
                  </a:cubicBezTo>
                  <a:cubicBezTo>
                    <a:pt x="3273" y="261"/>
                    <a:pt x="3272" y="268"/>
                    <a:pt x="3271" y="274"/>
                  </a:cubicBezTo>
                  <a:cubicBezTo>
                    <a:pt x="3271" y="281"/>
                    <a:pt x="3271" y="288"/>
                    <a:pt x="3273" y="294"/>
                  </a:cubicBezTo>
                  <a:cubicBezTo>
                    <a:pt x="3274" y="297"/>
                    <a:pt x="3275" y="301"/>
                    <a:pt x="3276" y="304"/>
                  </a:cubicBezTo>
                  <a:cubicBezTo>
                    <a:pt x="3277" y="307"/>
                    <a:pt x="3279" y="310"/>
                    <a:pt x="3280" y="313"/>
                  </a:cubicBezTo>
                  <a:cubicBezTo>
                    <a:pt x="3282" y="315"/>
                    <a:pt x="3284" y="318"/>
                    <a:pt x="3286" y="321"/>
                  </a:cubicBezTo>
                  <a:cubicBezTo>
                    <a:pt x="3289" y="323"/>
                    <a:pt x="3291" y="325"/>
                    <a:pt x="3294" y="327"/>
                  </a:cubicBezTo>
                  <a:cubicBezTo>
                    <a:pt x="3295" y="328"/>
                    <a:pt x="3296" y="328"/>
                    <a:pt x="3296" y="329"/>
                  </a:cubicBezTo>
                  <a:cubicBezTo>
                    <a:pt x="3298" y="330"/>
                    <a:pt x="3298" y="330"/>
                    <a:pt x="3298" y="330"/>
                  </a:cubicBezTo>
                  <a:cubicBezTo>
                    <a:pt x="3301" y="331"/>
                    <a:pt x="3301" y="331"/>
                    <a:pt x="3301" y="331"/>
                  </a:cubicBezTo>
                  <a:cubicBezTo>
                    <a:pt x="3302" y="331"/>
                    <a:pt x="3302" y="332"/>
                    <a:pt x="3303" y="332"/>
                  </a:cubicBezTo>
                  <a:cubicBezTo>
                    <a:pt x="3305" y="333"/>
                    <a:pt x="3305" y="333"/>
                    <a:pt x="3305" y="333"/>
                  </a:cubicBezTo>
                  <a:cubicBezTo>
                    <a:pt x="3306" y="333"/>
                    <a:pt x="3307" y="333"/>
                    <a:pt x="3308" y="334"/>
                  </a:cubicBezTo>
                  <a:cubicBezTo>
                    <a:pt x="3309" y="334"/>
                    <a:pt x="3310" y="334"/>
                    <a:pt x="3310" y="334"/>
                  </a:cubicBezTo>
                  <a:cubicBezTo>
                    <a:pt x="3313" y="335"/>
                    <a:pt x="3313" y="335"/>
                    <a:pt x="3313" y="335"/>
                  </a:cubicBezTo>
                  <a:cubicBezTo>
                    <a:pt x="3314" y="335"/>
                    <a:pt x="3315" y="335"/>
                    <a:pt x="3315" y="335"/>
                  </a:cubicBezTo>
                  <a:cubicBezTo>
                    <a:pt x="3316" y="335"/>
                    <a:pt x="3317" y="335"/>
                    <a:pt x="3318" y="335"/>
                  </a:cubicBezTo>
                  <a:cubicBezTo>
                    <a:pt x="3320" y="335"/>
                    <a:pt x="3320" y="335"/>
                    <a:pt x="3320" y="335"/>
                  </a:cubicBezTo>
                  <a:cubicBezTo>
                    <a:pt x="3322" y="335"/>
                    <a:pt x="3322" y="335"/>
                    <a:pt x="3322" y="335"/>
                  </a:cubicBezTo>
                  <a:cubicBezTo>
                    <a:pt x="3322" y="335"/>
                    <a:pt x="3323" y="335"/>
                    <a:pt x="3323" y="335"/>
                  </a:cubicBezTo>
                  <a:cubicBezTo>
                    <a:pt x="3326" y="335"/>
                    <a:pt x="3330" y="334"/>
                    <a:pt x="3333" y="333"/>
                  </a:cubicBezTo>
                  <a:cubicBezTo>
                    <a:pt x="3340" y="331"/>
                    <a:pt x="3345" y="328"/>
                    <a:pt x="3350" y="323"/>
                  </a:cubicBezTo>
                  <a:cubicBezTo>
                    <a:pt x="3353" y="321"/>
                    <a:pt x="3355" y="318"/>
                    <a:pt x="3357" y="316"/>
                  </a:cubicBezTo>
                  <a:cubicBezTo>
                    <a:pt x="3358" y="314"/>
                    <a:pt x="3358" y="314"/>
                    <a:pt x="3358" y="314"/>
                  </a:cubicBezTo>
                  <a:cubicBezTo>
                    <a:pt x="3359" y="313"/>
                    <a:pt x="3359" y="312"/>
                    <a:pt x="3360" y="312"/>
                  </a:cubicBezTo>
                  <a:cubicBezTo>
                    <a:pt x="3360" y="311"/>
                    <a:pt x="3360" y="310"/>
                    <a:pt x="3361" y="310"/>
                  </a:cubicBezTo>
                  <a:cubicBezTo>
                    <a:pt x="3362" y="307"/>
                    <a:pt x="3362" y="307"/>
                    <a:pt x="3362" y="307"/>
                  </a:cubicBezTo>
                  <a:cubicBezTo>
                    <a:pt x="3368" y="296"/>
                    <a:pt x="3371" y="284"/>
                    <a:pt x="3372" y="271"/>
                  </a:cubicBezTo>
                  <a:cubicBezTo>
                    <a:pt x="3372" y="270"/>
                    <a:pt x="3372" y="268"/>
                    <a:pt x="3372" y="266"/>
                  </a:cubicBezTo>
                  <a:cubicBezTo>
                    <a:pt x="3372" y="262"/>
                    <a:pt x="3372" y="262"/>
                    <a:pt x="3372" y="262"/>
                  </a:cubicBezTo>
                  <a:cubicBezTo>
                    <a:pt x="3372" y="257"/>
                    <a:pt x="3372" y="257"/>
                    <a:pt x="3372" y="257"/>
                  </a:cubicBezTo>
                  <a:cubicBezTo>
                    <a:pt x="3372" y="256"/>
                    <a:pt x="3372" y="254"/>
                    <a:pt x="3371" y="252"/>
                  </a:cubicBezTo>
                  <a:cubicBezTo>
                    <a:pt x="3371" y="246"/>
                    <a:pt x="3369" y="240"/>
                    <a:pt x="3368" y="234"/>
                  </a:cubicBezTo>
                  <a:cubicBezTo>
                    <a:pt x="3366" y="228"/>
                    <a:pt x="3364" y="223"/>
                    <a:pt x="3361" y="217"/>
                  </a:cubicBezTo>
                  <a:cubicBezTo>
                    <a:pt x="3359" y="212"/>
                    <a:pt x="3355" y="206"/>
                    <a:pt x="3352" y="201"/>
                  </a:cubicBezTo>
                  <a:cubicBezTo>
                    <a:pt x="3349" y="197"/>
                    <a:pt x="3349" y="197"/>
                    <a:pt x="3349" y="197"/>
                  </a:cubicBezTo>
                  <a:cubicBezTo>
                    <a:pt x="3347" y="194"/>
                    <a:pt x="3347" y="194"/>
                    <a:pt x="3347" y="194"/>
                  </a:cubicBezTo>
                  <a:cubicBezTo>
                    <a:pt x="3345" y="192"/>
                    <a:pt x="3343" y="189"/>
                    <a:pt x="3341" y="187"/>
                  </a:cubicBezTo>
                  <a:cubicBezTo>
                    <a:pt x="3338" y="184"/>
                    <a:pt x="3338" y="184"/>
                    <a:pt x="3338" y="184"/>
                  </a:cubicBezTo>
                  <a:cubicBezTo>
                    <a:pt x="3338" y="183"/>
                    <a:pt x="3337" y="182"/>
                    <a:pt x="3337" y="182"/>
                  </a:cubicBezTo>
                  <a:cubicBezTo>
                    <a:pt x="3335" y="180"/>
                    <a:pt x="3335" y="180"/>
                    <a:pt x="3335" y="180"/>
                  </a:cubicBezTo>
                  <a:cubicBezTo>
                    <a:pt x="3334" y="179"/>
                    <a:pt x="3333" y="178"/>
                    <a:pt x="3332" y="177"/>
                  </a:cubicBezTo>
                  <a:cubicBezTo>
                    <a:pt x="3329" y="174"/>
                    <a:pt x="3329" y="174"/>
                    <a:pt x="3329" y="174"/>
                  </a:cubicBezTo>
                  <a:cubicBezTo>
                    <a:pt x="3328" y="172"/>
                    <a:pt x="3327" y="171"/>
                    <a:pt x="3326" y="170"/>
                  </a:cubicBezTo>
                  <a:cubicBezTo>
                    <a:pt x="3325" y="169"/>
                    <a:pt x="3324" y="168"/>
                    <a:pt x="3322" y="167"/>
                  </a:cubicBezTo>
                  <a:cubicBezTo>
                    <a:pt x="3319" y="165"/>
                    <a:pt x="3319" y="165"/>
                    <a:pt x="3319" y="165"/>
                  </a:cubicBezTo>
                  <a:cubicBezTo>
                    <a:pt x="3318" y="164"/>
                    <a:pt x="3318" y="164"/>
                    <a:pt x="3317" y="163"/>
                  </a:cubicBezTo>
                  <a:cubicBezTo>
                    <a:pt x="3315" y="162"/>
                    <a:pt x="3315" y="162"/>
                    <a:pt x="3315" y="162"/>
                  </a:cubicBezTo>
                  <a:cubicBezTo>
                    <a:pt x="3311" y="159"/>
                    <a:pt x="3311" y="159"/>
                    <a:pt x="3311" y="159"/>
                  </a:cubicBezTo>
                  <a:cubicBezTo>
                    <a:pt x="3308" y="157"/>
                    <a:pt x="3308" y="157"/>
                    <a:pt x="3308" y="157"/>
                  </a:cubicBezTo>
                  <a:cubicBezTo>
                    <a:pt x="3306" y="156"/>
                    <a:pt x="3305" y="155"/>
                    <a:pt x="3304" y="155"/>
                  </a:cubicBezTo>
                  <a:cubicBezTo>
                    <a:pt x="3300" y="153"/>
                    <a:pt x="3300" y="153"/>
                    <a:pt x="3300" y="153"/>
                  </a:cubicBezTo>
                  <a:cubicBezTo>
                    <a:pt x="3290" y="147"/>
                    <a:pt x="3279" y="142"/>
                    <a:pt x="3268" y="139"/>
                  </a:cubicBezTo>
                  <a:cubicBezTo>
                    <a:pt x="3265" y="138"/>
                    <a:pt x="3262" y="137"/>
                    <a:pt x="3259" y="136"/>
                  </a:cubicBezTo>
                  <a:cubicBezTo>
                    <a:pt x="3257" y="135"/>
                    <a:pt x="3254" y="135"/>
                    <a:pt x="3251" y="134"/>
                  </a:cubicBezTo>
                  <a:cubicBezTo>
                    <a:pt x="3248" y="133"/>
                    <a:pt x="3245" y="133"/>
                    <a:pt x="3242" y="132"/>
                  </a:cubicBezTo>
                  <a:cubicBezTo>
                    <a:pt x="3240" y="132"/>
                    <a:pt x="3240" y="132"/>
                    <a:pt x="3240" y="132"/>
                  </a:cubicBezTo>
                  <a:cubicBezTo>
                    <a:pt x="3240" y="132"/>
                    <a:pt x="3239" y="132"/>
                    <a:pt x="3238" y="132"/>
                  </a:cubicBezTo>
                  <a:cubicBezTo>
                    <a:pt x="3234" y="131"/>
                    <a:pt x="3234" y="131"/>
                    <a:pt x="3234" y="131"/>
                  </a:cubicBezTo>
                  <a:cubicBezTo>
                    <a:pt x="3222" y="129"/>
                    <a:pt x="3211" y="129"/>
                    <a:pt x="3200" y="129"/>
                  </a:cubicBezTo>
                  <a:cubicBezTo>
                    <a:pt x="3177" y="129"/>
                    <a:pt x="3155" y="132"/>
                    <a:pt x="3134" y="137"/>
                  </a:cubicBezTo>
                  <a:cubicBezTo>
                    <a:pt x="3123" y="139"/>
                    <a:pt x="3112" y="142"/>
                    <a:pt x="3102" y="146"/>
                  </a:cubicBezTo>
                  <a:cubicBezTo>
                    <a:pt x="3092" y="149"/>
                    <a:pt x="3082" y="153"/>
                    <a:pt x="3072" y="157"/>
                  </a:cubicBezTo>
                  <a:cubicBezTo>
                    <a:pt x="3070" y="158"/>
                    <a:pt x="3067" y="159"/>
                    <a:pt x="3065" y="160"/>
                  </a:cubicBezTo>
                  <a:cubicBezTo>
                    <a:pt x="3062" y="161"/>
                    <a:pt x="3060" y="162"/>
                    <a:pt x="3058" y="163"/>
                  </a:cubicBezTo>
                  <a:cubicBezTo>
                    <a:pt x="3053" y="165"/>
                    <a:pt x="3048" y="167"/>
                    <a:pt x="3043" y="169"/>
                  </a:cubicBezTo>
                  <a:cubicBezTo>
                    <a:pt x="3041" y="170"/>
                    <a:pt x="3038" y="171"/>
                    <a:pt x="3036" y="172"/>
                  </a:cubicBezTo>
                  <a:cubicBezTo>
                    <a:pt x="3034" y="174"/>
                    <a:pt x="3031" y="175"/>
                    <a:pt x="3029" y="176"/>
                  </a:cubicBezTo>
                  <a:cubicBezTo>
                    <a:pt x="3024" y="178"/>
                    <a:pt x="3020" y="180"/>
                    <a:pt x="3015" y="182"/>
                  </a:cubicBezTo>
                  <a:cubicBezTo>
                    <a:pt x="3010" y="184"/>
                    <a:pt x="3006" y="187"/>
                    <a:pt x="3001" y="189"/>
                  </a:cubicBezTo>
                  <a:cubicBezTo>
                    <a:pt x="2997" y="191"/>
                    <a:pt x="2992" y="193"/>
                    <a:pt x="2988" y="195"/>
                  </a:cubicBezTo>
                  <a:cubicBezTo>
                    <a:pt x="2984" y="197"/>
                    <a:pt x="2984" y="197"/>
                    <a:pt x="2984" y="197"/>
                  </a:cubicBezTo>
                  <a:cubicBezTo>
                    <a:pt x="2981" y="199"/>
                    <a:pt x="2981" y="199"/>
                    <a:pt x="2981" y="199"/>
                  </a:cubicBezTo>
                  <a:cubicBezTo>
                    <a:pt x="2979" y="200"/>
                    <a:pt x="2976" y="201"/>
                    <a:pt x="2974" y="202"/>
                  </a:cubicBezTo>
                  <a:cubicBezTo>
                    <a:pt x="2970" y="205"/>
                    <a:pt x="2965" y="207"/>
                    <a:pt x="2961" y="209"/>
                  </a:cubicBezTo>
                  <a:cubicBezTo>
                    <a:pt x="2959" y="211"/>
                    <a:pt x="2957" y="212"/>
                    <a:pt x="2955" y="213"/>
                  </a:cubicBezTo>
                  <a:cubicBezTo>
                    <a:pt x="2953" y="214"/>
                    <a:pt x="2950" y="215"/>
                    <a:pt x="2948" y="217"/>
                  </a:cubicBezTo>
                  <a:cubicBezTo>
                    <a:pt x="2944" y="219"/>
                    <a:pt x="2940" y="221"/>
                    <a:pt x="2936" y="224"/>
                  </a:cubicBezTo>
                  <a:cubicBezTo>
                    <a:pt x="2927" y="228"/>
                    <a:pt x="2919" y="233"/>
                    <a:pt x="2910" y="237"/>
                  </a:cubicBezTo>
                  <a:cubicBezTo>
                    <a:pt x="2894" y="246"/>
                    <a:pt x="2877" y="253"/>
                    <a:pt x="2860" y="258"/>
                  </a:cubicBezTo>
                  <a:cubicBezTo>
                    <a:pt x="2851" y="261"/>
                    <a:pt x="2843" y="263"/>
                    <a:pt x="2834" y="265"/>
                  </a:cubicBezTo>
                  <a:cubicBezTo>
                    <a:pt x="2833" y="265"/>
                    <a:pt x="2832" y="265"/>
                    <a:pt x="2831" y="265"/>
                  </a:cubicBezTo>
                  <a:cubicBezTo>
                    <a:pt x="2830" y="265"/>
                    <a:pt x="2829" y="265"/>
                    <a:pt x="2828" y="265"/>
                  </a:cubicBezTo>
                  <a:cubicBezTo>
                    <a:pt x="2826" y="266"/>
                    <a:pt x="2824" y="266"/>
                    <a:pt x="2822" y="266"/>
                  </a:cubicBezTo>
                  <a:cubicBezTo>
                    <a:pt x="2817" y="267"/>
                    <a:pt x="2813" y="267"/>
                    <a:pt x="2809" y="267"/>
                  </a:cubicBezTo>
                  <a:cubicBezTo>
                    <a:pt x="2800" y="268"/>
                    <a:pt x="2792" y="268"/>
                    <a:pt x="2784" y="267"/>
                  </a:cubicBezTo>
                  <a:cubicBezTo>
                    <a:pt x="2780" y="267"/>
                    <a:pt x="2776" y="266"/>
                    <a:pt x="2772" y="265"/>
                  </a:cubicBezTo>
                  <a:cubicBezTo>
                    <a:pt x="2771" y="265"/>
                    <a:pt x="2770" y="265"/>
                    <a:pt x="2769" y="265"/>
                  </a:cubicBezTo>
                  <a:cubicBezTo>
                    <a:pt x="2768" y="265"/>
                    <a:pt x="2767" y="264"/>
                    <a:pt x="2766" y="264"/>
                  </a:cubicBezTo>
                  <a:cubicBezTo>
                    <a:pt x="2764" y="264"/>
                    <a:pt x="2762" y="263"/>
                    <a:pt x="2760" y="263"/>
                  </a:cubicBezTo>
                  <a:cubicBezTo>
                    <a:pt x="2752" y="261"/>
                    <a:pt x="2744" y="259"/>
                    <a:pt x="2736" y="257"/>
                  </a:cubicBezTo>
                  <a:cubicBezTo>
                    <a:pt x="2732" y="256"/>
                    <a:pt x="2729" y="255"/>
                    <a:pt x="2725" y="254"/>
                  </a:cubicBezTo>
                  <a:cubicBezTo>
                    <a:pt x="2723" y="254"/>
                    <a:pt x="2721" y="253"/>
                    <a:pt x="2719" y="252"/>
                  </a:cubicBezTo>
                  <a:cubicBezTo>
                    <a:pt x="2718" y="252"/>
                    <a:pt x="2716" y="251"/>
                    <a:pt x="2714" y="250"/>
                  </a:cubicBezTo>
                  <a:cubicBezTo>
                    <a:pt x="2700" y="245"/>
                    <a:pt x="2686" y="239"/>
                    <a:pt x="2673" y="232"/>
                  </a:cubicBezTo>
                  <a:cubicBezTo>
                    <a:pt x="2670" y="231"/>
                    <a:pt x="2667" y="229"/>
                    <a:pt x="2664" y="227"/>
                  </a:cubicBezTo>
                  <a:cubicBezTo>
                    <a:pt x="2660" y="226"/>
                    <a:pt x="2657" y="224"/>
                    <a:pt x="2654" y="222"/>
                  </a:cubicBezTo>
                  <a:cubicBezTo>
                    <a:pt x="2648" y="219"/>
                    <a:pt x="2642" y="215"/>
                    <a:pt x="2636" y="212"/>
                  </a:cubicBezTo>
                  <a:cubicBezTo>
                    <a:pt x="2633" y="210"/>
                    <a:pt x="2630" y="209"/>
                    <a:pt x="2627" y="207"/>
                  </a:cubicBezTo>
                  <a:cubicBezTo>
                    <a:pt x="2625" y="207"/>
                    <a:pt x="2624" y="206"/>
                    <a:pt x="2622" y="205"/>
                  </a:cubicBezTo>
                  <a:cubicBezTo>
                    <a:pt x="2621" y="204"/>
                    <a:pt x="2619" y="204"/>
                    <a:pt x="2618" y="203"/>
                  </a:cubicBezTo>
                  <a:cubicBezTo>
                    <a:pt x="2615" y="202"/>
                    <a:pt x="2612" y="200"/>
                    <a:pt x="2609" y="199"/>
                  </a:cubicBezTo>
                  <a:cubicBezTo>
                    <a:pt x="2606" y="198"/>
                    <a:pt x="2603" y="196"/>
                    <a:pt x="2600" y="195"/>
                  </a:cubicBezTo>
                  <a:cubicBezTo>
                    <a:pt x="2589" y="190"/>
                    <a:pt x="2578" y="185"/>
                    <a:pt x="2567" y="180"/>
                  </a:cubicBezTo>
                  <a:cubicBezTo>
                    <a:pt x="2565" y="179"/>
                    <a:pt x="2562" y="178"/>
                    <a:pt x="2559" y="177"/>
                  </a:cubicBezTo>
                  <a:cubicBezTo>
                    <a:pt x="2557" y="176"/>
                    <a:pt x="2554" y="175"/>
                    <a:pt x="2552" y="174"/>
                  </a:cubicBezTo>
                  <a:cubicBezTo>
                    <a:pt x="2547" y="172"/>
                    <a:pt x="2542" y="170"/>
                    <a:pt x="2537" y="168"/>
                  </a:cubicBezTo>
                  <a:cubicBezTo>
                    <a:pt x="2534" y="167"/>
                    <a:pt x="2532" y="166"/>
                    <a:pt x="2530" y="165"/>
                  </a:cubicBezTo>
                  <a:cubicBezTo>
                    <a:pt x="2527" y="164"/>
                    <a:pt x="2525" y="163"/>
                    <a:pt x="2523" y="162"/>
                  </a:cubicBezTo>
                  <a:cubicBezTo>
                    <a:pt x="2521" y="161"/>
                    <a:pt x="2518" y="160"/>
                    <a:pt x="2516" y="159"/>
                  </a:cubicBezTo>
                  <a:cubicBezTo>
                    <a:pt x="2514" y="158"/>
                    <a:pt x="2512" y="157"/>
                    <a:pt x="2509" y="157"/>
                  </a:cubicBezTo>
                  <a:cubicBezTo>
                    <a:pt x="2508" y="156"/>
                    <a:pt x="2507" y="156"/>
                    <a:pt x="2506" y="156"/>
                  </a:cubicBezTo>
                  <a:cubicBezTo>
                    <a:pt x="2505" y="155"/>
                    <a:pt x="2504" y="155"/>
                    <a:pt x="2503" y="155"/>
                  </a:cubicBezTo>
                  <a:cubicBezTo>
                    <a:pt x="2501" y="154"/>
                    <a:pt x="2500" y="154"/>
                    <a:pt x="2499" y="154"/>
                  </a:cubicBezTo>
                  <a:cubicBezTo>
                    <a:pt x="2499" y="154"/>
                    <a:pt x="2498" y="153"/>
                    <a:pt x="2498" y="153"/>
                  </a:cubicBezTo>
                  <a:cubicBezTo>
                    <a:pt x="2497" y="153"/>
                    <a:pt x="2496" y="153"/>
                    <a:pt x="2496" y="153"/>
                  </a:cubicBezTo>
                  <a:cubicBezTo>
                    <a:pt x="2494" y="152"/>
                    <a:pt x="2492" y="152"/>
                    <a:pt x="2490" y="151"/>
                  </a:cubicBezTo>
                  <a:cubicBezTo>
                    <a:pt x="2488" y="151"/>
                    <a:pt x="2485" y="151"/>
                    <a:pt x="2483" y="150"/>
                  </a:cubicBezTo>
                  <a:cubicBezTo>
                    <a:pt x="2482" y="150"/>
                    <a:pt x="2481" y="150"/>
                    <a:pt x="2480" y="150"/>
                  </a:cubicBezTo>
                  <a:cubicBezTo>
                    <a:pt x="2479" y="150"/>
                    <a:pt x="2478" y="149"/>
                    <a:pt x="2477" y="149"/>
                  </a:cubicBezTo>
                  <a:cubicBezTo>
                    <a:pt x="2475" y="149"/>
                    <a:pt x="2474" y="149"/>
                    <a:pt x="2472" y="149"/>
                  </a:cubicBezTo>
                  <a:cubicBezTo>
                    <a:pt x="2470" y="148"/>
                    <a:pt x="2468" y="148"/>
                    <a:pt x="2466" y="148"/>
                  </a:cubicBezTo>
                  <a:cubicBezTo>
                    <a:pt x="2464" y="148"/>
                    <a:pt x="2462" y="148"/>
                    <a:pt x="2461" y="148"/>
                  </a:cubicBezTo>
                  <a:cubicBezTo>
                    <a:pt x="2454" y="148"/>
                    <a:pt x="2447" y="148"/>
                    <a:pt x="2442" y="148"/>
                  </a:cubicBezTo>
                  <a:cubicBezTo>
                    <a:pt x="2440" y="148"/>
                    <a:pt x="2439" y="148"/>
                    <a:pt x="2438" y="148"/>
                  </a:cubicBezTo>
                  <a:cubicBezTo>
                    <a:pt x="2436" y="148"/>
                    <a:pt x="2435" y="148"/>
                    <a:pt x="2434" y="148"/>
                  </a:cubicBezTo>
                  <a:cubicBezTo>
                    <a:pt x="2431" y="149"/>
                    <a:pt x="2429" y="149"/>
                    <a:pt x="2427" y="149"/>
                  </a:cubicBezTo>
                  <a:cubicBezTo>
                    <a:pt x="2423" y="149"/>
                    <a:pt x="2419" y="150"/>
                    <a:pt x="2416" y="150"/>
                  </a:cubicBezTo>
                  <a:cubicBezTo>
                    <a:pt x="2414" y="151"/>
                    <a:pt x="2411" y="151"/>
                    <a:pt x="2410" y="151"/>
                  </a:cubicBezTo>
                  <a:cubicBezTo>
                    <a:pt x="2409" y="151"/>
                    <a:pt x="2409" y="151"/>
                    <a:pt x="2408" y="151"/>
                  </a:cubicBezTo>
                  <a:cubicBezTo>
                    <a:pt x="2408" y="151"/>
                    <a:pt x="2408" y="151"/>
                    <a:pt x="2408" y="151"/>
                  </a:cubicBezTo>
                  <a:cubicBezTo>
                    <a:pt x="2408" y="151"/>
                    <a:pt x="2405" y="152"/>
                    <a:pt x="2399" y="153"/>
                  </a:cubicBezTo>
                  <a:cubicBezTo>
                    <a:pt x="2398" y="153"/>
                    <a:pt x="2396" y="153"/>
                    <a:pt x="2394" y="154"/>
                  </a:cubicBezTo>
                  <a:cubicBezTo>
                    <a:pt x="2393" y="154"/>
                    <a:pt x="2392" y="154"/>
                    <a:pt x="2391" y="154"/>
                  </a:cubicBezTo>
                  <a:cubicBezTo>
                    <a:pt x="2391" y="155"/>
                    <a:pt x="2390" y="155"/>
                    <a:pt x="2390" y="155"/>
                  </a:cubicBezTo>
                  <a:cubicBezTo>
                    <a:pt x="2389" y="155"/>
                    <a:pt x="2389" y="155"/>
                    <a:pt x="2388" y="155"/>
                  </a:cubicBezTo>
                  <a:cubicBezTo>
                    <a:pt x="2386" y="156"/>
                    <a:pt x="2384" y="156"/>
                    <a:pt x="2382" y="157"/>
                  </a:cubicBezTo>
                  <a:cubicBezTo>
                    <a:pt x="2381" y="158"/>
                    <a:pt x="2379" y="158"/>
                    <a:pt x="2378" y="158"/>
                  </a:cubicBezTo>
                  <a:cubicBezTo>
                    <a:pt x="2377" y="159"/>
                    <a:pt x="2375" y="159"/>
                    <a:pt x="2374" y="160"/>
                  </a:cubicBezTo>
                  <a:cubicBezTo>
                    <a:pt x="2363" y="163"/>
                    <a:pt x="2351" y="169"/>
                    <a:pt x="2336" y="177"/>
                  </a:cubicBezTo>
                  <a:cubicBezTo>
                    <a:pt x="2322" y="185"/>
                    <a:pt x="2307" y="196"/>
                    <a:pt x="2290" y="208"/>
                  </a:cubicBezTo>
                  <a:cubicBezTo>
                    <a:pt x="2282" y="215"/>
                    <a:pt x="2273" y="222"/>
                    <a:pt x="2264" y="229"/>
                  </a:cubicBezTo>
                  <a:cubicBezTo>
                    <a:pt x="2262" y="231"/>
                    <a:pt x="2260" y="233"/>
                    <a:pt x="2258" y="235"/>
                  </a:cubicBezTo>
                  <a:cubicBezTo>
                    <a:pt x="2257" y="236"/>
                    <a:pt x="2255" y="236"/>
                    <a:pt x="2254" y="237"/>
                  </a:cubicBezTo>
                  <a:cubicBezTo>
                    <a:pt x="2253" y="238"/>
                    <a:pt x="2252" y="239"/>
                    <a:pt x="2251" y="240"/>
                  </a:cubicBezTo>
                  <a:cubicBezTo>
                    <a:pt x="2246" y="244"/>
                    <a:pt x="2241" y="248"/>
                    <a:pt x="2236" y="252"/>
                  </a:cubicBezTo>
                  <a:cubicBezTo>
                    <a:pt x="2236" y="252"/>
                    <a:pt x="2235" y="252"/>
                    <a:pt x="2234" y="253"/>
                  </a:cubicBezTo>
                  <a:cubicBezTo>
                    <a:pt x="2234" y="253"/>
                    <a:pt x="2233" y="254"/>
                    <a:pt x="2232" y="254"/>
                  </a:cubicBezTo>
                  <a:cubicBezTo>
                    <a:pt x="2231" y="255"/>
                    <a:pt x="2230" y="256"/>
                    <a:pt x="2229" y="257"/>
                  </a:cubicBezTo>
                  <a:cubicBezTo>
                    <a:pt x="2226" y="259"/>
                    <a:pt x="2223" y="261"/>
                    <a:pt x="2221" y="262"/>
                  </a:cubicBezTo>
                  <a:cubicBezTo>
                    <a:pt x="2218" y="264"/>
                    <a:pt x="2215" y="266"/>
                    <a:pt x="2212" y="267"/>
                  </a:cubicBezTo>
                  <a:cubicBezTo>
                    <a:pt x="2210" y="269"/>
                    <a:pt x="2207" y="270"/>
                    <a:pt x="2204" y="272"/>
                  </a:cubicBezTo>
                  <a:cubicBezTo>
                    <a:pt x="2192" y="277"/>
                    <a:pt x="2179" y="282"/>
                    <a:pt x="2165" y="285"/>
                  </a:cubicBezTo>
                  <a:cubicBezTo>
                    <a:pt x="2158" y="287"/>
                    <a:pt x="2151" y="289"/>
                    <a:pt x="2143" y="290"/>
                  </a:cubicBezTo>
                  <a:cubicBezTo>
                    <a:pt x="2136" y="291"/>
                    <a:pt x="2128" y="292"/>
                    <a:pt x="2121" y="292"/>
                  </a:cubicBezTo>
                  <a:cubicBezTo>
                    <a:pt x="2113" y="293"/>
                    <a:pt x="2105" y="293"/>
                    <a:pt x="2097" y="293"/>
                  </a:cubicBezTo>
                  <a:cubicBezTo>
                    <a:pt x="2093" y="293"/>
                    <a:pt x="2089" y="293"/>
                    <a:pt x="2085" y="293"/>
                  </a:cubicBezTo>
                  <a:cubicBezTo>
                    <a:pt x="2083" y="293"/>
                    <a:pt x="2081" y="293"/>
                    <a:pt x="2079" y="293"/>
                  </a:cubicBezTo>
                  <a:cubicBezTo>
                    <a:pt x="2077" y="293"/>
                    <a:pt x="2075" y="293"/>
                    <a:pt x="2073" y="293"/>
                  </a:cubicBezTo>
                  <a:cubicBezTo>
                    <a:pt x="2057" y="293"/>
                    <a:pt x="2040" y="292"/>
                    <a:pt x="2023" y="290"/>
                  </a:cubicBezTo>
                  <a:cubicBezTo>
                    <a:pt x="2019" y="289"/>
                    <a:pt x="2015" y="288"/>
                    <a:pt x="2010" y="288"/>
                  </a:cubicBezTo>
                  <a:cubicBezTo>
                    <a:pt x="2006" y="287"/>
                    <a:pt x="2002" y="286"/>
                    <a:pt x="1998" y="285"/>
                  </a:cubicBezTo>
                  <a:cubicBezTo>
                    <a:pt x="1989" y="284"/>
                    <a:pt x="1980" y="282"/>
                    <a:pt x="1971" y="280"/>
                  </a:cubicBezTo>
                  <a:cubicBezTo>
                    <a:pt x="1967" y="279"/>
                    <a:pt x="1962" y="278"/>
                    <a:pt x="1958" y="277"/>
                  </a:cubicBezTo>
                  <a:cubicBezTo>
                    <a:pt x="1957" y="277"/>
                    <a:pt x="1956" y="277"/>
                    <a:pt x="1955" y="276"/>
                  </a:cubicBezTo>
                  <a:cubicBezTo>
                    <a:pt x="1954" y="276"/>
                    <a:pt x="1953" y="276"/>
                    <a:pt x="1951" y="276"/>
                  </a:cubicBezTo>
                  <a:cubicBezTo>
                    <a:pt x="1949" y="275"/>
                    <a:pt x="1947" y="274"/>
                    <a:pt x="1945" y="274"/>
                  </a:cubicBezTo>
                  <a:cubicBezTo>
                    <a:pt x="1943" y="273"/>
                    <a:pt x="1940" y="272"/>
                    <a:pt x="1938" y="272"/>
                  </a:cubicBezTo>
                  <a:cubicBezTo>
                    <a:pt x="1936" y="271"/>
                    <a:pt x="1934" y="270"/>
                    <a:pt x="1932" y="270"/>
                  </a:cubicBezTo>
                  <a:cubicBezTo>
                    <a:pt x="1927" y="268"/>
                    <a:pt x="1923" y="267"/>
                    <a:pt x="1918" y="265"/>
                  </a:cubicBezTo>
                  <a:cubicBezTo>
                    <a:pt x="1914" y="264"/>
                    <a:pt x="1909" y="262"/>
                    <a:pt x="1905" y="261"/>
                  </a:cubicBezTo>
                  <a:cubicBezTo>
                    <a:pt x="1902" y="260"/>
                    <a:pt x="1900" y="259"/>
                    <a:pt x="1898" y="258"/>
                  </a:cubicBezTo>
                  <a:cubicBezTo>
                    <a:pt x="1896" y="258"/>
                    <a:pt x="1893" y="257"/>
                    <a:pt x="1891" y="256"/>
                  </a:cubicBezTo>
                  <a:cubicBezTo>
                    <a:pt x="1882" y="253"/>
                    <a:pt x="1873" y="250"/>
                    <a:pt x="1864" y="246"/>
                  </a:cubicBezTo>
                  <a:cubicBezTo>
                    <a:pt x="1859" y="245"/>
                    <a:pt x="1854" y="243"/>
                    <a:pt x="1850" y="241"/>
                  </a:cubicBezTo>
                  <a:cubicBezTo>
                    <a:pt x="1847" y="240"/>
                    <a:pt x="1845" y="240"/>
                    <a:pt x="1843" y="239"/>
                  </a:cubicBezTo>
                  <a:cubicBezTo>
                    <a:pt x="1841" y="238"/>
                    <a:pt x="1838" y="237"/>
                    <a:pt x="1836" y="236"/>
                  </a:cubicBezTo>
                  <a:cubicBezTo>
                    <a:pt x="1834" y="235"/>
                    <a:pt x="1831" y="234"/>
                    <a:pt x="1829" y="233"/>
                  </a:cubicBezTo>
                  <a:cubicBezTo>
                    <a:pt x="1827" y="232"/>
                    <a:pt x="1825" y="231"/>
                    <a:pt x="1822" y="230"/>
                  </a:cubicBezTo>
                  <a:cubicBezTo>
                    <a:pt x="1818" y="228"/>
                    <a:pt x="1814" y="225"/>
                    <a:pt x="1810" y="223"/>
                  </a:cubicBezTo>
                  <a:cubicBezTo>
                    <a:pt x="1801" y="218"/>
                    <a:pt x="1794" y="211"/>
                    <a:pt x="1787" y="203"/>
                  </a:cubicBezTo>
                  <a:cubicBezTo>
                    <a:pt x="1780" y="196"/>
                    <a:pt x="1773" y="188"/>
                    <a:pt x="1766" y="180"/>
                  </a:cubicBezTo>
                  <a:cubicBezTo>
                    <a:pt x="1760" y="172"/>
                    <a:pt x="1754" y="164"/>
                    <a:pt x="1749" y="155"/>
                  </a:cubicBezTo>
                  <a:cubicBezTo>
                    <a:pt x="1743" y="146"/>
                    <a:pt x="1738" y="136"/>
                    <a:pt x="1734" y="127"/>
                  </a:cubicBezTo>
                  <a:cubicBezTo>
                    <a:pt x="1724" y="107"/>
                    <a:pt x="1714" y="87"/>
                    <a:pt x="1701" y="69"/>
                  </a:cubicBezTo>
                  <a:cubicBezTo>
                    <a:pt x="1695" y="59"/>
                    <a:pt x="1688" y="50"/>
                    <a:pt x="1680" y="42"/>
                  </a:cubicBezTo>
                  <a:cubicBezTo>
                    <a:pt x="1679" y="41"/>
                    <a:pt x="1678" y="40"/>
                    <a:pt x="1677" y="39"/>
                  </a:cubicBezTo>
                  <a:cubicBezTo>
                    <a:pt x="1674" y="36"/>
                    <a:pt x="1674" y="36"/>
                    <a:pt x="1674" y="36"/>
                  </a:cubicBezTo>
                  <a:cubicBezTo>
                    <a:pt x="1672" y="34"/>
                    <a:pt x="1670" y="32"/>
                    <a:pt x="1668" y="30"/>
                  </a:cubicBezTo>
                  <a:cubicBezTo>
                    <a:pt x="1663" y="26"/>
                    <a:pt x="1659" y="22"/>
                    <a:pt x="1654" y="19"/>
                  </a:cubicBezTo>
                  <a:cubicBezTo>
                    <a:pt x="1644" y="12"/>
                    <a:pt x="1633" y="7"/>
                    <a:pt x="1621" y="4"/>
                  </a:cubicBezTo>
                  <a:cubicBezTo>
                    <a:pt x="1615" y="3"/>
                    <a:pt x="1609" y="2"/>
                    <a:pt x="1603" y="1"/>
                  </a:cubicBezTo>
                  <a:cubicBezTo>
                    <a:pt x="1602" y="1"/>
                    <a:pt x="1600" y="1"/>
                    <a:pt x="1599" y="1"/>
                  </a:cubicBezTo>
                  <a:cubicBezTo>
                    <a:pt x="1597" y="0"/>
                    <a:pt x="1597" y="0"/>
                    <a:pt x="1597" y="0"/>
                  </a:cubicBezTo>
                  <a:cubicBezTo>
                    <a:pt x="1594" y="0"/>
                    <a:pt x="1594" y="0"/>
                    <a:pt x="1594" y="0"/>
                  </a:cubicBezTo>
                  <a:cubicBezTo>
                    <a:pt x="1593" y="0"/>
                    <a:pt x="1591" y="0"/>
                    <a:pt x="1590" y="0"/>
                  </a:cubicBezTo>
                  <a:cubicBezTo>
                    <a:pt x="1585" y="1"/>
                    <a:pt x="1585" y="1"/>
                    <a:pt x="1585" y="1"/>
                  </a:cubicBezTo>
                  <a:cubicBezTo>
                    <a:pt x="1585" y="1"/>
                    <a:pt x="1584" y="1"/>
                    <a:pt x="1583" y="1"/>
                  </a:cubicBezTo>
                  <a:cubicBezTo>
                    <a:pt x="1581" y="1"/>
                    <a:pt x="1581" y="1"/>
                    <a:pt x="1581" y="1"/>
                  </a:cubicBezTo>
                  <a:cubicBezTo>
                    <a:pt x="1579" y="1"/>
                    <a:pt x="1579" y="1"/>
                    <a:pt x="1579" y="1"/>
                  </a:cubicBezTo>
                  <a:cubicBezTo>
                    <a:pt x="1578" y="1"/>
                    <a:pt x="1577" y="1"/>
                    <a:pt x="1576" y="1"/>
                  </a:cubicBezTo>
                  <a:cubicBezTo>
                    <a:pt x="1575" y="2"/>
                    <a:pt x="1573" y="2"/>
                    <a:pt x="1572" y="2"/>
                  </a:cubicBezTo>
                  <a:cubicBezTo>
                    <a:pt x="1567" y="3"/>
                    <a:pt x="1567" y="3"/>
                    <a:pt x="1567" y="3"/>
                  </a:cubicBezTo>
                  <a:cubicBezTo>
                    <a:pt x="1566" y="3"/>
                    <a:pt x="1564" y="4"/>
                    <a:pt x="1563" y="4"/>
                  </a:cubicBezTo>
                  <a:cubicBezTo>
                    <a:pt x="1561" y="4"/>
                    <a:pt x="1560" y="5"/>
                    <a:pt x="1559" y="5"/>
                  </a:cubicBezTo>
                  <a:cubicBezTo>
                    <a:pt x="1557" y="5"/>
                    <a:pt x="1556" y="6"/>
                    <a:pt x="1554" y="6"/>
                  </a:cubicBezTo>
                  <a:cubicBezTo>
                    <a:pt x="1550" y="8"/>
                    <a:pt x="1550" y="8"/>
                    <a:pt x="1550" y="8"/>
                  </a:cubicBezTo>
                  <a:cubicBezTo>
                    <a:pt x="1544" y="10"/>
                    <a:pt x="1538" y="12"/>
                    <a:pt x="1533" y="15"/>
                  </a:cubicBezTo>
                  <a:cubicBezTo>
                    <a:pt x="1528" y="18"/>
                    <a:pt x="1522" y="21"/>
                    <a:pt x="1517" y="24"/>
                  </a:cubicBezTo>
                  <a:cubicBezTo>
                    <a:pt x="1512" y="28"/>
                    <a:pt x="1507" y="31"/>
                    <a:pt x="1503" y="35"/>
                  </a:cubicBezTo>
                  <a:cubicBezTo>
                    <a:pt x="1499" y="39"/>
                    <a:pt x="1499" y="39"/>
                    <a:pt x="1499" y="39"/>
                  </a:cubicBezTo>
                  <a:cubicBezTo>
                    <a:pt x="1496" y="42"/>
                    <a:pt x="1496" y="42"/>
                    <a:pt x="1496" y="42"/>
                  </a:cubicBezTo>
                  <a:cubicBezTo>
                    <a:pt x="1495" y="43"/>
                    <a:pt x="1494" y="44"/>
                    <a:pt x="1493" y="45"/>
                  </a:cubicBezTo>
                  <a:cubicBezTo>
                    <a:pt x="1492" y="47"/>
                    <a:pt x="1491" y="48"/>
                    <a:pt x="1490" y="49"/>
                  </a:cubicBezTo>
                  <a:cubicBezTo>
                    <a:pt x="1486" y="55"/>
                    <a:pt x="1484" y="61"/>
                    <a:pt x="1482" y="67"/>
                  </a:cubicBezTo>
                  <a:cubicBezTo>
                    <a:pt x="1480" y="73"/>
                    <a:pt x="1479" y="79"/>
                    <a:pt x="1479" y="85"/>
                  </a:cubicBezTo>
                  <a:cubicBezTo>
                    <a:pt x="1477" y="98"/>
                    <a:pt x="1476" y="110"/>
                    <a:pt x="1475" y="121"/>
                  </a:cubicBezTo>
                  <a:cubicBezTo>
                    <a:pt x="1474" y="127"/>
                    <a:pt x="1473" y="133"/>
                    <a:pt x="1471" y="139"/>
                  </a:cubicBezTo>
                  <a:cubicBezTo>
                    <a:pt x="1471" y="140"/>
                    <a:pt x="1470" y="142"/>
                    <a:pt x="1470" y="143"/>
                  </a:cubicBezTo>
                  <a:cubicBezTo>
                    <a:pt x="1469" y="144"/>
                    <a:pt x="1469" y="146"/>
                    <a:pt x="1468" y="147"/>
                  </a:cubicBezTo>
                  <a:cubicBezTo>
                    <a:pt x="1467" y="151"/>
                    <a:pt x="1467" y="151"/>
                    <a:pt x="1467" y="151"/>
                  </a:cubicBezTo>
                  <a:cubicBezTo>
                    <a:pt x="1465" y="155"/>
                    <a:pt x="1465" y="155"/>
                    <a:pt x="1465" y="155"/>
                  </a:cubicBezTo>
                  <a:cubicBezTo>
                    <a:pt x="1462" y="161"/>
                    <a:pt x="1460" y="166"/>
                    <a:pt x="1456" y="171"/>
                  </a:cubicBezTo>
                  <a:cubicBezTo>
                    <a:pt x="1453" y="176"/>
                    <a:pt x="1450" y="181"/>
                    <a:pt x="1446" y="185"/>
                  </a:cubicBezTo>
                  <a:cubicBezTo>
                    <a:pt x="1444" y="187"/>
                    <a:pt x="1444" y="187"/>
                    <a:pt x="1444" y="187"/>
                  </a:cubicBezTo>
                  <a:cubicBezTo>
                    <a:pt x="1444" y="187"/>
                    <a:pt x="1443" y="188"/>
                    <a:pt x="1443" y="188"/>
                  </a:cubicBezTo>
                  <a:cubicBezTo>
                    <a:pt x="1439" y="191"/>
                    <a:pt x="1439" y="191"/>
                    <a:pt x="1439" y="191"/>
                  </a:cubicBezTo>
                  <a:cubicBezTo>
                    <a:pt x="1437" y="193"/>
                    <a:pt x="1435" y="195"/>
                    <a:pt x="1433" y="197"/>
                  </a:cubicBezTo>
                  <a:cubicBezTo>
                    <a:pt x="1431" y="198"/>
                    <a:pt x="1430" y="199"/>
                    <a:pt x="1429" y="200"/>
                  </a:cubicBezTo>
                  <a:cubicBezTo>
                    <a:pt x="1425" y="202"/>
                    <a:pt x="1425" y="202"/>
                    <a:pt x="1425" y="202"/>
                  </a:cubicBezTo>
                  <a:cubicBezTo>
                    <a:pt x="1423" y="204"/>
                    <a:pt x="1420" y="206"/>
                    <a:pt x="1418" y="207"/>
                  </a:cubicBezTo>
                  <a:cubicBezTo>
                    <a:pt x="1416" y="208"/>
                    <a:pt x="1416" y="208"/>
                    <a:pt x="1416" y="208"/>
                  </a:cubicBezTo>
                  <a:cubicBezTo>
                    <a:pt x="1415" y="209"/>
                    <a:pt x="1415" y="209"/>
                    <a:pt x="1414" y="210"/>
                  </a:cubicBezTo>
                  <a:cubicBezTo>
                    <a:pt x="1410" y="212"/>
                    <a:pt x="1410" y="212"/>
                    <a:pt x="1410" y="212"/>
                  </a:cubicBezTo>
                  <a:cubicBezTo>
                    <a:pt x="1409" y="212"/>
                    <a:pt x="1409" y="212"/>
                    <a:pt x="1409" y="212"/>
                  </a:cubicBezTo>
                  <a:cubicBezTo>
                    <a:pt x="1408" y="213"/>
                    <a:pt x="1408" y="213"/>
                    <a:pt x="1408" y="213"/>
                  </a:cubicBezTo>
                  <a:cubicBezTo>
                    <a:pt x="1406" y="214"/>
                    <a:pt x="1406" y="214"/>
                    <a:pt x="1406" y="214"/>
                  </a:cubicBezTo>
                  <a:cubicBezTo>
                    <a:pt x="1405" y="214"/>
                    <a:pt x="1403" y="215"/>
                    <a:pt x="1402" y="215"/>
                  </a:cubicBezTo>
                  <a:cubicBezTo>
                    <a:pt x="1396" y="217"/>
                    <a:pt x="1390" y="219"/>
                    <a:pt x="1385" y="220"/>
                  </a:cubicBezTo>
                  <a:cubicBezTo>
                    <a:pt x="1373" y="222"/>
                    <a:pt x="1360" y="222"/>
                    <a:pt x="1348" y="222"/>
                  </a:cubicBezTo>
                  <a:cubicBezTo>
                    <a:pt x="1342" y="222"/>
                    <a:pt x="1335" y="222"/>
                    <a:pt x="1329" y="222"/>
                  </a:cubicBezTo>
                  <a:cubicBezTo>
                    <a:pt x="1323" y="221"/>
                    <a:pt x="1317" y="221"/>
                    <a:pt x="1310" y="221"/>
                  </a:cubicBezTo>
                  <a:cubicBezTo>
                    <a:pt x="1307" y="221"/>
                    <a:pt x="1304" y="221"/>
                    <a:pt x="1301" y="221"/>
                  </a:cubicBezTo>
                  <a:cubicBezTo>
                    <a:pt x="1299" y="220"/>
                    <a:pt x="1299" y="220"/>
                    <a:pt x="1299" y="220"/>
                  </a:cubicBezTo>
                  <a:cubicBezTo>
                    <a:pt x="1296" y="220"/>
                    <a:pt x="1296" y="220"/>
                    <a:pt x="1296" y="220"/>
                  </a:cubicBezTo>
                  <a:cubicBezTo>
                    <a:pt x="1292" y="220"/>
                    <a:pt x="1292" y="220"/>
                    <a:pt x="1292" y="220"/>
                  </a:cubicBezTo>
                  <a:cubicBezTo>
                    <a:pt x="1287" y="219"/>
                    <a:pt x="1287" y="219"/>
                    <a:pt x="1287" y="219"/>
                  </a:cubicBezTo>
                  <a:cubicBezTo>
                    <a:pt x="1285" y="219"/>
                    <a:pt x="1284" y="219"/>
                    <a:pt x="1282" y="219"/>
                  </a:cubicBezTo>
                  <a:cubicBezTo>
                    <a:pt x="1279" y="218"/>
                    <a:pt x="1276" y="218"/>
                    <a:pt x="1273" y="217"/>
                  </a:cubicBezTo>
                  <a:cubicBezTo>
                    <a:pt x="1261" y="215"/>
                    <a:pt x="1248" y="212"/>
                    <a:pt x="1236" y="210"/>
                  </a:cubicBezTo>
                  <a:cubicBezTo>
                    <a:pt x="1224" y="207"/>
                    <a:pt x="1211" y="204"/>
                    <a:pt x="1199" y="201"/>
                  </a:cubicBezTo>
                  <a:cubicBezTo>
                    <a:pt x="1173" y="196"/>
                    <a:pt x="1148" y="191"/>
                    <a:pt x="1122" y="189"/>
                  </a:cubicBezTo>
                  <a:cubicBezTo>
                    <a:pt x="1109" y="188"/>
                    <a:pt x="1096" y="188"/>
                    <a:pt x="1083" y="188"/>
                  </a:cubicBezTo>
                  <a:cubicBezTo>
                    <a:pt x="1070" y="189"/>
                    <a:pt x="1057" y="190"/>
                    <a:pt x="1044" y="191"/>
                  </a:cubicBezTo>
                  <a:cubicBezTo>
                    <a:pt x="1018" y="195"/>
                    <a:pt x="992" y="200"/>
                    <a:pt x="967" y="207"/>
                  </a:cubicBezTo>
                  <a:cubicBezTo>
                    <a:pt x="942" y="214"/>
                    <a:pt x="917" y="221"/>
                    <a:pt x="892" y="228"/>
                  </a:cubicBezTo>
                  <a:cubicBezTo>
                    <a:pt x="879" y="232"/>
                    <a:pt x="867" y="236"/>
                    <a:pt x="854" y="239"/>
                  </a:cubicBezTo>
                  <a:cubicBezTo>
                    <a:pt x="836" y="245"/>
                    <a:pt x="836" y="245"/>
                    <a:pt x="836" y="245"/>
                  </a:cubicBezTo>
                  <a:cubicBezTo>
                    <a:pt x="829" y="247"/>
                    <a:pt x="823" y="249"/>
                    <a:pt x="817" y="251"/>
                  </a:cubicBezTo>
                  <a:cubicBezTo>
                    <a:pt x="804" y="254"/>
                    <a:pt x="792" y="258"/>
                    <a:pt x="780" y="262"/>
                  </a:cubicBezTo>
                  <a:cubicBezTo>
                    <a:pt x="773" y="263"/>
                    <a:pt x="767" y="265"/>
                    <a:pt x="761" y="266"/>
                  </a:cubicBezTo>
                  <a:cubicBezTo>
                    <a:pt x="755" y="268"/>
                    <a:pt x="748" y="269"/>
                    <a:pt x="742" y="270"/>
                  </a:cubicBezTo>
                  <a:cubicBezTo>
                    <a:pt x="739" y="271"/>
                    <a:pt x="736" y="271"/>
                    <a:pt x="733" y="271"/>
                  </a:cubicBezTo>
                  <a:cubicBezTo>
                    <a:pt x="731" y="272"/>
                    <a:pt x="729" y="272"/>
                    <a:pt x="728" y="272"/>
                  </a:cubicBezTo>
                  <a:cubicBezTo>
                    <a:pt x="726" y="272"/>
                    <a:pt x="725" y="272"/>
                    <a:pt x="723" y="272"/>
                  </a:cubicBezTo>
                  <a:cubicBezTo>
                    <a:pt x="717" y="273"/>
                    <a:pt x="710" y="273"/>
                    <a:pt x="704" y="273"/>
                  </a:cubicBezTo>
                  <a:cubicBezTo>
                    <a:pt x="691" y="273"/>
                    <a:pt x="679" y="272"/>
                    <a:pt x="666" y="269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63" y="268"/>
                    <a:pt x="663" y="268"/>
                    <a:pt x="662" y="268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56" y="266"/>
                    <a:pt x="654" y="266"/>
                    <a:pt x="653" y="265"/>
                  </a:cubicBezTo>
                  <a:cubicBezTo>
                    <a:pt x="648" y="264"/>
                    <a:pt x="648" y="264"/>
                    <a:pt x="648" y="264"/>
                  </a:cubicBezTo>
                  <a:cubicBezTo>
                    <a:pt x="642" y="261"/>
                    <a:pt x="637" y="259"/>
                    <a:pt x="631" y="256"/>
                  </a:cubicBezTo>
                  <a:cubicBezTo>
                    <a:pt x="629" y="256"/>
                    <a:pt x="628" y="255"/>
                    <a:pt x="626" y="254"/>
                  </a:cubicBezTo>
                  <a:cubicBezTo>
                    <a:pt x="622" y="252"/>
                    <a:pt x="622" y="252"/>
                    <a:pt x="622" y="252"/>
                  </a:cubicBezTo>
                  <a:cubicBezTo>
                    <a:pt x="619" y="251"/>
                    <a:pt x="617" y="250"/>
                    <a:pt x="614" y="248"/>
                  </a:cubicBezTo>
                  <a:cubicBezTo>
                    <a:pt x="612" y="247"/>
                    <a:pt x="612" y="247"/>
                    <a:pt x="612" y="247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08" y="245"/>
                    <a:pt x="607" y="244"/>
                    <a:pt x="606" y="243"/>
                  </a:cubicBezTo>
                  <a:cubicBezTo>
                    <a:pt x="604" y="242"/>
                    <a:pt x="604" y="242"/>
                    <a:pt x="604" y="242"/>
                  </a:cubicBezTo>
                  <a:cubicBezTo>
                    <a:pt x="603" y="241"/>
                    <a:pt x="603" y="241"/>
                    <a:pt x="602" y="240"/>
                  </a:cubicBezTo>
                  <a:cubicBezTo>
                    <a:pt x="601" y="240"/>
                    <a:pt x="601" y="240"/>
                    <a:pt x="600" y="239"/>
                  </a:cubicBezTo>
                  <a:cubicBezTo>
                    <a:pt x="598" y="238"/>
                    <a:pt x="598" y="238"/>
                    <a:pt x="598" y="238"/>
                  </a:cubicBezTo>
                  <a:cubicBezTo>
                    <a:pt x="596" y="236"/>
                    <a:pt x="594" y="234"/>
                    <a:pt x="591" y="231"/>
                  </a:cubicBezTo>
                  <a:cubicBezTo>
                    <a:pt x="590" y="230"/>
                    <a:pt x="590" y="230"/>
                    <a:pt x="590" y="230"/>
                  </a:cubicBezTo>
                  <a:cubicBezTo>
                    <a:pt x="589" y="229"/>
                    <a:pt x="589" y="229"/>
                    <a:pt x="588" y="228"/>
                  </a:cubicBezTo>
                  <a:cubicBezTo>
                    <a:pt x="587" y="227"/>
                    <a:pt x="586" y="226"/>
                    <a:pt x="585" y="225"/>
                  </a:cubicBezTo>
                  <a:cubicBezTo>
                    <a:pt x="581" y="220"/>
                    <a:pt x="577" y="215"/>
                    <a:pt x="573" y="210"/>
                  </a:cubicBezTo>
                  <a:cubicBezTo>
                    <a:pt x="570" y="205"/>
                    <a:pt x="567" y="200"/>
                    <a:pt x="563" y="194"/>
                  </a:cubicBezTo>
                  <a:cubicBezTo>
                    <a:pt x="560" y="189"/>
                    <a:pt x="557" y="183"/>
                    <a:pt x="555" y="177"/>
                  </a:cubicBezTo>
                  <a:cubicBezTo>
                    <a:pt x="553" y="175"/>
                    <a:pt x="552" y="172"/>
                    <a:pt x="551" y="169"/>
                  </a:cubicBezTo>
                  <a:cubicBezTo>
                    <a:pt x="551" y="167"/>
                    <a:pt x="550" y="166"/>
                    <a:pt x="550" y="165"/>
                  </a:cubicBezTo>
                  <a:cubicBezTo>
                    <a:pt x="549" y="163"/>
                    <a:pt x="549" y="162"/>
                    <a:pt x="549" y="160"/>
                  </a:cubicBezTo>
                  <a:cubicBezTo>
                    <a:pt x="547" y="154"/>
                    <a:pt x="547" y="149"/>
                    <a:pt x="547" y="143"/>
                  </a:cubicBezTo>
                  <a:cubicBezTo>
                    <a:pt x="548" y="137"/>
                    <a:pt x="549" y="131"/>
                    <a:pt x="552" y="126"/>
                  </a:cubicBezTo>
                  <a:cubicBezTo>
                    <a:pt x="553" y="123"/>
                    <a:pt x="554" y="121"/>
                    <a:pt x="556" y="119"/>
                  </a:cubicBezTo>
                  <a:cubicBezTo>
                    <a:pt x="557" y="119"/>
                    <a:pt x="557" y="119"/>
                    <a:pt x="557" y="119"/>
                  </a:cubicBezTo>
                  <a:cubicBezTo>
                    <a:pt x="558" y="118"/>
                    <a:pt x="558" y="118"/>
                    <a:pt x="558" y="118"/>
                  </a:cubicBezTo>
                  <a:cubicBezTo>
                    <a:pt x="558" y="118"/>
                    <a:pt x="558" y="118"/>
                    <a:pt x="558" y="117"/>
                  </a:cubicBezTo>
                  <a:cubicBezTo>
                    <a:pt x="559" y="117"/>
                    <a:pt x="559" y="117"/>
                    <a:pt x="559" y="117"/>
                  </a:cubicBezTo>
                  <a:cubicBezTo>
                    <a:pt x="560" y="116"/>
                    <a:pt x="560" y="116"/>
                    <a:pt x="560" y="116"/>
                  </a:cubicBezTo>
                  <a:cubicBezTo>
                    <a:pt x="561" y="116"/>
                    <a:pt x="561" y="116"/>
                    <a:pt x="561" y="116"/>
                  </a:cubicBezTo>
                  <a:cubicBezTo>
                    <a:pt x="562" y="115"/>
                    <a:pt x="562" y="115"/>
                    <a:pt x="562" y="115"/>
                  </a:cubicBezTo>
                  <a:cubicBezTo>
                    <a:pt x="563" y="115"/>
                    <a:pt x="563" y="115"/>
                    <a:pt x="563" y="115"/>
                  </a:cubicBezTo>
                  <a:cubicBezTo>
                    <a:pt x="568" y="112"/>
                    <a:pt x="574" y="111"/>
                    <a:pt x="579" y="111"/>
                  </a:cubicBezTo>
                  <a:cubicBezTo>
                    <a:pt x="585" y="111"/>
                    <a:pt x="590" y="112"/>
                    <a:pt x="595" y="115"/>
                  </a:cubicBezTo>
                  <a:cubicBezTo>
                    <a:pt x="598" y="116"/>
                    <a:pt x="600" y="118"/>
                    <a:pt x="602" y="120"/>
                  </a:cubicBezTo>
                  <a:cubicBezTo>
                    <a:pt x="604" y="122"/>
                    <a:pt x="606" y="124"/>
                    <a:pt x="607" y="126"/>
                  </a:cubicBezTo>
                  <a:cubicBezTo>
                    <a:pt x="611" y="131"/>
                    <a:pt x="613" y="136"/>
                    <a:pt x="614" y="142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4"/>
                    <a:pt x="614" y="144"/>
                    <a:pt x="614" y="144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15" y="148"/>
                    <a:pt x="615" y="148"/>
                    <a:pt x="615" y="148"/>
                  </a:cubicBezTo>
                  <a:cubicBezTo>
                    <a:pt x="615" y="149"/>
                    <a:pt x="615" y="149"/>
                    <a:pt x="615" y="149"/>
                  </a:cubicBezTo>
                  <a:cubicBezTo>
                    <a:pt x="615" y="150"/>
                    <a:pt x="615" y="150"/>
                    <a:pt x="615" y="150"/>
                  </a:cubicBezTo>
                  <a:cubicBezTo>
                    <a:pt x="615" y="152"/>
                    <a:pt x="615" y="152"/>
                    <a:pt x="615" y="152"/>
                  </a:cubicBezTo>
                  <a:cubicBezTo>
                    <a:pt x="615" y="153"/>
                    <a:pt x="615" y="154"/>
                    <a:pt x="614" y="155"/>
                  </a:cubicBezTo>
                  <a:cubicBezTo>
                    <a:pt x="614" y="156"/>
                    <a:pt x="614" y="157"/>
                    <a:pt x="614" y="159"/>
                  </a:cubicBezTo>
                  <a:cubicBezTo>
                    <a:pt x="613" y="162"/>
                    <a:pt x="612" y="164"/>
                    <a:pt x="611" y="167"/>
                  </a:cubicBezTo>
                  <a:cubicBezTo>
                    <a:pt x="611" y="168"/>
                    <a:pt x="611" y="168"/>
                    <a:pt x="610" y="169"/>
                  </a:cubicBezTo>
                  <a:cubicBezTo>
                    <a:pt x="609" y="171"/>
                    <a:pt x="609" y="171"/>
                    <a:pt x="609" y="171"/>
                  </a:cubicBezTo>
                  <a:cubicBezTo>
                    <a:pt x="609" y="172"/>
                    <a:pt x="608" y="174"/>
                    <a:pt x="607" y="175"/>
                  </a:cubicBezTo>
                  <a:cubicBezTo>
                    <a:pt x="604" y="180"/>
                    <a:pt x="601" y="185"/>
                    <a:pt x="597" y="189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3" y="194"/>
                    <a:pt x="592" y="195"/>
                    <a:pt x="591" y="196"/>
                  </a:cubicBezTo>
                  <a:cubicBezTo>
                    <a:pt x="589" y="198"/>
                    <a:pt x="587" y="201"/>
                    <a:pt x="584" y="203"/>
                  </a:cubicBezTo>
                  <a:cubicBezTo>
                    <a:pt x="583" y="204"/>
                    <a:pt x="582" y="205"/>
                    <a:pt x="581" y="206"/>
                  </a:cubicBezTo>
                  <a:cubicBezTo>
                    <a:pt x="578" y="209"/>
                    <a:pt x="578" y="209"/>
                    <a:pt x="578" y="209"/>
                  </a:cubicBezTo>
                  <a:cubicBezTo>
                    <a:pt x="576" y="211"/>
                    <a:pt x="573" y="213"/>
                    <a:pt x="571" y="215"/>
                  </a:cubicBezTo>
                  <a:cubicBezTo>
                    <a:pt x="567" y="218"/>
                    <a:pt x="567" y="218"/>
                    <a:pt x="567" y="218"/>
                  </a:cubicBezTo>
                  <a:cubicBezTo>
                    <a:pt x="565" y="219"/>
                    <a:pt x="565" y="219"/>
                    <a:pt x="565" y="219"/>
                  </a:cubicBezTo>
                  <a:cubicBezTo>
                    <a:pt x="564" y="220"/>
                    <a:pt x="564" y="220"/>
                    <a:pt x="564" y="220"/>
                  </a:cubicBezTo>
                  <a:cubicBezTo>
                    <a:pt x="561" y="222"/>
                    <a:pt x="559" y="224"/>
                    <a:pt x="556" y="226"/>
                  </a:cubicBezTo>
                  <a:cubicBezTo>
                    <a:pt x="555" y="227"/>
                    <a:pt x="554" y="227"/>
                    <a:pt x="552" y="228"/>
                  </a:cubicBezTo>
                  <a:cubicBezTo>
                    <a:pt x="549" y="231"/>
                    <a:pt x="549" y="231"/>
                    <a:pt x="549" y="231"/>
                  </a:cubicBezTo>
                  <a:cubicBezTo>
                    <a:pt x="547" y="231"/>
                    <a:pt x="546" y="232"/>
                    <a:pt x="545" y="233"/>
                  </a:cubicBezTo>
                  <a:cubicBezTo>
                    <a:pt x="543" y="234"/>
                    <a:pt x="542" y="234"/>
                    <a:pt x="541" y="235"/>
                  </a:cubicBezTo>
                  <a:cubicBezTo>
                    <a:pt x="536" y="238"/>
                    <a:pt x="530" y="240"/>
                    <a:pt x="525" y="242"/>
                  </a:cubicBezTo>
                  <a:cubicBezTo>
                    <a:pt x="519" y="244"/>
                    <a:pt x="513" y="246"/>
                    <a:pt x="507" y="247"/>
                  </a:cubicBezTo>
                  <a:cubicBezTo>
                    <a:pt x="502" y="249"/>
                    <a:pt x="496" y="250"/>
                    <a:pt x="490" y="251"/>
                  </a:cubicBezTo>
                  <a:cubicBezTo>
                    <a:pt x="488" y="251"/>
                    <a:pt x="487" y="251"/>
                    <a:pt x="486" y="251"/>
                  </a:cubicBezTo>
                  <a:cubicBezTo>
                    <a:pt x="484" y="252"/>
                    <a:pt x="483" y="252"/>
                    <a:pt x="481" y="252"/>
                  </a:cubicBezTo>
                  <a:cubicBezTo>
                    <a:pt x="477" y="252"/>
                    <a:pt x="477" y="252"/>
                    <a:pt x="477" y="252"/>
                  </a:cubicBezTo>
                  <a:cubicBezTo>
                    <a:pt x="476" y="252"/>
                    <a:pt x="475" y="252"/>
                    <a:pt x="475" y="252"/>
                  </a:cubicBezTo>
                  <a:cubicBezTo>
                    <a:pt x="473" y="252"/>
                    <a:pt x="473" y="252"/>
                    <a:pt x="473" y="252"/>
                  </a:cubicBezTo>
                  <a:cubicBezTo>
                    <a:pt x="471" y="252"/>
                    <a:pt x="470" y="252"/>
                    <a:pt x="468" y="252"/>
                  </a:cubicBezTo>
                  <a:cubicBezTo>
                    <a:pt x="464" y="251"/>
                    <a:pt x="464" y="251"/>
                    <a:pt x="464" y="251"/>
                  </a:cubicBezTo>
                  <a:cubicBezTo>
                    <a:pt x="462" y="251"/>
                    <a:pt x="461" y="251"/>
                    <a:pt x="460" y="251"/>
                  </a:cubicBezTo>
                  <a:cubicBezTo>
                    <a:pt x="458" y="250"/>
                    <a:pt x="457" y="250"/>
                    <a:pt x="455" y="250"/>
                  </a:cubicBezTo>
                  <a:cubicBezTo>
                    <a:pt x="452" y="249"/>
                    <a:pt x="450" y="249"/>
                    <a:pt x="447" y="24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38" y="245"/>
                    <a:pt x="438" y="245"/>
                    <a:pt x="438" y="245"/>
                  </a:cubicBezTo>
                  <a:cubicBezTo>
                    <a:pt x="436" y="245"/>
                    <a:pt x="436" y="245"/>
                    <a:pt x="436" y="245"/>
                  </a:cubicBezTo>
                  <a:cubicBezTo>
                    <a:pt x="435" y="244"/>
                    <a:pt x="435" y="244"/>
                    <a:pt x="434" y="244"/>
                  </a:cubicBezTo>
                  <a:cubicBezTo>
                    <a:pt x="430" y="242"/>
                    <a:pt x="430" y="242"/>
                    <a:pt x="430" y="242"/>
                  </a:cubicBezTo>
                  <a:cubicBezTo>
                    <a:pt x="426" y="241"/>
                    <a:pt x="426" y="241"/>
                    <a:pt x="426" y="241"/>
                  </a:cubicBezTo>
                  <a:cubicBezTo>
                    <a:pt x="424" y="241"/>
                    <a:pt x="423" y="240"/>
                    <a:pt x="422" y="239"/>
                  </a:cubicBezTo>
                  <a:cubicBezTo>
                    <a:pt x="416" y="237"/>
                    <a:pt x="411" y="235"/>
                    <a:pt x="405" y="233"/>
                  </a:cubicBezTo>
                  <a:cubicBezTo>
                    <a:pt x="402" y="231"/>
                    <a:pt x="400" y="230"/>
                    <a:pt x="397" y="229"/>
                  </a:cubicBezTo>
                  <a:cubicBezTo>
                    <a:pt x="394" y="228"/>
                    <a:pt x="392" y="227"/>
                    <a:pt x="389" y="225"/>
                  </a:cubicBezTo>
                  <a:cubicBezTo>
                    <a:pt x="384" y="223"/>
                    <a:pt x="378" y="220"/>
                    <a:pt x="373" y="218"/>
                  </a:cubicBezTo>
                  <a:cubicBezTo>
                    <a:pt x="370" y="217"/>
                    <a:pt x="367" y="215"/>
                    <a:pt x="365" y="214"/>
                  </a:cubicBezTo>
                  <a:cubicBezTo>
                    <a:pt x="361" y="212"/>
                    <a:pt x="361" y="212"/>
                    <a:pt x="361" y="212"/>
                  </a:cubicBezTo>
                  <a:cubicBezTo>
                    <a:pt x="359" y="212"/>
                    <a:pt x="358" y="211"/>
                    <a:pt x="356" y="211"/>
                  </a:cubicBezTo>
                  <a:cubicBezTo>
                    <a:pt x="354" y="210"/>
                    <a:pt x="351" y="208"/>
                    <a:pt x="348" y="207"/>
                  </a:cubicBezTo>
                  <a:cubicBezTo>
                    <a:pt x="345" y="206"/>
                    <a:pt x="343" y="205"/>
                    <a:pt x="340" y="204"/>
                  </a:cubicBezTo>
                  <a:cubicBezTo>
                    <a:pt x="334" y="202"/>
                    <a:pt x="329" y="200"/>
                    <a:pt x="323" y="199"/>
                  </a:cubicBezTo>
                  <a:cubicBezTo>
                    <a:pt x="322" y="198"/>
                    <a:pt x="320" y="198"/>
                    <a:pt x="319" y="197"/>
                  </a:cubicBezTo>
                  <a:cubicBezTo>
                    <a:pt x="314" y="196"/>
                    <a:pt x="314" y="196"/>
                    <a:pt x="314" y="196"/>
                  </a:cubicBezTo>
                  <a:cubicBezTo>
                    <a:pt x="312" y="195"/>
                    <a:pt x="309" y="195"/>
                    <a:pt x="306" y="194"/>
                  </a:cubicBezTo>
                  <a:cubicBezTo>
                    <a:pt x="303" y="193"/>
                    <a:pt x="300" y="192"/>
                    <a:pt x="298" y="192"/>
                  </a:cubicBezTo>
                  <a:cubicBezTo>
                    <a:pt x="295" y="191"/>
                    <a:pt x="292" y="190"/>
                    <a:pt x="289" y="189"/>
                  </a:cubicBezTo>
                  <a:cubicBezTo>
                    <a:pt x="286" y="189"/>
                    <a:pt x="283" y="188"/>
                    <a:pt x="281" y="188"/>
                  </a:cubicBezTo>
                  <a:cubicBezTo>
                    <a:pt x="278" y="187"/>
                    <a:pt x="275" y="186"/>
                    <a:pt x="272" y="186"/>
                  </a:cubicBezTo>
                  <a:cubicBezTo>
                    <a:pt x="269" y="185"/>
                    <a:pt x="266" y="184"/>
                    <a:pt x="264" y="184"/>
                  </a:cubicBezTo>
                  <a:cubicBezTo>
                    <a:pt x="261" y="183"/>
                    <a:pt x="258" y="183"/>
                    <a:pt x="255" y="182"/>
                  </a:cubicBezTo>
                  <a:cubicBezTo>
                    <a:pt x="251" y="182"/>
                    <a:pt x="251" y="182"/>
                    <a:pt x="251" y="182"/>
                  </a:cubicBezTo>
                  <a:cubicBezTo>
                    <a:pt x="247" y="181"/>
                    <a:pt x="247" y="181"/>
                    <a:pt x="247" y="181"/>
                  </a:cubicBezTo>
                  <a:cubicBezTo>
                    <a:pt x="244" y="181"/>
                    <a:pt x="241" y="180"/>
                    <a:pt x="238" y="180"/>
                  </a:cubicBezTo>
                  <a:cubicBezTo>
                    <a:pt x="237" y="179"/>
                    <a:pt x="235" y="179"/>
                    <a:pt x="234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27" y="178"/>
                    <a:pt x="224" y="178"/>
                    <a:pt x="221" y="177"/>
                  </a:cubicBezTo>
                  <a:cubicBezTo>
                    <a:pt x="210" y="176"/>
                    <a:pt x="199" y="175"/>
                    <a:pt x="187" y="175"/>
                  </a:cubicBezTo>
                  <a:cubicBezTo>
                    <a:pt x="184" y="175"/>
                    <a:pt x="182" y="175"/>
                    <a:pt x="179" y="175"/>
                  </a:cubicBezTo>
                  <a:cubicBezTo>
                    <a:pt x="176" y="175"/>
                    <a:pt x="173" y="175"/>
                    <a:pt x="170" y="175"/>
                  </a:cubicBezTo>
                  <a:cubicBezTo>
                    <a:pt x="166" y="175"/>
                    <a:pt x="166" y="175"/>
                    <a:pt x="166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9" y="175"/>
                    <a:pt x="156" y="176"/>
                    <a:pt x="154" y="176"/>
                  </a:cubicBezTo>
                  <a:cubicBezTo>
                    <a:pt x="152" y="176"/>
                    <a:pt x="151" y="176"/>
                    <a:pt x="149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3" y="177"/>
                    <a:pt x="140" y="177"/>
                    <a:pt x="137" y="177"/>
                  </a:cubicBezTo>
                  <a:cubicBezTo>
                    <a:pt x="136" y="177"/>
                    <a:pt x="134" y="178"/>
                    <a:pt x="133" y="178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26" y="179"/>
                    <a:pt x="123" y="179"/>
                    <a:pt x="121" y="180"/>
                  </a:cubicBezTo>
                  <a:cubicBezTo>
                    <a:pt x="118" y="180"/>
                    <a:pt x="115" y="181"/>
                    <a:pt x="112" y="181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7" y="183"/>
                    <a:pt x="106" y="183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99" y="185"/>
                    <a:pt x="94" y="186"/>
                    <a:pt x="89" y="188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1" y="190"/>
                    <a:pt x="81" y="190"/>
                    <a:pt x="81" y="190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6" y="192"/>
                    <a:pt x="76" y="192"/>
                    <a:pt x="7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1" y="194"/>
                    <a:pt x="68" y="195"/>
                    <a:pt x="66" y="196"/>
                  </a:cubicBezTo>
                  <a:cubicBezTo>
                    <a:pt x="63" y="197"/>
                    <a:pt x="61" y="199"/>
                    <a:pt x="58" y="200"/>
                  </a:cubicBezTo>
                  <a:cubicBezTo>
                    <a:pt x="49" y="205"/>
                    <a:pt x="40" y="210"/>
                    <a:pt x="31" y="217"/>
                  </a:cubicBezTo>
                  <a:cubicBezTo>
                    <a:pt x="27" y="220"/>
                    <a:pt x="23" y="224"/>
                    <a:pt x="19" y="227"/>
                  </a:cubicBezTo>
                  <a:cubicBezTo>
                    <a:pt x="18" y="228"/>
                    <a:pt x="17" y="229"/>
                    <a:pt x="16" y="230"/>
                  </a:cubicBezTo>
                  <a:cubicBezTo>
                    <a:pt x="16" y="231"/>
                    <a:pt x="15" y="231"/>
                    <a:pt x="15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3" y="234"/>
                    <a:pt x="12" y="235"/>
                    <a:pt x="12" y="236"/>
                  </a:cubicBezTo>
                  <a:cubicBezTo>
                    <a:pt x="11" y="236"/>
                    <a:pt x="11" y="237"/>
                    <a:pt x="10" y="238"/>
                  </a:cubicBezTo>
                  <a:cubicBezTo>
                    <a:pt x="8" y="241"/>
                    <a:pt x="7" y="243"/>
                    <a:pt x="6" y="245"/>
                  </a:cubicBezTo>
                  <a:cubicBezTo>
                    <a:pt x="4" y="249"/>
                    <a:pt x="3" y="252"/>
                    <a:pt x="2" y="255"/>
                  </a:cubicBezTo>
                  <a:cubicBezTo>
                    <a:pt x="2" y="255"/>
                    <a:pt x="1" y="256"/>
                    <a:pt x="1" y="257"/>
                  </a:cubicBezTo>
                  <a:cubicBezTo>
                    <a:pt x="1" y="257"/>
                    <a:pt x="1" y="258"/>
                    <a:pt x="1" y="259"/>
                  </a:cubicBezTo>
                  <a:cubicBezTo>
                    <a:pt x="1" y="260"/>
                    <a:pt x="0" y="262"/>
                    <a:pt x="0" y="263"/>
                  </a:cubicBezTo>
                  <a:cubicBezTo>
                    <a:pt x="0" y="268"/>
                    <a:pt x="0" y="273"/>
                    <a:pt x="2" y="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408D725-E217-4B64-B4C9-061F6EE22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910"/>
              <a:ext cx="6195" cy="500"/>
            </a:xfrm>
            <a:custGeom>
              <a:avLst/>
              <a:gdLst>
                <a:gd name="T0" fmla="*/ 191 w 4571"/>
                <a:gd name="T1" fmla="*/ 213 h 367"/>
                <a:gd name="T2" fmla="*/ 502 w 4571"/>
                <a:gd name="T3" fmla="*/ 287 h 367"/>
                <a:gd name="T4" fmla="*/ 556 w 4571"/>
                <a:gd name="T5" fmla="*/ 267 h 367"/>
                <a:gd name="T6" fmla="*/ 625 w 4571"/>
                <a:gd name="T7" fmla="*/ 190 h 367"/>
                <a:gd name="T8" fmla="*/ 537 w 4571"/>
                <a:gd name="T9" fmla="*/ 168 h 367"/>
                <a:gd name="T10" fmla="*/ 670 w 4571"/>
                <a:gd name="T11" fmla="*/ 308 h 367"/>
                <a:gd name="T12" fmla="*/ 1139 w 4571"/>
                <a:gd name="T13" fmla="*/ 230 h 367"/>
                <a:gd name="T14" fmla="*/ 1453 w 4571"/>
                <a:gd name="T15" fmla="*/ 245 h 367"/>
                <a:gd name="T16" fmla="*/ 1491 w 4571"/>
                <a:gd name="T17" fmla="*/ 200 h 367"/>
                <a:gd name="T18" fmla="*/ 1506 w 4571"/>
                <a:gd name="T19" fmla="*/ 47 h 367"/>
                <a:gd name="T20" fmla="*/ 1669 w 4571"/>
                <a:gd name="T21" fmla="*/ 35 h 367"/>
                <a:gd name="T22" fmla="*/ 1763 w 4571"/>
                <a:gd name="T23" fmla="*/ 209 h 367"/>
                <a:gd name="T24" fmla="*/ 1866 w 4571"/>
                <a:gd name="T25" fmla="*/ 292 h 367"/>
                <a:gd name="T26" fmla="*/ 2003 w 4571"/>
                <a:gd name="T27" fmla="*/ 340 h 367"/>
                <a:gd name="T28" fmla="*/ 2188 w 4571"/>
                <a:gd name="T29" fmla="*/ 336 h 367"/>
                <a:gd name="T30" fmla="*/ 2283 w 4571"/>
                <a:gd name="T31" fmla="*/ 261 h 367"/>
                <a:gd name="T32" fmla="*/ 2381 w 4571"/>
                <a:gd name="T33" fmla="*/ 193 h 367"/>
                <a:gd name="T34" fmla="*/ 2498 w 4571"/>
                <a:gd name="T35" fmla="*/ 172 h 367"/>
                <a:gd name="T36" fmla="*/ 2623 w 4571"/>
                <a:gd name="T37" fmla="*/ 212 h 367"/>
                <a:gd name="T38" fmla="*/ 2861 w 4571"/>
                <a:gd name="T39" fmla="*/ 288 h 367"/>
                <a:gd name="T40" fmla="*/ 3057 w 4571"/>
                <a:gd name="T41" fmla="*/ 200 h 367"/>
                <a:gd name="T42" fmla="*/ 3317 w 4571"/>
                <a:gd name="T43" fmla="*/ 204 h 367"/>
                <a:gd name="T44" fmla="*/ 3305 w 4571"/>
                <a:gd name="T45" fmla="*/ 349 h 367"/>
                <a:gd name="T46" fmla="*/ 3396 w 4571"/>
                <a:gd name="T47" fmla="*/ 205 h 367"/>
                <a:gd name="T48" fmla="*/ 3494 w 4571"/>
                <a:gd name="T49" fmla="*/ 198 h 367"/>
                <a:gd name="T50" fmla="*/ 3660 w 4571"/>
                <a:gd name="T51" fmla="*/ 313 h 367"/>
                <a:gd name="T52" fmla="*/ 4000 w 4571"/>
                <a:gd name="T53" fmla="*/ 266 h 367"/>
                <a:gd name="T54" fmla="*/ 4250 w 4571"/>
                <a:gd name="T55" fmla="*/ 360 h 367"/>
                <a:gd name="T56" fmla="*/ 4374 w 4571"/>
                <a:gd name="T57" fmla="*/ 172 h 367"/>
                <a:gd name="T58" fmla="*/ 4545 w 4571"/>
                <a:gd name="T59" fmla="*/ 32 h 367"/>
                <a:gd name="T60" fmla="*/ 4298 w 4571"/>
                <a:gd name="T61" fmla="*/ 290 h 367"/>
                <a:gd name="T62" fmla="*/ 4189 w 4571"/>
                <a:gd name="T63" fmla="*/ 354 h 367"/>
                <a:gd name="T64" fmla="*/ 3903 w 4571"/>
                <a:gd name="T65" fmla="*/ 298 h 367"/>
                <a:gd name="T66" fmla="*/ 3632 w 4571"/>
                <a:gd name="T67" fmla="*/ 282 h 367"/>
                <a:gd name="T68" fmla="*/ 3493 w 4571"/>
                <a:gd name="T69" fmla="*/ 189 h 367"/>
                <a:gd name="T70" fmla="*/ 3389 w 4571"/>
                <a:gd name="T71" fmla="*/ 198 h 367"/>
                <a:gd name="T72" fmla="*/ 3340 w 4571"/>
                <a:gd name="T73" fmla="*/ 358 h 367"/>
                <a:gd name="T74" fmla="*/ 3327 w 4571"/>
                <a:gd name="T75" fmla="*/ 201 h 367"/>
                <a:gd name="T76" fmla="*/ 3201 w 4571"/>
                <a:gd name="T77" fmla="*/ 158 h 367"/>
                <a:gd name="T78" fmla="*/ 2877 w 4571"/>
                <a:gd name="T79" fmla="*/ 274 h 367"/>
                <a:gd name="T80" fmla="*/ 2722 w 4571"/>
                <a:gd name="T81" fmla="*/ 258 h 367"/>
                <a:gd name="T82" fmla="*/ 2544 w 4571"/>
                <a:gd name="T83" fmla="*/ 172 h 367"/>
                <a:gd name="T84" fmla="*/ 2451 w 4571"/>
                <a:gd name="T85" fmla="*/ 163 h 367"/>
                <a:gd name="T86" fmla="*/ 2331 w 4571"/>
                <a:gd name="T87" fmla="*/ 209 h 367"/>
                <a:gd name="T88" fmla="*/ 2213 w 4571"/>
                <a:gd name="T89" fmla="*/ 312 h 367"/>
                <a:gd name="T90" fmla="*/ 2134 w 4571"/>
                <a:gd name="T91" fmla="*/ 340 h 367"/>
                <a:gd name="T92" fmla="*/ 1922 w 4571"/>
                <a:gd name="T93" fmla="*/ 307 h 367"/>
                <a:gd name="T94" fmla="*/ 1820 w 4571"/>
                <a:gd name="T95" fmla="*/ 259 h 367"/>
                <a:gd name="T96" fmla="*/ 1690 w 4571"/>
                <a:gd name="T97" fmla="*/ 45 h 367"/>
                <a:gd name="T98" fmla="*/ 1625 w 4571"/>
                <a:gd name="T99" fmla="*/ 3 h 367"/>
                <a:gd name="T100" fmla="*/ 1527 w 4571"/>
                <a:gd name="T101" fmla="*/ 18 h 367"/>
                <a:gd name="T102" fmla="*/ 1495 w 4571"/>
                <a:gd name="T103" fmla="*/ 153 h 367"/>
                <a:gd name="T104" fmla="*/ 1473 w 4571"/>
                <a:gd name="T105" fmla="*/ 212 h 367"/>
                <a:gd name="T106" fmla="*/ 1335 w 4571"/>
                <a:gd name="T107" fmla="*/ 260 h 367"/>
                <a:gd name="T108" fmla="*/ 742 w 4571"/>
                <a:gd name="T109" fmla="*/ 300 h 367"/>
                <a:gd name="T110" fmla="*/ 566 w 4571"/>
                <a:gd name="T111" fmla="*/ 228 h 367"/>
                <a:gd name="T112" fmla="*/ 569 w 4571"/>
                <a:gd name="T113" fmla="*/ 136 h 367"/>
                <a:gd name="T114" fmla="*/ 580 w 4571"/>
                <a:gd name="T115" fmla="*/ 237 h 367"/>
                <a:gd name="T116" fmla="*/ 531 w 4571"/>
                <a:gd name="T117" fmla="*/ 270 h 367"/>
                <a:gd name="T118" fmla="*/ 330 w 4571"/>
                <a:gd name="T119" fmla="*/ 230 h 367"/>
                <a:gd name="T120" fmla="*/ 13 w 4571"/>
                <a:gd name="T121" fmla="*/ 26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1" h="367">
                  <a:moveTo>
                    <a:pt x="2" y="307"/>
                  </a:moveTo>
                  <a:cubicBezTo>
                    <a:pt x="4" y="302"/>
                    <a:pt x="5" y="297"/>
                    <a:pt x="7" y="292"/>
                  </a:cubicBezTo>
                  <a:cubicBezTo>
                    <a:pt x="9" y="288"/>
                    <a:pt x="11" y="283"/>
                    <a:pt x="13" y="277"/>
                  </a:cubicBezTo>
                  <a:cubicBezTo>
                    <a:pt x="14" y="276"/>
                    <a:pt x="15" y="274"/>
                    <a:pt x="17" y="271"/>
                  </a:cubicBezTo>
                  <a:cubicBezTo>
                    <a:pt x="18" y="270"/>
                    <a:pt x="18" y="269"/>
                    <a:pt x="19" y="269"/>
                  </a:cubicBezTo>
                  <a:cubicBezTo>
                    <a:pt x="19" y="268"/>
                    <a:pt x="20" y="267"/>
                    <a:pt x="20" y="267"/>
                  </a:cubicBezTo>
                  <a:cubicBezTo>
                    <a:pt x="21" y="266"/>
                    <a:pt x="21" y="266"/>
                    <a:pt x="21" y="266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2" y="265"/>
                    <a:pt x="22" y="264"/>
                    <a:pt x="22" y="264"/>
                  </a:cubicBezTo>
                  <a:cubicBezTo>
                    <a:pt x="23" y="263"/>
                    <a:pt x="24" y="262"/>
                    <a:pt x="25" y="261"/>
                  </a:cubicBezTo>
                  <a:cubicBezTo>
                    <a:pt x="28" y="258"/>
                    <a:pt x="32" y="254"/>
                    <a:pt x="36" y="251"/>
                  </a:cubicBezTo>
                  <a:cubicBezTo>
                    <a:pt x="44" y="245"/>
                    <a:pt x="53" y="240"/>
                    <a:pt x="63" y="235"/>
                  </a:cubicBezTo>
                  <a:cubicBezTo>
                    <a:pt x="68" y="233"/>
                    <a:pt x="73" y="231"/>
                    <a:pt x="78" y="229"/>
                  </a:cubicBezTo>
                  <a:cubicBezTo>
                    <a:pt x="80" y="228"/>
                    <a:pt x="83" y="228"/>
                    <a:pt x="85" y="227"/>
                  </a:cubicBezTo>
                  <a:cubicBezTo>
                    <a:pt x="88" y="226"/>
                    <a:pt x="90" y="225"/>
                    <a:pt x="93" y="224"/>
                  </a:cubicBezTo>
                  <a:cubicBezTo>
                    <a:pt x="103" y="221"/>
                    <a:pt x="114" y="219"/>
                    <a:pt x="124" y="217"/>
                  </a:cubicBezTo>
                  <a:cubicBezTo>
                    <a:pt x="146" y="213"/>
                    <a:pt x="168" y="212"/>
                    <a:pt x="191" y="213"/>
                  </a:cubicBezTo>
                  <a:cubicBezTo>
                    <a:pt x="213" y="214"/>
                    <a:pt x="236" y="217"/>
                    <a:pt x="259" y="221"/>
                  </a:cubicBezTo>
                  <a:cubicBezTo>
                    <a:pt x="270" y="223"/>
                    <a:pt x="281" y="226"/>
                    <a:pt x="293" y="229"/>
                  </a:cubicBezTo>
                  <a:cubicBezTo>
                    <a:pt x="298" y="230"/>
                    <a:pt x="304" y="232"/>
                    <a:pt x="310" y="233"/>
                  </a:cubicBezTo>
                  <a:cubicBezTo>
                    <a:pt x="314" y="234"/>
                    <a:pt x="314" y="234"/>
                    <a:pt x="314" y="234"/>
                  </a:cubicBezTo>
                  <a:cubicBezTo>
                    <a:pt x="318" y="236"/>
                    <a:pt x="318" y="236"/>
                    <a:pt x="318" y="236"/>
                  </a:cubicBezTo>
                  <a:cubicBezTo>
                    <a:pt x="321" y="236"/>
                    <a:pt x="324" y="237"/>
                    <a:pt x="327" y="238"/>
                  </a:cubicBezTo>
                  <a:cubicBezTo>
                    <a:pt x="338" y="242"/>
                    <a:pt x="349" y="246"/>
                    <a:pt x="360" y="251"/>
                  </a:cubicBezTo>
                  <a:cubicBezTo>
                    <a:pt x="371" y="256"/>
                    <a:pt x="382" y="261"/>
                    <a:pt x="393" y="266"/>
                  </a:cubicBezTo>
                  <a:cubicBezTo>
                    <a:pt x="404" y="271"/>
                    <a:pt x="415" y="276"/>
                    <a:pt x="427" y="280"/>
                  </a:cubicBezTo>
                  <a:cubicBezTo>
                    <a:pt x="431" y="282"/>
                    <a:pt x="431" y="282"/>
                    <a:pt x="431" y="282"/>
                  </a:cubicBezTo>
                  <a:cubicBezTo>
                    <a:pt x="433" y="282"/>
                    <a:pt x="434" y="283"/>
                    <a:pt x="436" y="283"/>
                  </a:cubicBezTo>
                  <a:cubicBezTo>
                    <a:pt x="439" y="284"/>
                    <a:pt x="442" y="285"/>
                    <a:pt x="445" y="286"/>
                  </a:cubicBezTo>
                  <a:cubicBezTo>
                    <a:pt x="451" y="287"/>
                    <a:pt x="457" y="289"/>
                    <a:pt x="463" y="290"/>
                  </a:cubicBezTo>
                  <a:cubicBezTo>
                    <a:pt x="470" y="290"/>
                    <a:pt x="476" y="291"/>
                    <a:pt x="483" y="290"/>
                  </a:cubicBezTo>
                  <a:cubicBezTo>
                    <a:pt x="484" y="290"/>
                    <a:pt x="486" y="290"/>
                    <a:pt x="488" y="290"/>
                  </a:cubicBezTo>
                  <a:cubicBezTo>
                    <a:pt x="489" y="290"/>
                    <a:pt x="491" y="289"/>
                    <a:pt x="492" y="289"/>
                  </a:cubicBezTo>
                  <a:cubicBezTo>
                    <a:pt x="496" y="289"/>
                    <a:pt x="499" y="288"/>
                    <a:pt x="502" y="287"/>
                  </a:cubicBezTo>
                  <a:cubicBezTo>
                    <a:pt x="504" y="287"/>
                    <a:pt x="504" y="287"/>
                    <a:pt x="504" y="287"/>
                  </a:cubicBezTo>
                  <a:cubicBezTo>
                    <a:pt x="506" y="286"/>
                    <a:pt x="506" y="286"/>
                    <a:pt x="506" y="286"/>
                  </a:cubicBezTo>
                  <a:cubicBezTo>
                    <a:pt x="511" y="285"/>
                    <a:pt x="511" y="285"/>
                    <a:pt x="511" y="285"/>
                  </a:cubicBezTo>
                  <a:cubicBezTo>
                    <a:pt x="513" y="285"/>
                    <a:pt x="514" y="284"/>
                    <a:pt x="516" y="284"/>
                  </a:cubicBezTo>
                  <a:cubicBezTo>
                    <a:pt x="517" y="284"/>
                    <a:pt x="519" y="283"/>
                    <a:pt x="520" y="283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7" y="281"/>
                    <a:pt x="527" y="281"/>
                    <a:pt x="527" y="281"/>
                  </a:cubicBezTo>
                  <a:cubicBezTo>
                    <a:pt x="530" y="280"/>
                    <a:pt x="530" y="280"/>
                    <a:pt x="530" y="280"/>
                  </a:cubicBezTo>
                  <a:cubicBezTo>
                    <a:pt x="534" y="278"/>
                    <a:pt x="534" y="278"/>
                    <a:pt x="534" y="278"/>
                  </a:cubicBezTo>
                  <a:cubicBezTo>
                    <a:pt x="535" y="278"/>
                    <a:pt x="536" y="277"/>
                    <a:pt x="536" y="277"/>
                  </a:cubicBezTo>
                  <a:cubicBezTo>
                    <a:pt x="538" y="276"/>
                    <a:pt x="538" y="276"/>
                    <a:pt x="538" y="276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2" y="274"/>
                    <a:pt x="543" y="274"/>
                  </a:cubicBezTo>
                  <a:cubicBezTo>
                    <a:pt x="547" y="272"/>
                    <a:pt x="547" y="272"/>
                    <a:pt x="547" y="272"/>
                  </a:cubicBezTo>
                  <a:cubicBezTo>
                    <a:pt x="549" y="271"/>
                    <a:pt x="549" y="271"/>
                    <a:pt x="549" y="271"/>
                  </a:cubicBezTo>
                  <a:cubicBezTo>
                    <a:pt x="550" y="270"/>
                    <a:pt x="551" y="270"/>
                    <a:pt x="551" y="269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7" y="266"/>
                    <a:pt x="558" y="265"/>
                    <a:pt x="560" y="264"/>
                  </a:cubicBezTo>
                  <a:cubicBezTo>
                    <a:pt x="564" y="261"/>
                    <a:pt x="564" y="261"/>
                    <a:pt x="564" y="261"/>
                  </a:cubicBezTo>
                  <a:cubicBezTo>
                    <a:pt x="565" y="260"/>
                    <a:pt x="566" y="260"/>
                    <a:pt x="567" y="259"/>
                  </a:cubicBezTo>
                  <a:cubicBezTo>
                    <a:pt x="571" y="256"/>
                    <a:pt x="571" y="256"/>
                    <a:pt x="571" y="256"/>
                  </a:cubicBezTo>
                  <a:cubicBezTo>
                    <a:pt x="574" y="254"/>
                    <a:pt x="576" y="252"/>
                    <a:pt x="579" y="250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4" y="245"/>
                    <a:pt x="584" y="245"/>
                    <a:pt x="584" y="245"/>
                  </a:cubicBezTo>
                  <a:cubicBezTo>
                    <a:pt x="585" y="244"/>
                    <a:pt x="585" y="244"/>
                    <a:pt x="585" y="244"/>
                  </a:cubicBezTo>
                  <a:cubicBezTo>
                    <a:pt x="586" y="243"/>
                    <a:pt x="586" y="243"/>
                    <a:pt x="586" y="243"/>
                  </a:cubicBezTo>
                  <a:cubicBezTo>
                    <a:pt x="589" y="241"/>
                    <a:pt x="591" y="239"/>
                    <a:pt x="593" y="237"/>
                  </a:cubicBezTo>
                  <a:cubicBezTo>
                    <a:pt x="596" y="235"/>
                    <a:pt x="598" y="232"/>
                    <a:pt x="600" y="230"/>
                  </a:cubicBezTo>
                  <a:cubicBezTo>
                    <a:pt x="605" y="225"/>
                    <a:pt x="609" y="220"/>
                    <a:pt x="613" y="215"/>
                  </a:cubicBezTo>
                  <a:cubicBezTo>
                    <a:pt x="617" y="210"/>
                    <a:pt x="620" y="204"/>
                    <a:pt x="623" y="197"/>
                  </a:cubicBezTo>
                  <a:cubicBezTo>
                    <a:pt x="623" y="197"/>
                    <a:pt x="623" y="196"/>
                    <a:pt x="623" y="196"/>
                  </a:cubicBezTo>
                  <a:cubicBezTo>
                    <a:pt x="624" y="195"/>
                    <a:pt x="624" y="195"/>
                    <a:pt x="624" y="195"/>
                  </a:cubicBezTo>
                  <a:cubicBezTo>
                    <a:pt x="624" y="192"/>
                    <a:pt x="624" y="192"/>
                    <a:pt x="624" y="192"/>
                  </a:cubicBezTo>
                  <a:cubicBezTo>
                    <a:pt x="625" y="191"/>
                    <a:pt x="625" y="191"/>
                    <a:pt x="625" y="190"/>
                  </a:cubicBezTo>
                  <a:cubicBezTo>
                    <a:pt x="625" y="189"/>
                    <a:pt x="626" y="188"/>
                    <a:pt x="626" y="187"/>
                  </a:cubicBezTo>
                  <a:cubicBezTo>
                    <a:pt x="626" y="185"/>
                    <a:pt x="626" y="184"/>
                    <a:pt x="626" y="182"/>
                  </a:cubicBezTo>
                  <a:cubicBezTo>
                    <a:pt x="626" y="179"/>
                    <a:pt x="626" y="179"/>
                    <a:pt x="626" y="179"/>
                  </a:cubicBezTo>
                  <a:cubicBezTo>
                    <a:pt x="626" y="177"/>
                    <a:pt x="626" y="177"/>
                    <a:pt x="626" y="177"/>
                  </a:cubicBezTo>
                  <a:cubicBezTo>
                    <a:pt x="626" y="170"/>
                    <a:pt x="624" y="163"/>
                    <a:pt x="621" y="156"/>
                  </a:cubicBezTo>
                  <a:cubicBezTo>
                    <a:pt x="618" y="150"/>
                    <a:pt x="614" y="144"/>
                    <a:pt x="609" y="139"/>
                  </a:cubicBezTo>
                  <a:cubicBezTo>
                    <a:pt x="604" y="135"/>
                    <a:pt x="598" y="131"/>
                    <a:pt x="591" y="129"/>
                  </a:cubicBezTo>
                  <a:cubicBezTo>
                    <a:pt x="584" y="127"/>
                    <a:pt x="577" y="126"/>
                    <a:pt x="570" y="127"/>
                  </a:cubicBezTo>
                  <a:cubicBezTo>
                    <a:pt x="569" y="127"/>
                    <a:pt x="568" y="127"/>
                    <a:pt x="567" y="127"/>
                  </a:cubicBezTo>
                  <a:cubicBezTo>
                    <a:pt x="566" y="128"/>
                    <a:pt x="566" y="128"/>
                    <a:pt x="566" y="128"/>
                  </a:cubicBezTo>
                  <a:cubicBezTo>
                    <a:pt x="564" y="128"/>
                    <a:pt x="564" y="128"/>
                    <a:pt x="564" y="128"/>
                  </a:cubicBezTo>
                  <a:cubicBezTo>
                    <a:pt x="562" y="128"/>
                    <a:pt x="561" y="129"/>
                    <a:pt x="559" y="130"/>
                  </a:cubicBezTo>
                  <a:cubicBezTo>
                    <a:pt x="555" y="131"/>
                    <a:pt x="552" y="134"/>
                    <a:pt x="550" y="137"/>
                  </a:cubicBezTo>
                  <a:cubicBezTo>
                    <a:pt x="547" y="139"/>
                    <a:pt x="545" y="142"/>
                    <a:pt x="543" y="145"/>
                  </a:cubicBezTo>
                  <a:cubicBezTo>
                    <a:pt x="542" y="148"/>
                    <a:pt x="540" y="152"/>
                    <a:pt x="539" y="155"/>
                  </a:cubicBezTo>
                  <a:cubicBezTo>
                    <a:pt x="538" y="158"/>
                    <a:pt x="537" y="162"/>
                    <a:pt x="537" y="165"/>
                  </a:cubicBezTo>
                  <a:cubicBezTo>
                    <a:pt x="537" y="166"/>
                    <a:pt x="537" y="167"/>
                    <a:pt x="537" y="168"/>
                  </a:cubicBezTo>
                  <a:cubicBezTo>
                    <a:pt x="537" y="169"/>
                    <a:pt x="536" y="170"/>
                    <a:pt x="536" y="171"/>
                  </a:cubicBezTo>
                  <a:cubicBezTo>
                    <a:pt x="536" y="173"/>
                    <a:pt x="536" y="173"/>
                    <a:pt x="536" y="173"/>
                  </a:cubicBezTo>
                  <a:cubicBezTo>
                    <a:pt x="536" y="176"/>
                    <a:pt x="536" y="176"/>
                    <a:pt x="536" y="176"/>
                  </a:cubicBezTo>
                  <a:cubicBezTo>
                    <a:pt x="537" y="179"/>
                    <a:pt x="537" y="183"/>
                    <a:pt x="538" y="186"/>
                  </a:cubicBezTo>
                  <a:cubicBezTo>
                    <a:pt x="538" y="188"/>
                    <a:pt x="539" y="190"/>
                    <a:pt x="539" y="191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40" y="195"/>
                    <a:pt x="540" y="195"/>
                    <a:pt x="540" y="196"/>
                  </a:cubicBezTo>
                  <a:cubicBezTo>
                    <a:pt x="543" y="203"/>
                    <a:pt x="545" y="209"/>
                    <a:pt x="549" y="215"/>
                  </a:cubicBezTo>
                  <a:cubicBezTo>
                    <a:pt x="552" y="221"/>
                    <a:pt x="555" y="226"/>
                    <a:pt x="558" y="232"/>
                  </a:cubicBezTo>
                  <a:cubicBezTo>
                    <a:pt x="562" y="238"/>
                    <a:pt x="565" y="244"/>
                    <a:pt x="569" y="249"/>
                  </a:cubicBezTo>
                  <a:cubicBezTo>
                    <a:pt x="577" y="260"/>
                    <a:pt x="587" y="270"/>
                    <a:pt x="598" y="278"/>
                  </a:cubicBezTo>
                  <a:cubicBezTo>
                    <a:pt x="609" y="286"/>
                    <a:pt x="621" y="292"/>
                    <a:pt x="634" y="297"/>
                  </a:cubicBezTo>
                  <a:cubicBezTo>
                    <a:pt x="640" y="299"/>
                    <a:pt x="646" y="302"/>
                    <a:pt x="653" y="304"/>
                  </a:cubicBezTo>
                  <a:cubicBezTo>
                    <a:pt x="654" y="304"/>
                    <a:pt x="656" y="305"/>
                    <a:pt x="658" y="305"/>
                  </a:cubicBezTo>
                  <a:cubicBezTo>
                    <a:pt x="662" y="307"/>
                    <a:pt x="662" y="307"/>
                    <a:pt x="662" y="307"/>
                  </a:cubicBezTo>
                  <a:cubicBezTo>
                    <a:pt x="664" y="307"/>
                    <a:pt x="666" y="307"/>
                    <a:pt x="667" y="308"/>
                  </a:cubicBezTo>
                  <a:cubicBezTo>
                    <a:pt x="670" y="308"/>
                    <a:pt x="670" y="308"/>
                    <a:pt x="670" y="308"/>
                  </a:cubicBezTo>
                  <a:cubicBezTo>
                    <a:pt x="671" y="308"/>
                    <a:pt x="672" y="309"/>
                    <a:pt x="672" y="309"/>
                  </a:cubicBezTo>
                  <a:cubicBezTo>
                    <a:pt x="686" y="311"/>
                    <a:pt x="699" y="312"/>
                    <a:pt x="713" y="312"/>
                  </a:cubicBezTo>
                  <a:cubicBezTo>
                    <a:pt x="716" y="311"/>
                    <a:pt x="716" y="311"/>
                    <a:pt x="716" y="311"/>
                  </a:cubicBezTo>
                  <a:cubicBezTo>
                    <a:pt x="718" y="311"/>
                    <a:pt x="718" y="311"/>
                    <a:pt x="718" y="311"/>
                  </a:cubicBezTo>
                  <a:cubicBezTo>
                    <a:pt x="723" y="311"/>
                    <a:pt x="723" y="311"/>
                    <a:pt x="723" y="311"/>
                  </a:cubicBezTo>
                  <a:cubicBezTo>
                    <a:pt x="725" y="311"/>
                    <a:pt x="726" y="311"/>
                    <a:pt x="728" y="310"/>
                  </a:cubicBezTo>
                  <a:cubicBezTo>
                    <a:pt x="733" y="310"/>
                    <a:pt x="733" y="310"/>
                    <a:pt x="733" y="310"/>
                  </a:cubicBezTo>
                  <a:cubicBezTo>
                    <a:pt x="736" y="309"/>
                    <a:pt x="740" y="309"/>
                    <a:pt x="743" y="308"/>
                  </a:cubicBezTo>
                  <a:cubicBezTo>
                    <a:pt x="746" y="308"/>
                    <a:pt x="750" y="307"/>
                    <a:pt x="753" y="307"/>
                  </a:cubicBezTo>
                  <a:cubicBezTo>
                    <a:pt x="766" y="304"/>
                    <a:pt x="779" y="301"/>
                    <a:pt x="792" y="297"/>
                  </a:cubicBezTo>
                  <a:cubicBezTo>
                    <a:pt x="805" y="293"/>
                    <a:pt x="818" y="289"/>
                    <a:pt x="830" y="286"/>
                  </a:cubicBezTo>
                  <a:cubicBezTo>
                    <a:pt x="837" y="284"/>
                    <a:pt x="843" y="282"/>
                    <a:pt x="849" y="280"/>
                  </a:cubicBezTo>
                  <a:cubicBezTo>
                    <a:pt x="868" y="274"/>
                    <a:pt x="868" y="274"/>
                    <a:pt x="868" y="274"/>
                  </a:cubicBezTo>
                  <a:cubicBezTo>
                    <a:pt x="881" y="270"/>
                    <a:pt x="894" y="267"/>
                    <a:pt x="907" y="263"/>
                  </a:cubicBezTo>
                  <a:cubicBezTo>
                    <a:pt x="932" y="255"/>
                    <a:pt x="958" y="248"/>
                    <a:pt x="983" y="242"/>
                  </a:cubicBezTo>
                  <a:cubicBezTo>
                    <a:pt x="1009" y="235"/>
                    <a:pt x="1035" y="230"/>
                    <a:pt x="1061" y="228"/>
                  </a:cubicBezTo>
                  <a:cubicBezTo>
                    <a:pt x="1087" y="226"/>
                    <a:pt x="1113" y="226"/>
                    <a:pt x="1139" y="230"/>
                  </a:cubicBezTo>
                  <a:cubicBezTo>
                    <a:pt x="1165" y="233"/>
                    <a:pt x="1190" y="238"/>
                    <a:pt x="1215" y="245"/>
                  </a:cubicBezTo>
                  <a:cubicBezTo>
                    <a:pt x="1222" y="246"/>
                    <a:pt x="1228" y="248"/>
                    <a:pt x="1234" y="250"/>
                  </a:cubicBezTo>
                  <a:cubicBezTo>
                    <a:pt x="1240" y="251"/>
                    <a:pt x="1247" y="253"/>
                    <a:pt x="1253" y="255"/>
                  </a:cubicBezTo>
                  <a:cubicBezTo>
                    <a:pt x="1259" y="256"/>
                    <a:pt x="1266" y="258"/>
                    <a:pt x="1272" y="260"/>
                  </a:cubicBezTo>
                  <a:cubicBezTo>
                    <a:pt x="1278" y="261"/>
                    <a:pt x="1285" y="263"/>
                    <a:pt x="1291" y="264"/>
                  </a:cubicBezTo>
                  <a:cubicBezTo>
                    <a:pt x="1298" y="265"/>
                    <a:pt x="1304" y="266"/>
                    <a:pt x="1311" y="267"/>
                  </a:cubicBezTo>
                  <a:cubicBezTo>
                    <a:pt x="1317" y="268"/>
                    <a:pt x="1324" y="269"/>
                    <a:pt x="1330" y="269"/>
                  </a:cubicBezTo>
                  <a:cubicBezTo>
                    <a:pt x="1332" y="269"/>
                    <a:pt x="1334" y="269"/>
                    <a:pt x="1335" y="269"/>
                  </a:cubicBezTo>
                  <a:cubicBezTo>
                    <a:pt x="1340" y="269"/>
                    <a:pt x="1340" y="269"/>
                    <a:pt x="1340" y="269"/>
                  </a:cubicBezTo>
                  <a:cubicBezTo>
                    <a:pt x="1344" y="269"/>
                    <a:pt x="1347" y="269"/>
                    <a:pt x="1350" y="269"/>
                  </a:cubicBezTo>
                  <a:cubicBezTo>
                    <a:pt x="1356" y="269"/>
                    <a:pt x="1363" y="269"/>
                    <a:pt x="1369" y="268"/>
                  </a:cubicBezTo>
                  <a:cubicBezTo>
                    <a:pt x="1382" y="268"/>
                    <a:pt x="1395" y="267"/>
                    <a:pt x="1408" y="264"/>
                  </a:cubicBezTo>
                  <a:cubicBezTo>
                    <a:pt x="1411" y="264"/>
                    <a:pt x="1415" y="263"/>
                    <a:pt x="1418" y="262"/>
                  </a:cubicBezTo>
                  <a:cubicBezTo>
                    <a:pt x="1421" y="262"/>
                    <a:pt x="1424" y="261"/>
                    <a:pt x="1427" y="259"/>
                  </a:cubicBezTo>
                  <a:cubicBezTo>
                    <a:pt x="1430" y="258"/>
                    <a:pt x="1433" y="257"/>
                    <a:pt x="1437" y="256"/>
                  </a:cubicBezTo>
                  <a:cubicBezTo>
                    <a:pt x="1440" y="254"/>
                    <a:pt x="1443" y="253"/>
                    <a:pt x="1445" y="251"/>
                  </a:cubicBezTo>
                  <a:cubicBezTo>
                    <a:pt x="1448" y="249"/>
                    <a:pt x="1451" y="247"/>
                    <a:pt x="1453" y="245"/>
                  </a:cubicBezTo>
                  <a:cubicBezTo>
                    <a:pt x="1455" y="244"/>
                    <a:pt x="1456" y="243"/>
                    <a:pt x="1457" y="242"/>
                  </a:cubicBezTo>
                  <a:cubicBezTo>
                    <a:pt x="1459" y="241"/>
                    <a:pt x="1460" y="240"/>
                    <a:pt x="1461" y="239"/>
                  </a:cubicBezTo>
                  <a:cubicBezTo>
                    <a:pt x="1465" y="236"/>
                    <a:pt x="1465" y="236"/>
                    <a:pt x="1465" y="236"/>
                  </a:cubicBezTo>
                  <a:cubicBezTo>
                    <a:pt x="1466" y="234"/>
                    <a:pt x="1466" y="234"/>
                    <a:pt x="1466" y="234"/>
                  </a:cubicBezTo>
                  <a:cubicBezTo>
                    <a:pt x="1468" y="232"/>
                    <a:pt x="1468" y="232"/>
                    <a:pt x="1468" y="232"/>
                  </a:cubicBezTo>
                  <a:cubicBezTo>
                    <a:pt x="1472" y="229"/>
                    <a:pt x="1472" y="229"/>
                    <a:pt x="1472" y="229"/>
                  </a:cubicBezTo>
                  <a:cubicBezTo>
                    <a:pt x="1475" y="225"/>
                    <a:pt x="1475" y="225"/>
                    <a:pt x="1475" y="225"/>
                  </a:cubicBezTo>
                  <a:cubicBezTo>
                    <a:pt x="1475" y="224"/>
                    <a:pt x="1476" y="224"/>
                    <a:pt x="1476" y="223"/>
                  </a:cubicBezTo>
                  <a:cubicBezTo>
                    <a:pt x="1478" y="221"/>
                    <a:pt x="1478" y="221"/>
                    <a:pt x="1478" y="221"/>
                  </a:cubicBezTo>
                  <a:cubicBezTo>
                    <a:pt x="1479" y="219"/>
                    <a:pt x="1479" y="219"/>
                    <a:pt x="1479" y="219"/>
                  </a:cubicBezTo>
                  <a:cubicBezTo>
                    <a:pt x="1480" y="219"/>
                    <a:pt x="1480" y="218"/>
                    <a:pt x="1481" y="217"/>
                  </a:cubicBezTo>
                  <a:cubicBezTo>
                    <a:pt x="1484" y="213"/>
                    <a:pt x="1484" y="213"/>
                    <a:pt x="1484" y="213"/>
                  </a:cubicBezTo>
                  <a:cubicBezTo>
                    <a:pt x="1484" y="213"/>
                    <a:pt x="1484" y="212"/>
                    <a:pt x="1485" y="211"/>
                  </a:cubicBezTo>
                  <a:cubicBezTo>
                    <a:pt x="1486" y="209"/>
                    <a:pt x="1486" y="209"/>
                    <a:pt x="1486" y="209"/>
                  </a:cubicBezTo>
                  <a:cubicBezTo>
                    <a:pt x="1487" y="207"/>
                    <a:pt x="1487" y="207"/>
                    <a:pt x="1487" y="207"/>
                  </a:cubicBezTo>
                  <a:cubicBezTo>
                    <a:pt x="1488" y="206"/>
                    <a:pt x="1488" y="205"/>
                    <a:pt x="1489" y="205"/>
                  </a:cubicBezTo>
                  <a:cubicBezTo>
                    <a:pt x="1489" y="203"/>
                    <a:pt x="1490" y="202"/>
                    <a:pt x="1491" y="200"/>
                  </a:cubicBezTo>
                  <a:cubicBezTo>
                    <a:pt x="1493" y="196"/>
                    <a:pt x="1493" y="196"/>
                    <a:pt x="1493" y="196"/>
                  </a:cubicBezTo>
                  <a:cubicBezTo>
                    <a:pt x="1493" y="195"/>
                    <a:pt x="1493" y="195"/>
                    <a:pt x="1493" y="195"/>
                  </a:cubicBezTo>
                  <a:cubicBezTo>
                    <a:pt x="1494" y="194"/>
                    <a:pt x="1494" y="194"/>
                    <a:pt x="1494" y="194"/>
                  </a:cubicBezTo>
                  <a:cubicBezTo>
                    <a:pt x="1495" y="192"/>
                    <a:pt x="1495" y="192"/>
                    <a:pt x="1495" y="192"/>
                  </a:cubicBezTo>
                  <a:cubicBezTo>
                    <a:pt x="1495" y="190"/>
                    <a:pt x="1496" y="188"/>
                    <a:pt x="1496" y="187"/>
                  </a:cubicBezTo>
                  <a:cubicBezTo>
                    <a:pt x="1497" y="185"/>
                    <a:pt x="1497" y="184"/>
                    <a:pt x="1498" y="182"/>
                  </a:cubicBezTo>
                  <a:cubicBezTo>
                    <a:pt x="1499" y="179"/>
                    <a:pt x="1500" y="176"/>
                    <a:pt x="1501" y="173"/>
                  </a:cubicBezTo>
                  <a:cubicBezTo>
                    <a:pt x="1501" y="170"/>
                    <a:pt x="1502" y="167"/>
                    <a:pt x="1503" y="164"/>
                  </a:cubicBezTo>
                  <a:cubicBezTo>
                    <a:pt x="1503" y="159"/>
                    <a:pt x="1503" y="159"/>
                    <a:pt x="1503" y="159"/>
                  </a:cubicBezTo>
                  <a:cubicBezTo>
                    <a:pt x="1504" y="158"/>
                    <a:pt x="1504" y="157"/>
                    <a:pt x="1504" y="157"/>
                  </a:cubicBezTo>
                  <a:cubicBezTo>
                    <a:pt x="1504" y="154"/>
                    <a:pt x="1504" y="154"/>
                    <a:pt x="1504" y="154"/>
                  </a:cubicBezTo>
                  <a:cubicBezTo>
                    <a:pt x="1505" y="148"/>
                    <a:pt x="1505" y="141"/>
                    <a:pt x="1505" y="135"/>
                  </a:cubicBezTo>
                  <a:cubicBezTo>
                    <a:pt x="1505" y="129"/>
                    <a:pt x="1504" y="122"/>
                    <a:pt x="1504" y="116"/>
                  </a:cubicBezTo>
                  <a:cubicBezTo>
                    <a:pt x="1502" y="104"/>
                    <a:pt x="1500" y="92"/>
                    <a:pt x="1500" y="80"/>
                  </a:cubicBezTo>
                  <a:cubicBezTo>
                    <a:pt x="1500" y="77"/>
                    <a:pt x="1500" y="74"/>
                    <a:pt x="1500" y="71"/>
                  </a:cubicBezTo>
                  <a:cubicBezTo>
                    <a:pt x="1500" y="68"/>
                    <a:pt x="1500" y="65"/>
                    <a:pt x="1500" y="62"/>
                  </a:cubicBezTo>
                  <a:cubicBezTo>
                    <a:pt x="1501" y="57"/>
                    <a:pt x="1503" y="52"/>
                    <a:pt x="1506" y="47"/>
                  </a:cubicBezTo>
                  <a:cubicBezTo>
                    <a:pt x="1507" y="46"/>
                    <a:pt x="1508" y="45"/>
                    <a:pt x="1508" y="44"/>
                  </a:cubicBezTo>
                  <a:cubicBezTo>
                    <a:pt x="1510" y="43"/>
                    <a:pt x="1510" y="43"/>
                    <a:pt x="1510" y="43"/>
                  </a:cubicBezTo>
                  <a:cubicBezTo>
                    <a:pt x="1511" y="41"/>
                    <a:pt x="1511" y="41"/>
                    <a:pt x="1511" y="41"/>
                  </a:cubicBezTo>
                  <a:cubicBezTo>
                    <a:pt x="1512" y="40"/>
                    <a:pt x="1513" y="39"/>
                    <a:pt x="1514" y="38"/>
                  </a:cubicBezTo>
                  <a:cubicBezTo>
                    <a:pt x="1515" y="37"/>
                    <a:pt x="1516" y="36"/>
                    <a:pt x="1518" y="35"/>
                  </a:cubicBezTo>
                  <a:cubicBezTo>
                    <a:pt x="1521" y="32"/>
                    <a:pt x="1521" y="32"/>
                    <a:pt x="1521" y="32"/>
                  </a:cubicBezTo>
                  <a:cubicBezTo>
                    <a:pt x="1522" y="32"/>
                    <a:pt x="1523" y="31"/>
                    <a:pt x="1524" y="30"/>
                  </a:cubicBezTo>
                  <a:cubicBezTo>
                    <a:pt x="1526" y="29"/>
                    <a:pt x="1527" y="28"/>
                    <a:pt x="1528" y="28"/>
                  </a:cubicBezTo>
                  <a:cubicBezTo>
                    <a:pt x="1530" y="26"/>
                    <a:pt x="1530" y="26"/>
                    <a:pt x="1530" y="26"/>
                  </a:cubicBezTo>
                  <a:cubicBezTo>
                    <a:pt x="1531" y="26"/>
                    <a:pt x="1531" y="26"/>
                    <a:pt x="1532" y="25"/>
                  </a:cubicBezTo>
                  <a:cubicBezTo>
                    <a:pt x="1537" y="22"/>
                    <a:pt x="1542" y="20"/>
                    <a:pt x="1547" y="18"/>
                  </a:cubicBezTo>
                  <a:cubicBezTo>
                    <a:pt x="1553" y="16"/>
                    <a:pt x="1558" y="14"/>
                    <a:pt x="1564" y="13"/>
                  </a:cubicBezTo>
                  <a:cubicBezTo>
                    <a:pt x="1586" y="7"/>
                    <a:pt x="1610" y="7"/>
                    <a:pt x="1631" y="14"/>
                  </a:cubicBezTo>
                  <a:cubicBezTo>
                    <a:pt x="1642" y="17"/>
                    <a:pt x="1652" y="22"/>
                    <a:pt x="1661" y="29"/>
                  </a:cubicBezTo>
                  <a:cubicBezTo>
                    <a:pt x="1662" y="29"/>
                    <a:pt x="1663" y="30"/>
                    <a:pt x="1664" y="31"/>
                  </a:cubicBezTo>
                  <a:cubicBezTo>
                    <a:pt x="1667" y="34"/>
                    <a:pt x="1667" y="34"/>
                    <a:pt x="1667" y="34"/>
                  </a:cubicBezTo>
                  <a:cubicBezTo>
                    <a:pt x="1669" y="35"/>
                    <a:pt x="1669" y="35"/>
                    <a:pt x="1669" y="35"/>
                  </a:cubicBezTo>
                  <a:cubicBezTo>
                    <a:pt x="1669" y="35"/>
                    <a:pt x="1670" y="36"/>
                    <a:pt x="1670" y="36"/>
                  </a:cubicBezTo>
                  <a:cubicBezTo>
                    <a:pt x="1673" y="39"/>
                    <a:pt x="1673" y="39"/>
                    <a:pt x="1673" y="39"/>
                  </a:cubicBezTo>
                  <a:cubicBezTo>
                    <a:pt x="1674" y="40"/>
                    <a:pt x="1674" y="40"/>
                    <a:pt x="1675" y="41"/>
                  </a:cubicBezTo>
                  <a:cubicBezTo>
                    <a:pt x="1676" y="42"/>
                    <a:pt x="1676" y="42"/>
                    <a:pt x="1676" y="42"/>
                  </a:cubicBezTo>
                  <a:cubicBezTo>
                    <a:pt x="1677" y="43"/>
                    <a:pt x="1678" y="44"/>
                    <a:pt x="1679" y="45"/>
                  </a:cubicBezTo>
                  <a:cubicBezTo>
                    <a:pt x="1681" y="49"/>
                    <a:pt x="1681" y="49"/>
                    <a:pt x="1681" y="49"/>
                  </a:cubicBezTo>
                  <a:cubicBezTo>
                    <a:pt x="1683" y="50"/>
                    <a:pt x="1683" y="50"/>
                    <a:pt x="1683" y="50"/>
                  </a:cubicBezTo>
                  <a:cubicBezTo>
                    <a:pt x="1684" y="52"/>
                    <a:pt x="1684" y="52"/>
                    <a:pt x="1684" y="52"/>
                  </a:cubicBezTo>
                  <a:cubicBezTo>
                    <a:pt x="1691" y="61"/>
                    <a:pt x="1697" y="70"/>
                    <a:pt x="1703" y="79"/>
                  </a:cubicBezTo>
                  <a:cubicBezTo>
                    <a:pt x="1705" y="84"/>
                    <a:pt x="1708" y="89"/>
                    <a:pt x="1710" y="94"/>
                  </a:cubicBezTo>
                  <a:cubicBezTo>
                    <a:pt x="1713" y="99"/>
                    <a:pt x="1715" y="104"/>
                    <a:pt x="1718" y="109"/>
                  </a:cubicBezTo>
                  <a:cubicBezTo>
                    <a:pt x="1722" y="119"/>
                    <a:pt x="1726" y="129"/>
                    <a:pt x="1730" y="139"/>
                  </a:cubicBezTo>
                  <a:cubicBezTo>
                    <a:pt x="1734" y="149"/>
                    <a:pt x="1738" y="159"/>
                    <a:pt x="1742" y="169"/>
                  </a:cubicBezTo>
                  <a:cubicBezTo>
                    <a:pt x="1744" y="174"/>
                    <a:pt x="1746" y="179"/>
                    <a:pt x="1749" y="184"/>
                  </a:cubicBezTo>
                  <a:cubicBezTo>
                    <a:pt x="1751" y="189"/>
                    <a:pt x="1753" y="194"/>
                    <a:pt x="1756" y="199"/>
                  </a:cubicBezTo>
                  <a:cubicBezTo>
                    <a:pt x="1758" y="201"/>
                    <a:pt x="1759" y="203"/>
                    <a:pt x="1761" y="205"/>
                  </a:cubicBezTo>
                  <a:cubicBezTo>
                    <a:pt x="1762" y="207"/>
                    <a:pt x="1762" y="208"/>
                    <a:pt x="1763" y="209"/>
                  </a:cubicBezTo>
                  <a:cubicBezTo>
                    <a:pt x="1765" y="212"/>
                    <a:pt x="1765" y="212"/>
                    <a:pt x="1765" y="212"/>
                  </a:cubicBezTo>
                  <a:cubicBezTo>
                    <a:pt x="1768" y="216"/>
                    <a:pt x="1771" y="221"/>
                    <a:pt x="1774" y="225"/>
                  </a:cubicBezTo>
                  <a:cubicBezTo>
                    <a:pt x="1780" y="233"/>
                    <a:pt x="1787" y="242"/>
                    <a:pt x="1794" y="249"/>
                  </a:cubicBezTo>
                  <a:cubicBezTo>
                    <a:pt x="1798" y="253"/>
                    <a:pt x="1802" y="257"/>
                    <a:pt x="1806" y="260"/>
                  </a:cubicBezTo>
                  <a:cubicBezTo>
                    <a:pt x="1809" y="262"/>
                    <a:pt x="1809" y="262"/>
                    <a:pt x="1809" y="262"/>
                  </a:cubicBezTo>
                  <a:cubicBezTo>
                    <a:pt x="1810" y="263"/>
                    <a:pt x="1811" y="264"/>
                    <a:pt x="1812" y="265"/>
                  </a:cubicBezTo>
                  <a:cubicBezTo>
                    <a:pt x="1814" y="265"/>
                    <a:pt x="1815" y="266"/>
                    <a:pt x="1816" y="267"/>
                  </a:cubicBezTo>
                  <a:cubicBezTo>
                    <a:pt x="1819" y="269"/>
                    <a:pt x="1819" y="269"/>
                    <a:pt x="1819" y="269"/>
                  </a:cubicBezTo>
                  <a:cubicBezTo>
                    <a:pt x="1822" y="271"/>
                    <a:pt x="1822" y="271"/>
                    <a:pt x="1822" y="271"/>
                  </a:cubicBezTo>
                  <a:cubicBezTo>
                    <a:pt x="1823" y="271"/>
                    <a:pt x="1825" y="272"/>
                    <a:pt x="1826" y="272"/>
                  </a:cubicBezTo>
                  <a:cubicBezTo>
                    <a:pt x="1828" y="274"/>
                    <a:pt x="1830" y="275"/>
                    <a:pt x="1832" y="276"/>
                  </a:cubicBezTo>
                  <a:cubicBezTo>
                    <a:pt x="1835" y="277"/>
                    <a:pt x="1837" y="278"/>
                    <a:pt x="1839" y="280"/>
                  </a:cubicBezTo>
                  <a:cubicBezTo>
                    <a:pt x="1840" y="280"/>
                    <a:pt x="1841" y="281"/>
                    <a:pt x="1842" y="281"/>
                  </a:cubicBezTo>
                  <a:cubicBezTo>
                    <a:pt x="1844" y="282"/>
                    <a:pt x="1845" y="282"/>
                    <a:pt x="1846" y="283"/>
                  </a:cubicBezTo>
                  <a:cubicBezTo>
                    <a:pt x="1848" y="284"/>
                    <a:pt x="1850" y="285"/>
                    <a:pt x="1853" y="286"/>
                  </a:cubicBezTo>
                  <a:cubicBezTo>
                    <a:pt x="1855" y="287"/>
                    <a:pt x="1857" y="288"/>
                    <a:pt x="1859" y="289"/>
                  </a:cubicBezTo>
                  <a:cubicBezTo>
                    <a:pt x="1862" y="290"/>
                    <a:pt x="1864" y="291"/>
                    <a:pt x="1866" y="292"/>
                  </a:cubicBezTo>
                  <a:cubicBezTo>
                    <a:pt x="1868" y="293"/>
                    <a:pt x="1870" y="294"/>
                    <a:pt x="1873" y="295"/>
                  </a:cubicBezTo>
                  <a:cubicBezTo>
                    <a:pt x="1877" y="297"/>
                    <a:pt x="1882" y="299"/>
                    <a:pt x="1886" y="300"/>
                  </a:cubicBezTo>
                  <a:cubicBezTo>
                    <a:pt x="1888" y="301"/>
                    <a:pt x="1890" y="302"/>
                    <a:pt x="1893" y="303"/>
                  </a:cubicBezTo>
                  <a:cubicBezTo>
                    <a:pt x="1895" y="304"/>
                    <a:pt x="1897" y="305"/>
                    <a:pt x="1899" y="306"/>
                  </a:cubicBezTo>
                  <a:cubicBezTo>
                    <a:pt x="1901" y="307"/>
                    <a:pt x="1903" y="308"/>
                    <a:pt x="1905" y="309"/>
                  </a:cubicBezTo>
                  <a:cubicBezTo>
                    <a:pt x="1907" y="310"/>
                    <a:pt x="1910" y="311"/>
                    <a:pt x="1912" y="312"/>
                  </a:cubicBezTo>
                  <a:cubicBezTo>
                    <a:pt x="1914" y="313"/>
                    <a:pt x="1916" y="314"/>
                    <a:pt x="1918" y="315"/>
                  </a:cubicBezTo>
                  <a:cubicBezTo>
                    <a:pt x="1920" y="316"/>
                    <a:pt x="1920" y="316"/>
                    <a:pt x="1920" y="316"/>
                  </a:cubicBezTo>
                  <a:cubicBezTo>
                    <a:pt x="1921" y="317"/>
                    <a:pt x="1921" y="317"/>
                    <a:pt x="1921" y="317"/>
                  </a:cubicBezTo>
                  <a:cubicBezTo>
                    <a:pt x="1922" y="317"/>
                    <a:pt x="1923" y="318"/>
                    <a:pt x="1925" y="318"/>
                  </a:cubicBezTo>
                  <a:cubicBezTo>
                    <a:pt x="1929" y="320"/>
                    <a:pt x="1933" y="322"/>
                    <a:pt x="1938" y="323"/>
                  </a:cubicBezTo>
                  <a:cubicBezTo>
                    <a:pt x="1942" y="325"/>
                    <a:pt x="1947" y="326"/>
                    <a:pt x="1951" y="327"/>
                  </a:cubicBezTo>
                  <a:cubicBezTo>
                    <a:pt x="1960" y="329"/>
                    <a:pt x="1969" y="331"/>
                    <a:pt x="1977" y="334"/>
                  </a:cubicBezTo>
                  <a:cubicBezTo>
                    <a:pt x="1979" y="334"/>
                    <a:pt x="1981" y="335"/>
                    <a:pt x="1984" y="335"/>
                  </a:cubicBezTo>
                  <a:cubicBezTo>
                    <a:pt x="1986" y="336"/>
                    <a:pt x="1988" y="336"/>
                    <a:pt x="1990" y="337"/>
                  </a:cubicBezTo>
                  <a:cubicBezTo>
                    <a:pt x="1992" y="338"/>
                    <a:pt x="1994" y="338"/>
                    <a:pt x="1996" y="339"/>
                  </a:cubicBezTo>
                  <a:cubicBezTo>
                    <a:pt x="1999" y="339"/>
                    <a:pt x="2001" y="340"/>
                    <a:pt x="2003" y="340"/>
                  </a:cubicBezTo>
                  <a:cubicBezTo>
                    <a:pt x="2005" y="340"/>
                    <a:pt x="2007" y="341"/>
                    <a:pt x="2009" y="341"/>
                  </a:cubicBezTo>
                  <a:cubicBezTo>
                    <a:pt x="2011" y="342"/>
                    <a:pt x="2013" y="342"/>
                    <a:pt x="2016" y="343"/>
                  </a:cubicBezTo>
                  <a:cubicBezTo>
                    <a:pt x="2020" y="343"/>
                    <a:pt x="2024" y="344"/>
                    <a:pt x="2028" y="345"/>
                  </a:cubicBezTo>
                  <a:cubicBezTo>
                    <a:pt x="2045" y="347"/>
                    <a:pt x="2062" y="349"/>
                    <a:pt x="2077" y="350"/>
                  </a:cubicBezTo>
                  <a:cubicBezTo>
                    <a:pt x="2093" y="350"/>
                    <a:pt x="2109" y="351"/>
                    <a:pt x="2124" y="350"/>
                  </a:cubicBezTo>
                  <a:cubicBezTo>
                    <a:pt x="2126" y="350"/>
                    <a:pt x="2128" y="350"/>
                    <a:pt x="2130" y="350"/>
                  </a:cubicBezTo>
                  <a:cubicBezTo>
                    <a:pt x="2132" y="349"/>
                    <a:pt x="2134" y="349"/>
                    <a:pt x="2135" y="349"/>
                  </a:cubicBezTo>
                  <a:cubicBezTo>
                    <a:pt x="2136" y="349"/>
                    <a:pt x="2137" y="349"/>
                    <a:pt x="2138" y="349"/>
                  </a:cubicBezTo>
                  <a:cubicBezTo>
                    <a:pt x="2139" y="349"/>
                    <a:pt x="2140" y="349"/>
                    <a:pt x="2141" y="348"/>
                  </a:cubicBezTo>
                  <a:cubicBezTo>
                    <a:pt x="2143" y="348"/>
                    <a:pt x="2145" y="348"/>
                    <a:pt x="2146" y="348"/>
                  </a:cubicBezTo>
                  <a:cubicBezTo>
                    <a:pt x="2154" y="346"/>
                    <a:pt x="2161" y="345"/>
                    <a:pt x="2168" y="343"/>
                  </a:cubicBezTo>
                  <a:cubicBezTo>
                    <a:pt x="2169" y="343"/>
                    <a:pt x="2169" y="343"/>
                    <a:pt x="2170" y="342"/>
                  </a:cubicBezTo>
                  <a:cubicBezTo>
                    <a:pt x="2172" y="342"/>
                    <a:pt x="2172" y="342"/>
                    <a:pt x="2172" y="342"/>
                  </a:cubicBezTo>
                  <a:cubicBezTo>
                    <a:pt x="2173" y="342"/>
                    <a:pt x="2173" y="342"/>
                    <a:pt x="2173" y="342"/>
                  </a:cubicBezTo>
                  <a:cubicBezTo>
                    <a:pt x="2175" y="341"/>
                    <a:pt x="2176" y="341"/>
                    <a:pt x="2178" y="340"/>
                  </a:cubicBezTo>
                  <a:cubicBezTo>
                    <a:pt x="2180" y="339"/>
                    <a:pt x="2181" y="339"/>
                    <a:pt x="2183" y="338"/>
                  </a:cubicBezTo>
                  <a:cubicBezTo>
                    <a:pt x="2184" y="338"/>
                    <a:pt x="2186" y="337"/>
                    <a:pt x="2188" y="336"/>
                  </a:cubicBezTo>
                  <a:cubicBezTo>
                    <a:pt x="2189" y="336"/>
                    <a:pt x="2191" y="335"/>
                    <a:pt x="2192" y="334"/>
                  </a:cubicBezTo>
                  <a:cubicBezTo>
                    <a:pt x="2194" y="333"/>
                    <a:pt x="2195" y="333"/>
                    <a:pt x="2197" y="332"/>
                  </a:cubicBezTo>
                  <a:cubicBezTo>
                    <a:pt x="2200" y="330"/>
                    <a:pt x="2203" y="329"/>
                    <a:pt x="2206" y="327"/>
                  </a:cubicBezTo>
                  <a:cubicBezTo>
                    <a:pt x="2207" y="326"/>
                    <a:pt x="2208" y="325"/>
                    <a:pt x="2210" y="325"/>
                  </a:cubicBezTo>
                  <a:cubicBezTo>
                    <a:pt x="2211" y="324"/>
                    <a:pt x="2211" y="324"/>
                    <a:pt x="2212" y="323"/>
                  </a:cubicBezTo>
                  <a:cubicBezTo>
                    <a:pt x="2213" y="323"/>
                    <a:pt x="2213" y="322"/>
                    <a:pt x="2214" y="322"/>
                  </a:cubicBezTo>
                  <a:cubicBezTo>
                    <a:pt x="2215" y="321"/>
                    <a:pt x="2217" y="320"/>
                    <a:pt x="2218" y="319"/>
                  </a:cubicBezTo>
                  <a:cubicBezTo>
                    <a:pt x="2219" y="318"/>
                    <a:pt x="2220" y="317"/>
                    <a:pt x="2222" y="316"/>
                  </a:cubicBezTo>
                  <a:cubicBezTo>
                    <a:pt x="2223" y="315"/>
                    <a:pt x="2224" y="314"/>
                    <a:pt x="2225" y="313"/>
                  </a:cubicBezTo>
                  <a:cubicBezTo>
                    <a:pt x="2227" y="312"/>
                    <a:pt x="2228" y="311"/>
                    <a:pt x="2229" y="310"/>
                  </a:cubicBezTo>
                  <a:cubicBezTo>
                    <a:pt x="2231" y="309"/>
                    <a:pt x="2234" y="307"/>
                    <a:pt x="2236" y="305"/>
                  </a:cubicBezTo>
                  <a:cubicBezTo>
                    <a:pt x="2240" y="301"/>
                    <a:pt x="2245" y="297"/>
                    <a:pt x="2249" y="293"/>
                  </a:cubicBezTo>
                  <a:cubicBezTo>
                    <a:pt x="2250" y="292"/>
                    <a:pt x="2251" y="291"/>
                    <a:pt x="2252" y="291"/>
                  </a:cubicBezTo>
                  <a:cubicBezTo>
                    <a:pt x="2253" y="290"/>
                    <a:pt x="2253" y="290"/>
                    <a:pt x="2254" y="289"/>
                  </a:cubicBezTo>
                  <a:cubicBezTo>
                    <a:pt x="2254" y="289"/>
                    <a:pt x="2255" y="288"/>
                    <a:pt x="2255" y="288"/>
                  </a:cubicBezTo>
                  <a:cubicBezTo>
                    <a:pt x="2257" y="286"/>
                    <a:pt x="2259" y="284"/>
                    <a:pt x="2261" y="282"/>
                  </a:cubicBezTo>
                  <a:cubicBezTo>
                    <a:pt x="2269" y="275"/>
                    <a:pt x="2276" y="268"/>
                    <a:pt x="2283" y="261"/>
                  </a:cubicBezTo>
                  <a:cubicBezTo>
                    <a:pt x="2286" y="258"/>
                    <a:pt x="2289" y="255"/>
                    <a:pt x="2292" y="252"/>
                  </a:cubicBezTo>
                  <a:cubicBezTo>
                    <a:pt x="2296" y="249"/>
                    <a:pt x="2299" y="246"/>
                    <a:pt x="2302" y="243"/>
                  </a:cubicBezTo>
                  <a:cubicBezTo>
                    <a:pt x="2305" y="240"/>
                    <a:pt x="2308" y="238"/>
                    <a:pt x="2311" y="235"/>
                  </a:cubicBezTo>
                  <a:cubicBezTo>
                    <a:pt x="2314" y="233"/>
                    <a:pt x="2316" y="231"/>
                    <a:pt x="2319" y="229"/>
                  </a:cubicBezTo>
                  <a:cubicBezTo>
                    <a:pt x="2322" y="227"/>
                    <a:pt x="2324" y="225"/>
                    <a:pt x="2327" y="223"/>
                  </a:cubicBezTo>
                  <a:cubicBezTo>
                    <a:pt x="2329" y="221"/>
                    <a:pt x="2332" y="219"/>
                    <a:pt x="2334" y="218"/>
                  </a:cubicBezTo>
                  <a:cubicBezTo>
                    <a:pt x="2334" y="217"/>
                    <a:pt x="2335" y="217"/>
                    <a:pt x="2336" y="216"/>
                  </a:cubicBezTo>
                  <a:cubicBezTo>
                    <a:pt x="2336" y="216"/>
                    <a:pt x="2337" y="216"/>
                    <a:pt x="2337" y="215"/>
                  </a:cubicBezTo>
                  <a:cubicBezTo>
                    <a:pt x="2338" y="215"/>
                    <a:pt x="2339" y="214"/>
                    <a:pt x="2340" y="213"/>
                  </a:cubicBezTo>
                  <a:cubicBezTo>
                    <a:pt x="2341" y="213"/>
                    <a:pt x="2342" y="212"/>
                    <a:pt x="2343" y="211"/>
                  </a:cubicBezTo>
                  <a:cubicBezTo>
                    <a:pt x="2344" y="211"/>
                    <a:pt x="2345" y="210"/>
                    <a:pt x="2346" y="210"/>
                  </a:cubicBezTo>
                  <a:cubicBezTo>
                    <a:pt x="2350" y="208"/>
                    <a:pt x="2353" y="206"/>
                    <a:pt x="2356" y="205"/>
                  </a:cubicBezTo>
                  <a:cubicBezTo>
                    <a:pt x="2358" y="203"/>
                    <a:pt x="2360" y="202"/>
                    <a:pt x="2361" y="202"/>
                  </a:cubicBezTo>
                  <a:cubicBezTo>
                    <a:pt x="2362" y="201"/>
                    <a:pt x="2362" y="201"/>
                    <a:pt x="2363" y="201"/>
                  </a:cubicBezTo>
                  <a:cubicBezTo>
                    <a:pt x="2363" y="201"/>
                    <a:pt x="2363" y="201"/>
                    <a:pt x="2363" y="201"/>
                  </a:cubicBezTo>
                  <a:cubicBezTo>
                    <a:pt x="2363" y="201"/>
                    <a:pt x="2366" y="199"/>
                    <a:pt x="2371" y="197"/>
                  </a:cubicBezTo>
                  <a:cubicBezTo>
                    <a:pt x="2374" y="196"/>
                    <a:pt x="2377" y="194"/>
                    <a:pt x="2381" y="193"/>
                  </a:cubicBezTo>
                  <a:cubicBezTo>
                    <a:pt x="2383" y="192"/>
                    <a:pt x="2385" y="191"/>
                    <a:pt x="2387" y="190"/>
                  </a:cubicBezTo>
                  <a:cubicBezTo>
                    <a:pt x="2388" y="190"/>
                    <a:pt x="2390" y="189"/>
                    <a:pt x="2391" y="189"/>
                  </a:cubicBezTo>
                  <a:cubicBezTo>
                    <a:pt x="2392" y="188"/>
                    <a:pt x="2393" y="188"/>
                    <a:pt x="2395" y="187"/>
                  </a:cubicBezTo>
                  <a:cubicBezTo>
                    <a:pt x="2405" y="183"/>
                    <a:pt x="2418" y="179"/>
                    <a:pt x="2434" y="175"/>
                  </a:cubicBezTo>
                  <a:cubicBezTo>
                    <a:pt x="2438" y="174"/>
                    <a:pt x="2442" y="174"/>
                    <a:pt x="2446" y="173"/>
                  </a:cubicBezTo>
                  <a:cubicBezTo>
                    <a:pt x="2447" y="173"/>
                    <a:pt x="2448" y="172"/>
                    <a:pt x="2449" y="172"/>
                  </a:cubicBezTo>
                  <a:cubicBezTo>
                    <a:pt x="2450" y="172"/>
                    <a:pt x="2451" y="172"/>
                    <a:pt x="2453" y="172"/>
                  </a:cubicBezTo>
                  <a:cubicBezTo>
                    <a:pt x="2454" y="172"/>
                    <a:pt x="2455" y="172"/>
                    <a:pt x="2456" y="172"/>
                  </a:cubicBezTo>
                  <a:cubicBezTo>
                    <a:pt x="2457" y="171"/>
                    <a:pt x="2458" y="171"/>
                    <a:pt x="2459" y="171"/>
                  </a:cubicBezTo>
                  <a:cubicBezTo>
                    <a:pt x="2462" y="171"/>
                    <a:pt x="2464" y="171"/>
                    <a:pt x="2466" y="171"/>
                  </a:cubicBezTo>
                  <a:cubicBezTo>
                    <a:pt x="2469" y="171"/>
                    <a:pt x="2471" y="171"/>
                    <a:pt x="2474" y="171"/>
                  </a:cubicBezTo>
                  <a:cubicBezTo>
                    <a:pt x="2476" y="171"/>
                    <a:pt x="2478" y="171"/>
                    <a:pt x="2481" y="171"/>
                  </a:cubicBezTo>
                  <a:cubicBezTo>
                    <a:pt x="2484" y="171"/>
                    <a:pt x="2486" y="171"/>
                    <a:pt x="2489" y="171"/>
                  </a:cubicBezTo>
                  <a:cubicBezTo>
                    <a:pt x="2489" y="171"/>
                    <a:pt x="2490" y="171"/>
                    <a:pt x="2491" y="171"/>
                  </a:cubicBezTo>
                  <a:cubicBezTo>
                    <a:pt x="2491" y="171"/>
                    <a:pt x="2492" y="171"/>
                    <a:pt x="2492" y="171"/>
                  </a:cubicBezTo>
                  <a:cubicBezTo>
                    <a:pt x="2494" y="171"/>
                    <a:pt x="2495" y="172"/>
                    <a:pt x="2496" y="172"/>
                  </a:cubicBezTo>
                  <a:cubicBezTo>
                    <a:pt x="2497" y="172"/>
                    <a:pt x="2498" y="172"/>
                    <a:pt x="2498" y="172"/>
                  </a:cubicBezTo>
                  <a:cubicBezTo>
                    <a:pt x="2499" y="172"/>
                    <a:pt x="2500" y="172"/>
                    <a:pt x="2500" y="172"/>
                  </a:cubicBezTo>
                  <a:cubicBezTo>
                    <a:pt x="2502" y="173"/>
                    <a:pt x="2503" y="173"/>
                    <a:pt x="2504" y="173"/>
                  </a:cubicBezTo>
                  <a:cubicBezTo>
                    <a:pt x="2510" y="174"/>
                    <a:pt x="2515" y="176"/>
                    <a:pt x="2521" y="177"/>
                  </a:cubicBezTo>
                  <a:cubicBezTo>
                    <a:pt x="2527" y="178"/>
                    <a:pt x="2533" y="179"/>
                    <a:pt x="2539" y="181"/>
                  </a:cubicBezTo>
                  <a:cubicBezTo>
                    <a:pt x="2540" y="181"/>
                    <a:pt x="2540" y="181"/>
                    <a:pt x="2541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2" y="181"/>
                    <a:pt x="2542" y="181"/>
                    <a:pt x="2542" y="181"/>
                  </a:cubicBezTo>
                  <a:cubicBezTo>
                    <a:pt x="2543" y="181"/>
                    <a:pt x="2543" y="181"/>
                    <a:pt x="2543" y="181"/>
                  </a:cubicBezTo>
                  <a:cubicBezTo>
                    <a:pt x="2543" y="182"/>
                    <a:pt x="2544" y="182"/>
                    <a:pt x="2544" y="182"/>
                  </a:cubicBezTo>
                  <a:cubicBezTo>
                    <a:pt x="2545" y="182"/>
                    <a:pt x="2545" y="182"/>
                    <a:pt x="2545" y="182"/>
                  </a:cubicBezTo>
                  <a:cubicBezTo>
                    <a:pt x="2546" y="182"/>
                    <a:pt x="2547" y="182"/>
                    <a:pt x="2547" y="183"/>
                  </a:cubicBezTo>
                  <a:cubicBezTo>
                    <a:pt x="2549" y="183"/>
                    <a:pt x="2550" y="184"/>
                    <a:pt x="2552" y="184"/>
                  </a:cubicBezTo>
                  <a:cubicBezTo>
                    <a:pt x="2553" y="185"/>
                    <a:pt x="2555" y="185"/>
                    <a:pt x="2556" y="185"/>
                  </a:cubicBezTo>
                  <a:cubicBezTo>
                    <a:pt x="2568" y="190"/>
                    <a:pt x="2581" y="194"/>
                    <a:pt x="2594" y="199"/>
                  </a:cubicBezTo>
                  <a:cubicBezTo>
                    <a:pt x="2600" y="202"/>
                    <a:pt x="2607" y="204"/>
                    <a:pt x="2613" y="207"/>
                  </a:cubicBezTo>
                  <a:cubicBezTo>
                    <a:pt x="2615" y="208"/>
                    <a:pt x="2616" y="209"/>
                    <a:pt x="2618" y="210"/>
                  </a:cubicBezTo>
                  <a:cubicBezTo>
                    <a:pt x="2620" y="210"/>
                    <a:pt x="2621" y="211"/>
                    <a:pt x="2623" y="212"/>
                  </a:cubicBezTo>
                  <a:cubicBezTo>
                    <a:pt x="2625" y="213"/>
                    <a:pt x="2626" y="213"/>
                    <a:pt x="2628" y="214"/>
                  </a:cubicBezTo>
                  <a:cubicBezTo>
                    <a:pt x="2629" y="215"/>
                    <a:pt x="2631" y="216"/>
                    <a:pt x="2632" y="217"/>
                  </a:cubicBezTo>
                  <a:cubicBezTo>
                    <a:pt x="2645" y="225"/>
                    <a:pt x="2658" y="233"/>
                    <a:pt x="2672" y="241"/>
                  </a:cubicBezTo>
                  <a:cubicBezTo>
                    <a:pt x="2679" y="245"/>
                    <a:pt x="2686" y="249"/>
                    <a:pt x="2693" y="253"/>
                  </a:cubicBezTo>
                  <a:cubicBezTo>
                    <a:pt x="2696" y="255"/>
                    <a:pt x="2700" y="257"/>
                    <a:pt x="2704" y="259"/>
                  </a:cubicBezTo>
                  <a:cubicBezTo>
                    <a:pt x="2708" y="261"/>
                    <a:pt x="2711" y="263"/>
                    <a:pt x="2715" y="265"/>
                  </a:cubicBezTo>
                  <a:cubicBezTo>
                    <a:pt x="2716" y="265"/>
                    <a:pt x="2717" y="266"/>
                    <a:pt x="2718" y="266"/>
                  </a:cubicBezTo>
                  <a:cubicBezTo>
                    <a:pt x="2719" y="266"/>
                    <a:pt x="2720" y="267"/>
                    <a:pt x="2721" y="267"/>
                  </a:cubicBezTo>
                  <a:cubicBezTo>
                    <a:pt x="2723" y="268"/>
                    <a:pt x="2725" y="269"/>
                    <a:pt x="2727" y="270"/>
                  </a:cubicBezTo>
                  <a:cubicBezTo>
                    <a:pt x="2729" y="271"/>
                    <a:pt x="2731" y="272"/>
                    <a:pt x="2733" y="272"/>
                  </a:cubicBezTo>
                  <a:cubicBezTo>
                    <a:pt x="2735" y="273"/>
                    <a:pt x="2737" y="274"/>
                    <a:pt x="2739" y="275"/>
                  </a:cubicBezTo>
                  <a:cubicBezTo>
                    <a:pt x="2747" y="278"/>
                    <a:pt x="2755" y="282"/>
                    <a:pt x="2763" y="285"/>
                  </a:cubicBezTo>
                  <a:cubicBezTo>
                    <a:pt x="2771" y="289"/>
                    <a:pt x="2781" y="291"/>
                    <a:pt x="2790" y="293"/>
                  </a:cubicBezTo>
                  <a:cubicBezTo>
                    <a:pt x="2799" y="294"/>
                    <a:pt x="2809" y="294"/>
                    <a:pt x="2818" y="294"/>
                  </a:cubicBezTo>
                  <a:cubicBezTo>
                    <a:pt x="2828" y="294"/>
                    <a:pt x="2837" y="293"/>
                    <a:pt x="2847" y="291"/>
                  </a:cubicBezTo>
                  <a:cubicBezTo>
                    <a:pt x="2849" y="291"/>
                    <a:pt x="2851" y="290"/>
                    <a:pt x="2854" y="290"/>
                  </a:cubicBezTo>
                  <a:cubicBezTo>
                    <a:pt x="2856" y="289"/>
                    <a:pt x="2859" y="289"/>
                    <a:pt x="2861" y="288"/>
                  </a:cubicBezTo>
                  <a:cubicBezTo>
                    <a:pt x="2863" y="288"/>
                    <a:pt x="2863" y="288"/>
                    <a:pt x="2863" y="288"/>
                  </a:cubicBezTo>
                  <a:cubicBezTo>
                    <a:pt x="2863" y="288"/>
                    <a:pt x="2864" y="287"/>
                    <a:pt x="2864" y="287"/>
                  </a:cubicBezTo>
                  <a:cubicBezTo>
                    <a:pt x="2866" y="287"/>
                    <a:pt x="2867" y="286"/>
                    <a:pt x="2868" y="286"/>
                  </a:cubicBezTo>
                  <a:cubicBezTo>
                    <a:pt x="2869" y="286"/>
                    <a:pt x="2870" y="285"/>
                    <a:pt x="2872" y="285"/>
                  </a:cubicBezTo>
                  <a:cubicBezTo>
                    <a:pt x="2873" y="285"/>
                    <a:pt x="2874" y="284"/>
                    <a:pt x="2875" y="284"/>
                  </a:cubicBezTo>
                  <a:cubicBezTo>
                    <a:pt x="2876" y="283"/>
                    <a:pt x="2877" y="283"/>
                    <a:pt x="2879" y="283"/>
                  </a:cubicBezTo>
                  <a:cubicBezTo>
                    <a:pt x="2880" y="282"/>
                    <a:pt x="2880" y="282"/>
                    <a:pt x="2880" y="282"/>
                  </a:cubicBezTo>
                  <a:cubicBezTo>
                    <a:pt x="2882" y="281"/>
                    <a:pt x="2882" y="281"/>
                    <a:pt x="2882" y="281"/>
                  </a:cubicBezTo>
                  <a:cubicBezTo>
                    <a:pt x="2884" y="281"/>
                    <a:pt x="2887" y="280"/>
                    <a:pt x="2889" y="279"/>
                  </a:cubicBezTo>
                  <a:cubicBezTo>
                    <a:pt x="2891" y="278"/>
                    <a:pt x="2894" y="277"/>
                    <a:pt x="2896" y="276"/>
                  </a:cubicBezTo>
                  <a:cubicBezTo>
                    <a:pt x="2898" y="275"/>
                    <a:pt x="2900" y="274"/>
                    <a:pt x="2903" y="273"/>
                  </a:cubicBezTo>
                  <a:cubicBezTo>
                    <a:pt x="2912" y="269"/>
                    <a:pt x="2921" y="264"/>
                    <a:pt x="2930" y="260"/>
                  </a:cubicBezTo>
                  <a:cubicBezTo>
                    <a:pt x="2939" y="255"/>
                    <a:pt x="2948" y="250"/>
                    <a:pt x="2957" y="245"/>
                  </a:cubicBezTo>
                  <a:cubicBezTo>
                    <a:pt x="2961" y="243"/>
                    <a:pt x="2966" y="241"/>
                    <a:pt x="2970" y="238"/>
                  </a:cubicBezTo>
                  <a:cubicBezTo>
                    <a:pt x="2975" y="236"/>
                    <a:pt x="2979" y="234"/>
                    <a:pt x="2984" y="232"/>
                  </a:cubicBezTo>
                  <a:cubicBezTo>
                    <a:pt x="3003" y="223"/>
                    <a:pt x="3022" y="214"/>
                    <a:pt x="3042" y="206"/>
                  </a:cubicBezTo>
                  <a:cubicBezTo>
                    <a:pt x="3047" y="204"/>
                    <a:pt x="3052" y="202"/>
                    <a:pt x="3057" y="200"/>
                  </a:cubicBezTo>
                  <a:cubicBezTo>
                    <a:pt x="3062" y="198"/>
                    <a:pt x="3067" y="196"/>
                    <a:pt x="3072" y="194"/>
                  </a:cubicBezTo>
                  <a:cubicBezTo>
                    <a:pt x="3077" y="193"/>
                    <a:pt x="3082" y="191"/>
                    <a:pt x="3087" y="189"/>
                  </a:cubicBezTo>
                  <a:cubicBezTo>
                    <a:pt x="3090" y="188"/>
                    <a:pt x="3093" y="187"/>
                    <a:pt x="3095" y="186"/>
                  </a:cubicBezTo>
                  <a:cubicBezTo>
                    <a:pt x="3099" y="185"/>
                    <a:pt x="3099" y="185"/>
                    <a:pt x="3099" y="185"/>
                  </a:cubicBezTo>
                  <a:cubicBezTo>
                    <a:pt x="3103" y="183"/>
                    <a:pt x="3103" y="183"/>
                    <a:pt x="3103" y="183"/>
                  </a:cubicBezTo>
                  <a:cubicBezTo>
                    <a:pt x="3124" y="177"/>
                    <a:pt x="3145" y="172"/>
                    <a:pt x="3168" y="169"/>
                  </a:cubicBezTo>
                  <a:cubicBezTo>
                    <a:pt x="3179" y="167"/>
                    <a:pt x="3190" y="167"/>
                    <a:pt x="3201" y="167"/>
                  </a:cubicBezTo>
                  <a:cubicBezTo>
                    <a:pt x="3213" y="167"/>
                    <a:pt x="3224" y="167"/>
                    <a:pt x="3235" y="169"/>
                  </a:cubicBezTo>
                  <a:cubicBezTo>
                    <a:pt x="3258" y="172"/>
                    <a:pt x="3280" y="180"/>
                    <a:pt x="3300" y="192"/>
                  </a:cubicBezTo>
                  <a:cubicBezTo>
                    <a:pt x="3302" y="193"/>
                    <a:pt x="3305" y="195"/>
                    <a:pt x="3307" y="196"/>
                  </a:cubicBezTo>
                  <a:cubicBezTo>
                    <a:pt x="3308" y="197"/>
                    <a:pt x="3308" y="197"/>
                    <a:pt x="3308" y="197"/>
                  </a:cubicBezTo>
                  <a:cubicBezTo>
                    <a:pt x="3309" y="197"/>
                    <a:pt x="3309" y="197"/>
                    <a:pt x="3309" y="197"/>
                  </a:cubicBezTo>
                  <a:cubicBezTo>
                    <a:pt x="3311" y="199"/>
                    <a:pt x="3311" y="199"/>
                    <a:pt x="3311" y="199"/>
                  </a:cubicBezTo>
                  <a:cubicBezTo>
                    <a:pt x="3312" y="200"/>
                    <a:pt x="3312" y="200"/>
                    <a:pt x="3312" y="200"/>
                  </a:cubicBezTo>
                  <a:cubicBezTo>
                    <a:pt x="3313" y="201"/>
                    <a:pt x="3313" y="201"/>
                    <a:pt x="3313" y="201"/>
                  </a:cubicBezTo>
                  <a:cubicBezTo>
                    <a:pt x="3314" y="201"/>
                    <a:pt x="3314" y="201"/>
                    <a:pt x="3314" y="201"/>
                  </a:cubicBezTo>
                  <a:cubicBezTo>
                    <a:pt x="3317" y="204"/>
                    <a:pt x="3317" y="204"/>
                    <a:pt x="3317" y="204"/>
                  </a:cubicBezTo>
                  <a:cubicBezTo>
                    <a:pt x="3318" y="205"/>
                    <a:pt x="3318" y="205"/>
                    <a:pt x="3319" y="206"/>
                  </a:cubicBezTo>
                  <a:cubicBezTo>
                    <a:pt x="3320" y="207"/>
                    <a:pt x="3320" y="207"/>
                    <a:pt x="3320" y="207"/>
                  </a:cubicBezTo>
                  <a:cubicBezTo>
                    <a:pt x="3322" y="209"/>
                    <a:pt x="3324" y="211"/>
                    <a:pt x="3326" y="213"/>
                  </a:cubicBezTo>
                  <a:cubicBezTo>
                    <a:pt x="3330" y="218"/>
                    <a:pt x="3334" y="222"/>
                    <a:pt x="3338" y="227"/>
                  </a:cubicBezTo>
                  <a:cubicBezTo>
                    <a:pt x="3340" y="229"/>
                    <a:pt x="3340" y="229"/>
                    <a:pt x="3340" y="229"/>
                  </a:cubicBezTo>
                  <a:cubicBezTo>
                    <a:pt x="3341" y="230"/>
                    <a:pt x="3341" y="230"/>
                    <a:pt x="3341" y="230"/>
                  </a:cubicBezTo>
                  <a:cubicBezTo>
                    <a:pt x="3342" y="231"/>
                    <a:pt x="3343" y="232"/>
                    <a:pt x="3344" y="233"/>
                  </a:cubicBezTo>
                  <a:cubicBezTo>
                    <a:pt x="3345" y="235"/>
                    <a:pt x="3346" y="236"/>
                    <a:pt x="3346" y="237"/>
                  </a:cubicBezTo>
                  <a:cubicBezTo>
                    <a:pt x="3347" y="238"/>
                    <a:pt x="3348" y="239"/>
                    <a:pt x="3349" y="241"/>
                  </a:cubicBezTo>
                  <a:cubicBezTo>
                    <a:pt x="3361" y="260"/>
                    <a:pt x="3367" y="284"/>
                    <a:pt x="3363" y="308"/>
                  </a:cubicBezTo>
                  <a:cubicBezTo>
                    <a:pt x="3362" y="313"/>
                    <a:pt x="3360" y="319"/>
                    <a:pt x="3358" y="325"/>
                  </a:cubicBezTo>
                  <a:cubicBezTo>
                    <a:pt x="3358" y="326"/>
                    <a:pt x="3357" y="327"/>
                    <a:pt x="3356" y="329"/>
                  </a:cubicBezTo>
                  <a:cubicBezTo>
                    <a:pt x="3356" y="330"/>
                    <a:pt x="3355" y="331"/>
                    <a:pt x="3355" y="333"/>
                  </a:cubicBezTo>
                  <a:cubicBezTo>
                    <a:pt x="3353" y="335"/>
                    <a:pt x="3352" y="337"/>
                    <a:pt x="3350" y="339"/>
                  </a:cubicBezTo>
                  <a:cubicBezTo>
                    <a:pt x="3346" y="344"/>
                    <a:pt x="3342" y="347"/>
                    <a:pt x="3337" y="349"/>
                  </a:cubicBezTo>
                  <a:cubicBezTo>
                    <a:pt x="3332" y="352"/>
                    <a:pt x="3326" y="353"/>
                    <a:pt x="3320" y="353"/>
                  </a:cubicBezTo>
                  <a:cubicBezTo>
                    <a:pt x="3315" y="353"/>
                    <a:pt x="3309" y="351"/>
                    <a:pt x="3305" y="349"/>
                  </a:cubicBezTo>
                  <a:cubicBezTo>
                    <a:pt x="3302" y="347"/>
                    <a:pt x="3300" y="346"/>
                    <a:pt x="3298" y="344"/>
                  </a:cubicBezTo>
                  <a:cubicBezTo>
                    <a:pt x="3296" y="342"/>
                    <a:pt x="3294" y="340"/>
                    <a:pt x="3292" y="337"/>
                  </a:cubicBezTo>
                  <a:cubicBezTo>
                    <a:pt x="3289" y="333"/>
                    <a:pt x="3287" y="327"/>
                    <a:pt x="3286" y="322"/>
                  </a:cubicBezTo>
                  <a:cubicBezTo>
                    <a:pt x="3284" y="316"/>
                    <a:pt x="3284" y="310"/>
                    <a:pt x="3284" y="304"/>
                  </a:cubicBezTo>
                  <a:cubicBezTo>
                    <a:pt x="3285" y="298"/>
                    <a:pt x="3286" y="292"/>
                    <a:pt x="3288" y="287"/>
                  </a:cubicBezTo>
                  <a:cubicBezTo>
                    <a:pt x="3288" y="285"/>
                    <a:pt x="3289" y="284"/>
                    <a:pt x="3290" y="282"/>
                  </a:cubicBezTo>
                  <a:cubicBezTo>
                    <a:pt x="3290" y="280"/>
                    <a:pt x="3290" y="280"/>
                    <a:pt x="3290" y="280"/>
                  </a:cubicBezTo>
                  <a:cubicBezTo>
                    <a:pt x="3291" y="278"/>
                    <a:pt x="3291" y="278"/>
                    <a:pt x="3291" y="278"/>
                  </a:cubicBezTo>
                  <a:cubicBezTo>
                    <a:pt x="3293" y="276"/>
                    <a:pt x="3293" y="276"/>
                    <a:pt x="3293" y="276"/>
                  </a:cubicBezTo>
                  <a:cubicBezTo>
                    <a:pt x="3293" y="275"/>
                    <a:pt x="3293" y="275"/>
                    <a:pt x="3293" y="275"/>
                  </a:cubicBezTo>
                  <a:cubicBezTo>
                    <a:pt x="3294" y="274"/>
                    <a:pt x="3294" y="274"/>
                    <a:pt x="3294" y="274"/>
                  </a:cubicBezTo>
                  <a:cubicBezTo>
                    <a:pt x="3294" y="273"/>
                    <a:pt x="3295" y="272"/>
                    <a:pt x="3296" y="270"/>
                  </a:cubicBezTo>
                  <a:cubicBezTo>
                    <a:pt x="3302" y="260"/>
                    <a:pt x="3311" y="251"/>
                    <a:pt x="3320" y="243"/>
                  </a:cubicBezTo>
                  <a:cubicBezTo>
                    <a:pt x="3330" y="235"/>
                    <a:pt x="3341" y="229"/>
                    <a:pt x="3352" y="223"/>
                  </a:cubicBezTo>
                  <a:cubicBezTo>
                    <a:pt x="3364" y="217"/>
                    <a:pt x="3375" y="212"/>
                    <a:pt x="3387" y="208"/>
                  </a:cubicBezTo>
                  <a:cubicBezTo>
                    <a:pt x="3389" y="207"/>
                    <a:pt x="3390" y="207"/>
                    <a:pt x="3392" y="206"/>
                  </a:cubicBezTo>
                  <a:cubicBezTo>
                    <a:pt x="3393" y="206"/>
                    <a:pt x="3395" y="206"/>
                    <a:pt x="3396" y="205"/>
                  </a:cubicBezTo>
                  <a:cubicBezTo>
                    <a:pt x="3401" y="204"/>
                    <a:pt x="3401" y="204"/>
                    <a:pt x="3401" y="204"/>
                  </a:cubicBezTo>
                  <a:cubicBezTo>
                    <a:pt x="3403" y="204"/>
                    <a:pt x="3403" y="204"/>
                    <a:pt x="3403" y="204"/>
                  </a:cubicBezTo>
                  <a:cubicBezTo>
                    <a:pt x="3404" y="203"/>
                    <a:pt x="3405" y="203"/>
                    <a:pt x="3405" y="203"/>
                  </a:cubicBezTo>
                  <a:cubicBezTo>
                    <a:pt x="3410" y="202"/>
                    <a:pt x="3410" y="202"/>
                    <a:pt x="3410" y="202"/>
                  </a:cubicBezTo>
                  <a:cubicBezTo>
                    <a:pt x="3411" y="202"/>
                    <a:pt x="3411" y="202"/>
                    <a:pt x="3411" y="202"/>
                  </a:cubicBezTo>
                  <a:cubicBezTo>
                    <a:pt x="3412" y="202"/>
                    <a:pt x="3412" y="202"/>
                    <a:pt x="3412" y="202"/>
                  </a:cubicBezTo>
                  <a:cubicBezTo>
                    <a:pt x="3415" y="202"/>
                    <a:pt x="3415" y="202"/>
                    <a:pt x="3415" y="202"/>
                  </a:cubicBezTo>
                  <a:cubicBezTo>
                    <a:pt x="3418" y="201"/>
                    <a:pt x="3421" y="201"/>
                    <a:pt x="3425" y="200"/>
                  </a:cubicBezTo>
                  <a:cubicBezTo>
                    <a:pt x="3431" y="199"/>
                    <a:pt x="3437" y="199"/>
                    <a:pt x="3444" y="198"/>
                  </a:cubicBezTo>
                  <a:cubicBezTo>
                    <a:pt x="3450" y="197"/>
                    <a:pt x="3457" y="197"/>
                    <a:pt x="3463" y="197"/>
                  </a:cubicBezTo>
                  <a:cubicBezTo>
                    <a:pt x="3466" y="197"/>
                    <a:pt x="3469" y="197"/>
                    <a:pt x="3473" y="197"/>
                  </a:cubicBezTo>
                  <a:cubicBezTo>
                    <a:pt x="3474" y="197"/>
                    <a:pt x="3476" y="197"/>
                    <a:pt x="3477" y="197"/>
                  </a:cubicBezTo>
                  <a:cubicBezTo>
                    <a:pt x="3482" y="197"/>
                    <a:pt x="3482" y="197"/>
                    <a:pt x="3482" y="197"/>
                  </a:cubicBezTo>
                  <a:cubicBezTo>
                    <a:pt x="3483" y="197"/>
                    <a:pt x="3484" y="197"/>
                    <a:pt x="3485" y="197"/>
                  </a:cubicBezTo>
                  <a:cubicBezTo>
                    <a:pt x="3487" y="197"/>
                    <a:pt x="3487" y="197"/>
                    <a:pt x="3487" y="197"/>
                  </a:cubicBezTo>
                  <a:cubicBezTo>
                    <a:pt x="3489" y="198"/>
                    <a:pt x="3490" y="198"/>
                    <a:pt x="3492" y="198"/>
                  </a:cubicBezTo>
                  <a:cubicBezTo>
                    <a:pt x="3494" y="198"/>
                    <a:pt x="3494" y="198"/>
                    <a:pt x="3494" y="198"/>
                  </a:cubicBezTo>
                  <a:cubicBezTo>
                    <a:pt x="3495" y="198"/>
                    <a:pt x="3496" y="198"/>
                    <a:pt x="3496" y="199"/>
                  </a:cubicBezTo>
                  <a:cubicBezTo>
                    <a:pt x="3501" y="200"/>
                    <a:pt x="3501" y="200"/>
                    <a:pt x="3501" y="200"/>
                  </a:cubicBezTo>
                  <a:cubicBezTo>
                    <a:pt x="3507" y="201"/>
                    <a:pt x="3513" y="203"/>
                    <a:pt x="3519" y="206"/>
                  </a:cubicBezTo>
                  <a:cubicBezTo>
                    <a:pt x="3522" y="207"/>
                    <a:pt x="3524" y="208"/>
                    <a:pt x="3527" y="210"/>
                  </a:cubicBezTo>
                  <a:cubicBezTo>
                    <a:pt x="3532" y="212"/>
                    <a:pt x="3532" y="212"/>
                    <a:pt x="3532" y="212"/>
                  </a:cubicBezTo>
                  <a:cubicBezTo>
                    <a:pt x="3533" y="213"/>
                    <a:pt x="3534" y="214"/>
                    <a:pt x="3536" y="214"/>
                  </a:cubicBezTo>
                  <a:cubicBezTo>
                    <a:pt x="3541" y="218"/>
                    <a:pt x="3546" y="222"/>
                    <a:pt x="3551" y="226"/>
                  </a:cubicBezTo>
                  <a:cubicBezTo>
                    <a:pt x="3556" y="230"/>
                    <a:pt x="3562" y="234"/>
                    <a:pt x="3567" y="238"/>
                  </a:cubicBezTo>
                  <a:cubicBezTo>
                    <a:pt x="3571" y="241"/>
                    <a:pt x="3571" y="241"/>
                    <a:pt x="3571" y="241"/>
                  </a:cubicBezTo>
                  <a:cubicBezTo>
                    <a:pt x="3575" y="244"/>
                    <a:pt x="3575" y="244"/>
                    <a:pt x="3575" y="244"/>
                  </a:cubicBezTo>
                  <a:cubicBezTo>
                    <a:pt x="3576" y="245"/>
                    <a:pt x="3577" y="246"/>
                    <a:pt x="3579" y="247"/>
                  </a:cubicBezTo>
                  <a:cubicBezTo>
                    <a:pt x="3580" y="248"/>
                    <a:pt x="3581" y="249"/>
                    <a:pt x="3582" y="250"/>
                  </a:cubicBezTo>
                  <a:cubicBezTo>
                    <a:pt x="3587" y="254"/>
                    <a:pt x="3592" y="259"/>
                    <a:pt x="3597" y="263"/>
                  </a:cubicBezTo>
                  <a:cubicBezTo>
                    <a:pt x="3601" y="268"/>
                    <a:pt x="3606" y="272"/>
                    <a:pt x="3611" y="277"/>
                  </a:cubicBezTo>
                  <a:cubicBezTo>
                    <a:pt x="3614" y="279"/>
                    <a:pt x="3616" y="281"/>
                    <a:pt x="3619" y="283"/>
                  </a:cubicBezTo>
                  <a:cubicBezTo>
                    <a:pt x="3622" y="285"/>
                    <a:pt x="3624" y="287"/>
                    <a:pt x="3627" y="290"/>
                  </a:cubicBezTo>
                  <a:cubicBezTo>
                    <a:pt x="3637" y="298"/>
                    <a:pt x="3648" y="306"/>
                    <a:pt x="3660" y="313"/>
                  </a:cubicBezTo>
                  <a:cubicBezTo>
                    <a:pt x="3672" y="319"/>
                    <a:pt x="3684" y="325"/>
                    <a:pt x="3697" y="330"/>
                  </a:cubicBezTo>
                  <a:cubicBezTo>
                    <a:pt x="3709" y="334"/>
                    <a:pt x="3723" y="338"/>
                    <a:pt x="3736" y="339"/>
                  </a:cubicBezTo>
                  <a:cubicBezTo>
                    <a:pt x="3739" y="340"/>
                    <a:pt x="3739" y="340"/>
                    <a:pt x="3739" y="340"/>
                  </a:cubicBezTo>
                  <a:cubicBezTo>
                    <a:pt x="3741" y="340"/>
                    <a:pt x="3741" y="340"/>
                    <a:pt x="3741" y="340"/>
                  </a:cubicBezTo>
                  <a:cubicBezTo>
                    <a:pt x="3746" y="340"/>
                    <a:pt x="3746" y="340"/>
                    <a:pt x="3746" y="340"/>
                  </a:cubicBezTo>
                  <a:cubicBezTo>
                    <a:pt x="3749" y="341"/>
                    <a:pt x="3749" y="341"/>
                    <a:pt x="3749" y="341"/>
                  </a:cubicBezTo>
                  <a:cubicBezTo>
                    <a:pt x="3750" y="341"/>
                    <a:pt x="3751" y="341"/>
                    <a:pt x="3751" y="341"/>
                  </a:cubicBezTo>
                  <a:cubicBezTo>
                    <a:pt x="3757" y="341"/>
                    <a:pt x="3757" y="341"/>
                    <a:pt x="3757" y="341"/>
                  </a:cubicBezTo>
                  <a:cubicBezTo>
                    <a:pt x="3760" y="341"/>
                    <a:pt x="3763" y="341"/>
                    <a:pt x="3767" y="341"/>
                  </a:cubicBezTo>
                  <a:cubicBezTo>
                    <a:pt x="3769" y="341"/>
                    <a:pt x="3769" y="341"/>
                    <a:pt x="3769" y="341"/>
                  </a:cubicBezTo>
                  <a:cubicBezTo>
                    <a:pt x="3772" y="341"/>
                    <a:pt x="3772" y="341"/>
                    <a:pt x="3772" y="341"/>
                  </a:cubicBezTo>
                  <a:cubicBezTo>
                    <a:pt x="3777" y="341"/>
                    <a:pt x="3777" y="341"/>
                    <a:pt x="3777" y="341"/>
                  </a:cubicBezTo>
                  <a:cubicBezTo>
                    <a:pt x="3790" y="340"/>
                    <a:pt x="3804" y="339"/>
                    <a:pt x="3817" y="337"/>
                  </a:cubicBezTo>
                  <a:cubicBezTo>
                    <a:pt x="3844" y="332"/>
                    <a:pt x="3870" y="324"/>
                    <a:pt x="3894" y="313"/>
                  </a:cubicBezTo>
                  <a:cubicBezTo>
                    <a:pt x="3919" y="302"/>
                    <a:pt x="3940" y="286"/>
                    <a:pt x="3964" y="275"/>
                  </a:cubicBezTo>
                  <a:cubicBezTo>
                    <a:pt x="3970" y="273"/>
                    <a:pt x="3976" y="270"/>
                    <a:pt x="3982" y="269"/>
                  </a:cubicBezTo>
                  <a:cubicBezTo>
                    <a:pt x="3988" y="267"/>
                    <a:pt x="3994" y="266"/>
                    <a:pt x="4000" y="266"/>
                  </a:cubicBezTo>
                  <a:cubicBezTo>
                    <a:pt x="4007" y="265"/>
                    <a:pt x="4013" y="266"/>
                    <a:pt x="4019" y="267"/>
                  </a:cubicBezTo>
                  <a:cubicBezTo>
                    <a:pt x="4020" y="268"/>
                    <a:pt x="4022" y="268"/>
                    <a:pt x="4023" y="268"/>
                  </a:cubicBezTo>
                  <a:cubicBezTo>
                    <a:pt x="4025" y="269"/>
                    <a:pt x="4026" y="269"/>
                    <a:pt x="4028" y="270"/>
                  </a:cubicBezTo>
                  <a:cubicBezTo>
                    <a:pt x="4029" y="270"/>
                    <a:pt x="4031" y="271"/>
                    <a:pt x="4032" y="271"/>
                  </a:cubicBezTo>
                  <a:cubicBezTo>
                    <a:pt x="4037" y="273"/>
                    <a:pt x="4037" y="273"/>
                    <a:pt x="4037" y="273"/>
                  </a:cubicBezTo>
                  <a:cubicBezTo>
                    <a:pt x="4049" y="278"/>
                    <a:pt x="4060" y="285"/>
                    <a:pt x="4071" y="292"/>
                  </a:cubicBezTo>
                  <a:cubicBezTo>
                    <a:pt x="4082" y="299"/>
                    <a:pt x="4092" y="306"/>
                    <a:pt x="4103" y="314"/>
                  </a:cubicBezTo>
                  <a:cubicBezTo>
                    <a:pt x="4113" y="322"/>
                    <a:pt x="4124" y="329"/>
                    <a:pt x="4135" y="337"/>
                  </a:cubicBezTo>
                  <a:cubicBezTo>
                    <a:pt x="4146" y="344"/>
                    <a:pt x="4157" y="351"/>
                    <a:pt x="4169" y="356"/>
                  </a:cubicBezTo>
                  <a:cubicBezTo>
                    <a:pt x="4173" y="357"/>
                    <a:pt x="4176" y="359"/>
                    <a:pt x="4179" y="360"/>
                  </a:cubicBezTo>
                  <a:cubicBezTo>
                    <a:pt x="4180" y="360"/>
                    <a:pt x="4182" y="361"/>
                    <a:pt x="4183" y="361"/>
                  </a:cubicBezTo>
                  <a:cubicBezTo>
                    <a:pt x="4186" y="362"/>
                    <a:pt x="4186" y="362"/>
                    <a:pt x="4186" y="362"/>
                  </a:cubicBezTo>
                  <a:cubicBezTo>
                    <a:pt x="4187" y="363"/>
                    <a:pt x="4187" y="363"/>
                    <a:pt x="4188" y="363"/>
                  </a:cubicBezTo>
                  <a:cubicBezTo>
                    <a:pt x="4195" y="365"/>
                    <a:pt x="4201" y="366"/>
                    <a:pt x="4208" y="367"/>
                  </a:cubicBezTo>
                  <a:cubicBezTo>
                    <a:pt x="4215" y="367"/>
                    <a:pt x="4222" y="367"/>
                    <a:pt x="4228" y="366"/>
                  </a:cubicBezTo>
                  <a:cubicBezTo>
                    <a:pt x="4235" y="365"/>
                    <a:pt x="4242" y="363"/>
                    <a:pt x="4248" y="361"/>
                  </a:cubicBezTo>
                  <a:cubicBezTo>
                    <a:pt x="4250" y="360"/>
                    <a:pt x="4250" y="360"/>
                    <a:pt x="4250" y="360"/>
                  </a:cubicBezTo>
                  <a:cubicBezTo>
                    <a:pt x="4252" y="359"/>
                    <a:pt x="4252" y="359"/>
                    <a:pt x="4252" y="359"/>
                  </a:cubicBezTo>
                  <a:cubicBezTo>
                    <a:pt x="4253" y="359"/>
                    <a:pt x="4253" y="359"/>
                    <a:pt x="4253" y="359"/>
                  </a:cubicBezTo>
                  <a:cubicBezTo>
                    <a:pt x="4254" y="358"/>
                    <a:pt x="4256" y="357"/>
                    <a:pt x="4257" y="357"/>
                  </a:cubicBezTo>
                  <a:cubicBezTo>
                    <a:pt x="4259" y="356"/>
                    <a:pt x="4260" y="355"/>
                    <a:pt x="4262" y="354"/>
                  </a:cubicBezTo>
                  <a:cubicBezTo>
                    <a:pt x="4263" y="353"/>
                    <a:pt x="4263" y="353"/>
                    <a:pt x="4264" y="352"/>
                  </a:cubicBezTo>
                  <a:cubicBezTo>
                    <a:pt x="4265" y="351"/>
                    <a:pt x="4265" y="351"/>
                    <a:pt x="4265" y="351"/>
                  </a:cubicBezTo>
                  <a:cubicBezTo>
                    <a:pt x="4266" y="351"/>
                    <a:pt x="4266" y="351"/>
                    <a:pt x="4266" y="351"/>
                  </a:cubicBezTo>
                  <a:cubicBezTo>
                    <a:pt x="4271" y="346"/>
                    <a:pt x="4276" y="341"/>
                    <a:pt x="4280" y="336"/>
                  </a:cubicBezTo>
                  <a:cubicBezTo>
                    <a:pt x="4284" y="330"/>
                    <a:pt x="4287" y="325"/>
                    <a:pt x="4290" y="319"/>
                  </a:cubicBezTo>
                  <a:cubicBezTo>
                    <a:pt x="4291" y="318"/>
                    <a:pt x="4292" y="317"/>
                    <a:pt x="4293" y="315"/>
                  </a:cubicBezTo>
                  <a:cubicBezTo>
                    <a:pt x="4295" y="311"/>
                    <a:pt x="4295" y="311"/>
                    <a:pt x="4295" y="311"/>
                  </a:cubicBezTo>
                  <a:cubicBezTo>
                    <a:pt x="4297" y="308"/>
                    <a:pt x="4298" y="306"/>
                    <a:pt x="4300" y="303"/>
                  </a:cubicBezTo>
                  <a:cubicBezTo>
                    <a:pt x="4302" y="300"/>
                    <a:pt x="4304" y="298"/>
                    <a:pt x="4305" y="295"/>
                  </a:cubicBezTo>
                  <a:cubicBezTo>
                    <a:pt x="4307" y="293"/>
                    <a:pt x="4309" y="290"/>
                    <a:pt x="4310" y="287"/>
                  </a:cubicBezTo>
                  <a:cubicBezTo>
                    <a:pt x="4314" y="282"/>
                    <a:pt x="4318" y="277"/>
                    <a:pt x="4321" y="271"/>
                  </a:cubicBezTo>
                  <a:cubicBezTo>
                    <a:pt x="4328" y="261"/>
                    <a:pt x="4334" y="250"/>
                    <a:pt x="4340" y="239"/>
                  </a:cubicBezTo>
                  <a:cubicBezTo>
                    <a:pt x="4352" y="216"/>
                    <a:pt x="4363" y="194"/>
                    <a:pt x="4374" y="172"/>
                  </a:cubicBezTo>
                  <a:cubicBezTo>
                    <a:pt x="4380" y="161"/>
                    <a:pt x="4386" y="151"/>
                    <a:pt x="4393" y="141"/>
                  </a:cubicBezTo>
                  <a:cubicBezTo>
                    <a:pt x="4399" y="131"/>
                    <a:pt x="4407" y="121"/>
                    <a:pt x="4414" y="112"/>
                  </a:cubicBezTo>
                  <a:cubicBezTo>
                    <a:pt x="4422" y="103"/>
                    <a:pt x="4430" y="94"/>
                    <a:pt x="4439" y="87"/>
                  </a:cubicBezTo>
                  <a:cubicBezTo>
                    <a:pt x="4444" y="83"/>
                    <a:pt x="4448" y="79"/>
                    <a:pt x="4453" y="76"/>
                  </a:cubicBezTo>
                  <a:cubicBezTo>
                    <a:pt x="4458" y="72"/>
                    <a:pt x="4463" y="69"/>
                    <a:pt x="4468" y="66"/>
                  </a:cubicBezTo>
                  <a:cubicBezTo>
                    <a:pt x="4478" y="60"/>
                    <a:pt x="4488" y="54"/>
                    <a:pt x="4498" y="50"/>
                  </a:cubicBezTo>
                  <a:cubicBezTo>
                    <a:pt x="4504" y="48"/>
                    <a:pt x="4509" y="46"/>
                    <a:pt x="4515" y="44"/>
                  </a:cubicBezTo>
                  <a:cubicBezTo>
                    <a:pt x="4517" y="43"/>
                    <a:pt x="4520" y="42"/>
                    <a:pt x="4523" y="42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25" y="41"/>
                    <a:pt x="4525" y="41"/>
                    <a:pt x="4525" y="41"/>
                  </a:cubicBezTo>
                  <a:cubicBezTo>
                    <a:pt x="4534" y="40"/>
                    <a:pt x="4541" y="40"/>
                    <a:pt x="4544" y="41"/>
                  </a:cubicBezTo>
                  <a:cubicBezTo>
                    <a:pt x="4547" y="41"/>
                    <a:pt x="4550" y="41"/>
                    <a:pt x="4552" y="42"/>
                  </a:cubicBezTo>
                  <a:cubicBezTo>
                    <a:pt x="4555" y="43"/>
                    <a:pt x="4557" y="44"/>
                    <a:pt x="4559" y="45"/>
                  </a:cubicBezTo>
                  <a:cubicBezTo>
                    <a:pt x="4563" y="47"/>
                    <a:pt x="4567" y="49"/>
                    <a:pt x="4571" y="54"/>
                  </a:cubicBezTo>
                  <a:cubicBezTo>
                    <a:pt x="4569" y="48"/>
                    <a:pt x="4567" y="43"/>
                    <a:pt x="4563" y="39"/>
                  </a:cubicBezTo>
                  <a:cubicBezTo>
                    <a:pt x="4558" y="35"/>
                    <a:pt x="4553" y="33"/>
                    <a:pt x="4545" y="32"/>
                  </a:cubicBezTo>
                  <a:cubicBezTo>
                    <a:pt x="4543" y="31"/>
                    <a:pt x="4540" y="31"/>
                    <a:pt x="4536" y="31"/>
                  </a:cubicBezTo>
                  <a:cubicBezTo>
                    <a:pt x="4533" y="31"/>
                    <a:pt x="4528" y="32"/>
                    <a:pt x="4523" y="32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3" y="33"/>
                    <a:pt x="4523" y="33"/>
                    <a:pt x="4523" y="33"/>
                  </a:cubicBezTo>
                  <a:cubicBezTo>
                    <a:pt x="4521" y="33"/>
                    <a:pt x="4521" y="33"/>
                    <a:pt x="4521" y="33"/>
                  </a:cubicBezTo>
                  <a:cubicBezTo>
                    <a:pt x="4518" y="34"/>
                    <a:pt x="4515" y="34"/>
                    <a:pt x="4512" y="35"/>
                  </a:cubicBezTo>
                  <a:cubicBezTo>
                    <a:pt x="4506" y="37"/>
                    <a:pt x="4501" y="39"/>
                    <a:pt x="4495" y="41"/>
                  </a:cubicBezTo>
                  <a:cubicBezTo>
                    <a:pt x="4484" y="46"/>
                    <a:pt x="4473" y="52"/>
                    <a:pt x="4463" y="58"/>
                  </a:cubicBezTo>
                  <a:cubicBezTo>
                    <a:pt x="4458" y="61"/>
                    <a:pt x="4453" y="65"/>
                    <a:pt x="4448" y="68"/>
                  </a:cubicBezTo>
                  <a:cubicBezTo>
                    <a:pt x="4443" y="72"/>
                    <a:pt x="4438" y="76"/>
                    <a:pt x="4433" y="80"/>
                  </a:cubicBezTo>
                  <a:cubicBezTo>
                    <a:pt x="4424" y="88"/>
                    <a:pt x="4415" y="97"/>
                    <a:pt x="4407" y="106"/>
                  </a:cubicBezTo>
                  <a:cubicBezTo>
                    <a:pt x="4399" y="115"/>
                    <a:pt x="4392" y="125"/>
                    <a:pt x="4385" y="136"/>
                  </a:cubicBezTo>
                  <a:cubicBezTo>
                    <a:pt x="4378" y="146"/>
                    <a:pt x="4372" y="157"/>
                    <a:pt x="4366" y="168"/>
                  </a:cubicBezTo>
                  <a:cubicBezTo>
                    <a:pt x="4354" y="190"/>
                    <a:pt x="4344" y="212"/>
                    <a:pt x="4332" y="234"/>
                  </a:cubicBezTo>
                  <a:cubicBezTo>
                    <a:pt x="4326" y="245"/>
                    <a:pt x="4320" y="256"/>
                    <a:pt x="4313" y="266"/>
                  </a:cubicBezTo>
                  <a:cubicBezTo>
                    <a:pt x="4310" y="272"/>
                    <a:pt x="4306" y="277"/>
                    <a:pt x="4303" y="282"/>
                  </a:cubicBezTo>
                  <a:cubicBezTo>
                    <a:pt x="4301" y="285"/>
                    <a:pt x="4299" y="288"/>
                    <a:pt x="4298" y="290"/>
                  </a:cubicBezTo>
                  <a:cubicBezTo>
                    <a:pt x="4296" y="293"/>
                    <a:pt x="4294" y="296"/>
                    <a:pt x="4292" y="298"/>
                  </a:cubicBezTo>
                  <a:cubicBezTo>
                    <a:pt x="4291" y="301"/>
                    <a:pt x="4289" y="304"/>
                    <a:pt x="4287" y="307"/>
                  </a:cubicBezTo>
                  <a:cubicBezTo>
                    <a:pt x="4285" y="311"/>
                    <a:pt x="4285" y="311"/>
                    <a:pt x="4285" y="311"/>
                  </a:cubicBezTo>
                  <a:cubicBezTo>
                    <a:pt x="4284" y="312"/>
                    <a:pt x="4283" y="313"/>
                    <a:pt x="4282" y="315"/>
                  </a:cubicBezTo>
                  <a:cubicBezTo>
                    <a:pt x="4279" y="320"/>
                    <a:pt x="4276" y="325"/>
                    <a:pt x="4272" y="330"/>
                  </a:cubicBezTo>
                  <a:cubicBezTo>
                    <a:pt x="4269" y="335"/>
                    <a:pt x="4265" y="340"/>
                    <a:pt x="4260" y="344"/>
                  </a:cubicBezTo>
                  <a:cubicBezTo>
                    <a:pt x="4259" y="344"/>
                    <a:pt x="4259" y="344"/>
                    <a:pt x="4259" y="344"/>
                  </a:cubicBezTo>
                  <a:cubicBezTo>
                    <a:pt x="4258" y="345"/>
                    <a:pt x="4258" y="345"/>
                    <a:pt x="4258" y="345"/>
                  </a:cubicBezTo>
                  <a:cubicBezTo>
                    <a:pt x="4258" y="345"/>
                    <a:pt x="4257" y="346"/>
                    <a:pt x="4257" y="346"/>
                  </a:cubicBezTo>
                  <a:cubicBezTo>
                    <a:pt x="4255" y="347"/>
                    <a:pt x="4254" y="348"/>
                    <a:pt x="4253" y="349"/>
                  </a:cubicBezTo>
                  <a:cubicBezTo>
                    <a:pt x="4252" y="349"/>
                    <a:pt x="4250" y="350"/>
                    <a:pt x="4249" y="351"/>
                  </a:cubicBezTo>
                  <a:cubicBezTo>
                    <a:pt x="4248" y="351"/>
                    <a:pt x="4248" y="351"/>
                    <a:pt x="4248" y="351"/>
                  </a:cubicBezTo>
                  <a:cubicBezTo>
                    <a:pt x="4247" y="352"/>
                    <a:pt x="4247" y="352"/>
                    <a:pt x="4247" y="352"/>
                  </a:cubicBezTo>
                  <a:cubicBezTo>
                    <a:pt x="4245" y="353"/>
                    <a:pt x="4245" y="353"/>
                    <a:pt x="4245" y="353"/>
                  </a:cubicBezTo>
                  <a:cubicBezTo>
                    <a:pt x="4234" y="357"/>
                    <a:pt x="4221" y="359"/>
                    <a:pt x="4209" y="358"/>
                  </a:cubicBezTo>
                  <a:cubicBezTo>
                    <a:pt x="4203" y="357"/>
                    <a:pt x="4197" y="356"/>
                    <a:pt x="4191" y="354"/>
                  </a:cubicBezTo>
                  <a:cubicBezTo>
                    <a:pt x="4190" y="354"/>
                    <a:pt x="4189" y="354"/>
                    <a:pt x="4189" y="354"/>
                  </a:cubicBezTo>
                  <a:cubicBezTo>
                    <a:pt x="4186" y="353"/>
                    <a:pt x="4186" y="353"/>
                    <a:pt x="4186" y="353"/>
                  </a:cubicBezTo>
                  <a:cubicBezTo>
                    <a:pt x="4185" y="352"/>
                    <a:pt x="4183" y="352"/>
                    <a:pt x="4182" y="351"/>
                  </a:cubicBezTo>
                  <a:cubicBezTo>
                    <a:pt x="4179" y="350"/>
                    <a:pt x="4176" y="349"/>
                    <a:pt x="4173" y="348"/>
                  </a:cubicBezTo>
                  <a:cubicBezTo>
                    <a:pt x="4162" y="343"/>
                    <a:pt x="4151" y="336"/>
                    <a:pt x="4140" y="329"/>
                  </a:cubicBezTo>
                  <a:cubicBezTo>
                    <a:pt x="4129" y="322"/>
                    <a:pt x="4119" y="314"/>
                    <a:pt x="4108" y="307"/>
                  </a:cubicBezTo>
                  <a:cubicBezTo>
                    <a:pt x="4097" y="299"/>
                    <a:pt x="4087" y="291"/>
                    <a:pt x="4076" y="284"/>
                  </a:cubicBezTo>
                  <a:cubicBezTo>
                    <a:pt x="4064" y="277"/>
                    <a:pt x="4053" y="270"/>
                    <a:pt x="4040" y="265"/>
                  </a:cubicBezTo>
                  <a:cubicBezTo>
                    <a:pt x="4036" y="263"/>
                    <a:pt x="4036" y="263"/>
                    <a:pt x="4036" y="263"/>
                  </a:cubicBezTo>
                  <a:cubicBezTo>
                    <a:pt x="4034" y="262"/>
                    <a:pt x="4032" y="262"/>
                    <a:pt x="4031" y="261"/>
                  </a:cubicBezTo>
                  <a:cubicBezTo>
                    <a:pt x="4029" y="260"/>
                    <a:pt x="4027" y="260"/>
                    <a:pt x="4026" y="260"/>
                  </a:cubicBezTo>
                  <a:cubicBezTo>
                    <a:pt x="4024" y="259"/>
                    <a:pt x="4022" y="259"/>
                    <a:pt x="4021" y="258"/>
                  </a:cubicBezTo>
                  <a:cubicBezTo>
                    <a:pt x="4014" y="257"/>
                    <a:pt x="4007" y="256"/>
                    <a:pt x="4000" y="257"/>
                  </a:cubicBezTo>
                  <a:cubicBezTo>
                    <a:pt x="3993" y="257"/>
                    <a:pt x="3986" y="258"/>
                    <a:pt x="3979" y="260"/>
                  </a:cubicBezTo>
                  <a:cubicBezTo>
                    <a:pt x="3973" y="262"/>
                    <a:pt x="3966" y="264"/>
                    <a:pt x="3960" y="267"/>
                  </a:cubicBezTo>
                  <a:cubicBezTo>
                    <a:pt x="3948" y="272"/>
                    <a:pt x="3936" y="279"/>
                    <a:pt x="3925" y="286"/>
                  </a:cubicBezTo>
                  <a:cubicBezTo>
                    <a:pt x="3919" y="289"/>
                    <a:pt x="3913" y="293"/>
                    <a:pt x="3908" y="296"/>
                  </a:cubicBezTo>
                  <a:cubicBezTo>
                    <a:pt x="3903" y="298"/>
                    <a:pt x="3903" y="298"/>
                    <a:pt x="3903" y="298"/>
                  </a:cubicBezTo>
                  <a:cubicBezTo>
                    <a:pt x="3899" y="300"/>
                    <a:pt x="3899" y="300"/>
                    <a:pt x="3899" y="300"/>
                  </a:cubicBezTo>
                  <a:cubicBezTo>
                    <a:pt x="3896" y="302"/>
                    <a:pt x="3893" y="303"/>
                    <a:pt x="3890" y="305"/>
                  </a:cubicBezTo>
                  <a:cubicBezTo>
                    <a:pt x="3867" y="316"/>
                    <a:pt x="3841" y="323"/>
                    <a:pt x="3815" y="328"/>
                  </a:cubicBezTo>
                  <a:cubicBezTo>
                    <a:pt x="3803" y="330"/>
                    <a:pt x="3789" y="331"/>
                    <a:pt x="3776" y="332"/>
                  </a:cubicBezTo>
                  <a:cubicBezTo>
                    <a:pt x="3771" y="332"/>
                    <a:pt x="3771" y="332"/>
                    <a:pt x="3771" y="332"/>
                  </a:cubicBezTo>
                  <a:cubicBezTo>
                    <a:pt x="3769" y="332"/>
                    <a:pt x="3769" y="332"/>
                    <a:pt x="3769" y="332"/>
                  </a:cubicBezTo>
                  <a:cubicBezTo>
                    <a:pt x="3767" y="332"/>
                    <a:pt x="3767" y="332"/>
                    <a:pt x="3767" y="332"/>
                  </a:cubicBezTo>
                  <a:cubicBezTo>
                    <a:pt x="3763" y="332"/>
                    <a:pt x="3760" y="332"/>
                    <a:pt x="3757" y="332"/>
                  </a:cubicBezTo>
                  <a:cubicBezTo>
                    <a:pt x="3752" y="332"/>
                    <a:pt x="3752" y="332"/>
                    <a:pt x="3752" y="332"/>
                  </a:cubicBezTo>
                  <a:cubicBezTo>
                    <a:pt x="3751" y="332"/>
                    <a:pt x="3750" y="332"/>
                    <a:pt x="3749" y="332"/>
                  </a:cubicBezTo>
                  <a:cubicBezTo>
                    <a:pt x="3747" y="331"/>
                    <a:pt x="3747" y="331"/>
                    <a:pt x="3747" y="331"/>
                  </a:cubicBezTo>
                  <a:cubicBezTo>
                    <a:pt x="3742" y="331"/>
                    <a:pt x="3742" y="331"/>
                    <a:pt x="3742" y="331"/>
                  </a:cubicBezTo>
                  <a:cubicBezTo>
                    <a:pt x="3740" y="331"/>
                    <a:pt x="3740" y="331"/>
                    <a:pt x="3740" y="331"/>
                  </a:cubicBezTo>
                  <a:cubicBezTo>
                    <a:pt x="3737" y="330"/>
                    <a:pt x="3737" y="330"/>
                    <a:pt x="3737" y="330"/>
                  </a:cubicBezTo>
                  <a:cubicBezTo>
                    <a:pt x="3725" y="329"/>
                    <a:pt x="3712" y="326"/>
                    <a:pt x="3700" y="321"/>
                  </a:cubicBezTo>
                  <a:cubicBezTo>
                    <a:pt x="3687" y="317"/>
                    <a:pt x="3676" y="311"/>
                    <a:pt x="3665" y="305"/>
                  </a:cubicBezTo>
                  <a:cubicBezTo>
                    <a:pt x="3653" y="298"/>
                    <a:pt x="3643" y="291"/>
                    <a:pt x="3632" y="282"/>
                  </a:cubicBezTo>
                  <a:cubicBezTo>
                    <a:pt x="3630" y="280"/>
                    <a:pt x="3627" y="278"/>
                    <a:pt x="3625" y="276"/>
                  </a:cubicBezTo>
                  <a:cubicBezTo>
                    <a:pt x="3622" y="274"/>
                    <a:pt x="3620" y="272"/>
                    <a:pt x="3617" y="270"/>
                  </a:cubicBezTo>
                  <a:cubicBezTo>
                    <a:pt x="3612" y="266"/>
                    <a:pt x="3608" y="261"/>
                    <a:pt x="3603" y="257"/>
                  </a:cubicBezTo>
                  <a:cubicBezTo>
                    <a:pt x="3598" y="252"/>
                    <a:pt x="3593" y="247"/>
                    <a:pt x="3588" y="243"/>
                  </a:cubicBezTo>
                  <a:cubicBezTo>
                    <a:pt x="3587" y="242"/>
                    <a:pt x="3586" y="241"/>
                    <a:pt x="3584" y="240"/>
                  </a:cubicBezTo>
                  <a:cubicBezTo>
                    <a:pt x="3583" y="239"/>
                    <a:pt x="3582" y="238"/>
                    <a:pt x="3580" y="237"/>
                  </a:cubicBezTo>
                  <a:cubicBezTo>
                    <a:pt x="3576" y="234"/>
                    <a:pt x="3576" y="234"/>
                    <a:pt x="3576" y="234"/>
                  </a:cubicBezTo>
                  <a:cubicBezTo>
                    <a:pt x="3572" y="231"/>
                    <a:pt x="3572" y="231"/>
                    <a:pt x="3572" y="231"/>
                  </a:cubicBezTo>
                  <a:cubicBezTo>
                    <a:pt x="3567" y="227"/>
                    <a:pt x="3562" y="223"/>
                    <a:pt x="3557" y="218"/>
                  </a:cubicBezTo>
                  <a:cubicBezTo>
                    <a:pt x="3552" y="214"/>
                    <a:pt x="3546" y="210"/>
                    <a:pt x="3540" y="207"/>
                  </a:cubicBezTo>
                  <a:cubicBezTo>
                    <a:pt x="3539" y="206"/>
                    <a:pt x="3537" y="205"/>
                    <a:pt x="3536" y="204"/>
                  </a:cubicBezTo>
                  <a:cubicBezTo>
                    <a:pt x="3531" y="202"/>
                    <a:pt x="3531" y="202"/>
                    <a:pt x="3531" y="202"/>
                  </a:cubicBezTo>
                  <a:cubicBezTo>
                    <a:pt x="3528" y="200"/>
                    <a:pt x="3525" y="199"/>
                    <a:pt x="3522" y="197"/>
                  </a:cubicBezTo>
                  <a:cubicBezTo>
                    <a:pt x="3516" y="195"/>
                    <a:pt x="3510" y="192"/>
                    <a:pt x="3503" y="191"/>
                  </a:cubicBezTo>
                  <a:cubicBezTo>
                    <a:pt x="3498" y="190"/>
                    <a:pt x="3498" y="190"/>
                    <a:pt x="3498" y="190"/>
                  </a:cubicBezTo>
                  <a:cubicBezTo>
                    <a:pt x="3497" y="189"/>
                    <a:pt x="3496" y="189"/>
                    <a:pt x="3495" y="189"/>
                  </a:cubicBezTo>
                  <a:cubicBezTo>
                    <a:pt x="3493" y="189"/>
                    <a:pt x="3493" y="189"/>
                    <a:pt x="3493" y="189"/>
                  </a:cubicBezTo>
                  <a:cubicBezTo>
                    <a:pt x="3491" y="189"/>
                    <a:pt x="3489" y="189"/>
                    <a:pt x="3488" y="188"/>
                  </a:cubicBezTo>
                  <a:cubicBezTo>
                    <a:pt x="3485" y="188"/>
                    <a:pt x="3485" y="188"/>
                    <a:pt x="3485" y="188"/>
                  </a:cubicBezTo>
                  <a:cubicBezTo>
                    <a:pt x="3484" y="188"/>
                    <a:pt x="3483" y="188"/>
                    <a:pt x="3483" y="188"/>
                  </a:cubicBezTo>
                  <a:cubicBezTo>
                    <a:pt x="3478" y="188"/>
                    <a:pt x="3478" y="188"/>
                    <a:pt x="3478" y="188"/>
                  </a:cubicBezTo>
                  <a:cubicBezTo>
                    <a:pt x="3476" y="188"/>
                    <a:pt x="3474" y="188"/>
                    <a:pt x="3473" y="188"/>
                  </a:cubicBezTo>
                  <a:cubicBezTo>
                    <a:pt x="3469" y="188"/>
                    <a:pt x="3466" y="188"/>
                    <a:pt x="3463" y="188"/>
                  </a:cubicBezTo>
                  <a:cubicBezTo>
                    <a:pt x="3456" y="188"/>
                    <a:pt x="3449" y="188"/>
                    <a:pt x="3443" y="189"/>
                  </a:cubicBezTo>
                  <a:cubicBezTo>
                    <a:pt x="3436" y="190"/>
                    <a:pt x="3430" y="190"/>
                    <a:pt x="3423" y="191"/>
                  </a:cubicBezTo>
                  <a:cubicBezTo>
                    <a:pt x="3420" y="192"/>
                    <a:pt x="3417" y="192"/>
                    <a:pt x="3414" y="193"/>
                  </a:cubicBezTo>
                  <a:cubicBezTo>
                    <a:pt x="3411" y="193"/>
                    <a:pt x="3411" y="193"/>
                    <a:pt x="3411" y="193"/>
                  </a:cubicBezTo>
                  <a:cubicBezTo>
                    <a:pt x="3410" y="193"/>
                    <a:pt x="3410" y="193"/>
                    <a:pt x="3410" y="193"/>
                  </a:cubicBezTo>
                  <a:cubicBezTo>
                    <a:pt x="3409" y="193"/>
                    <a:pt x="3409" y="193"/>
                    <a:pt x="3409" y="193"/>
                  </a:cubicBezTo>
                  <a:cubicBezTo>
                    <a:pt x="3404" y="194"/>
                    <a:pt x="3404" y="194"/>
                    <a:pt x="3404" y="194"/>
                  </a:cubicBezTo>
                  <a:cubicBezTo>
                    <a:pt x="3403" y="194"/>
                    <a:pt x="3402" y="195"/>
                    <a:pt x="3401" y="195"/>
                  </a:cubicBezTo>
                  <a:cubicBezTo>
                    <a:pt x="3399" y="195"/>
                    <a:pt x="3399" y="195"/>
                    <a:pt x="3399" y="195"/>
                  </a:cubicBezTo>
                  <a:cubicBezTo>
                    <a:pt x="3394" y="196"/>
                    <a:pt x="3394" y="196"/>
                    <a:pt x="3394" y="196"/>
                  </a:cubicBezTo>
                  <a:cubicBezTo>
                    <a:pt x="3392" y="197"/>
                    <a:pt x="3391" y="197"/>
                    <a:pt x="3389" y="198"/>
                  </a:cubicBezTo>
                  <a:cubicBezTo>
                    <a:pt x="3388" y="198"/>
                    <a:pt x="3386" y="199"/>
                    <a:pt x="3384" y="199"/>
                  </a:cubicBezTo>
                  <a:cubicBezTo>
                    <a:pt x="3372" y="204"/>
                    <a:pt x="3360" y="209"/>
                    <a:pt x="3348" y="215"/>
                  </a:cubicBezTo>
                  <a:cubicBezTo>
                    <a:pt x="3337" y="221"/>
                    <a:pt x="3325" y="228"/>
                    <a:pt x="3315" y="236"/>
                  </a:cubicBezTo>
                  <a:cubicBezTo>
                    <a:pt x="3304" y="244"/>
                    <a:pt x="3295" y="254"/>
                    <a:pt x="3288" y="266"/>
                  </a:cubicBezTo>
                  <a:cubicBezTo>
                    <a:pt x="3287" y="267"/>
                    <a:pt x="3286" y="268"/>
                    <a:pt x="3286" y="270"/>
                  </a:cubicBezTo>
                  <a:cubicBezTo>
                    <a:pt x="3285" y="271"/>
                    <a:pt x="3285" y="271"/>
                    <a:pt x="3285" y="271"/>
                  </a:cubicBezTo>
                  <a:cubicBezTo>
                    <a:pt x="3284" y="272"/>
                    <a:pt x="3284" y="272"/>
                    <a:pt x="3284" y="272"/>
                  </a:cubicBezTo>
                  <a:cubicBezTo>
                    <a:pt x="3283" y="274"/>
                    <a:pt x="3283" y="274"/>
                    <a:pt x="3283" y="274"/>
                  </a:cubicBezTo>
                  <a:cubicBezTo>
                    <a:pt x="3282" y="277"/>
                    <a:pt x="3282" y="277"/>
                    <a:pt x="3282" y="277"/>
                  </a:cubicBezTo>
                  <a:cubicBezTo>
                    <a:pt x="3281" y="279"/>
                    <a:pt x="3281" y="279"/>
                    <a:pt x="3281" y="279"/>
                  </a:cubicBezTo>
                  <a:cubicBezTo>
                    <a:pt x="3281" y="280"/>
                    <a:pt x="3280" y="282"/>
                    <a:pt x="3279" y="284"/>
                  </a:cubicBezTo>
                  <a:cubicBezTo>
                    <a:pt x="3277" y="290"/>
                    <a:pt x="3276" y="297"/>
                    <a:pt x="3275" y="303"/>
                  </a:cubicBezTo>
                  <a:cubicBezTo>
                    <a:pt x="3275" y="310"/>
                    <a:pt x="3275" y="317"/>
                    <a:pt x="3277" y="324"/>
                  </a:cubicBezTo>
                  <a:cubicBezTo>
                    <a:pt x="3278" y="330"/>
                    <a:pt x="3281" y="337"/>
                    <a:pt x="3285" y="342"/>
                  </a:cubicBezTo>
                  <a:cubicBezTo>
                    <a:pt x="3289" y="348"/>
                    <a:pt x="3294" y="353"/>
                    <a:pt x="3300" y="357"/>
                  </a:cubicBezTo>
                  <a:cubicBezTo>
                    <a:pt x="3306" y="360"/>
                    <a:pt x="3313" y="362"/>
                    <a:pt x="3320" y="362"/>
                  </a:cubicBezTo>
                  <a:cubicBezTo>
                    <a:pt x="3327" y="362"/>
                    <a:pt x="3334" y="361"/>
                    <a:pt x="3340" y="358"/>
                  </a:cubicBezTo>
                  <a:cubicBezTo>
                    <a:pt x="3347" y="355"/>
                    <a:pt x="3352" y="350"/>
                    <a:pt x="3357" y="345"/>
                  </a:cubicBezTo>
                  <a:cubicBezTo>
                    <a:pt x="3359" y="343"/>
                    <a:pt x="3361" y="340"/>
                    <a:pt x="3362" y="337"/>
                  </a:cubicBezTo>
                  <a:cubicBezTo>
                    <a:pt x="3363" y="335"/>
                    <a:pt x="3364" y="334"/>
                    <a:pt x="3365" y="332"/>
                  </a:cubicBezTo>
                  <a:cubicBezTo>
                    <a:pt x="3365" y="331"/>
                    <a:pt x="3366" y="329"/>
                    <a:pt x="3367" y="328"/>
                  </a:cubicBezTo>
                  <a:cubicBezTo>
                    <a:pt x="3369" y="322"/>
                    <a:pt x="3371" y="315"/>
                    <a:pt x="3372" y="309"/>
                  </a:cubicBezTo>
                  <a:cubicBezTo>
                    <a:pt x="3373" y="303"/>
                    <a:pt x="3373" y="296"/>
                    <a:pt x="3373" y="290"/>
                  </a:cubicBezTo>
                  <a:cubicBezTo>
                    <a:pt x="3373" y="287"/>
                    <a:pt x="3373" y="283"/>
                    <a:pt x="3372" y="280"/>
                  </a:cubicBezTo>
                  <a:cubicBezTo>
                    <a:pt x="3372" y="277"/>
                    <a:pt x="3371" y="274"/>
                    <a:pt x="3371" y="271"/>
                  </a:cubicBezTo>
                  <a:cubicBezTo>
                    <a:pt x="3369" y="265"/>
                    <a:pt x="3368" y="258"/>
                    <a:pt x="3365" y="253"/>
                  </a:cubicBezTo>
                  <a:cubicBezTo>
                    <a:pt x="3363" y="247"/>
                    <a:pt x="3360" y="241"/>
                    <a:pt x="3356" y="236"/>
                  </a:cubicBezTo>
                  <a:cubicBezTo>
                    <a:pt x="3356" y="234"/>
                    <a:pt x="3355" y="233"/>
                    <a:pt x="3354" y="232"/>
                  </a:cubicBezTo>
                  <a:cubicBezTo>
                    <a:pt x="3353" y="230"/>
                    <a:pt x="3352" y="229"/>
                    <a:pt x="3351" y="228"/>
                  </a:cubicBezTo>
                  <a:cubicBezTo>
                    <a:pt x="3350" y="227"/>
                    <a:pt x="3349" y="225"/>
                    <a:pt x="3348" y="224"/>
                  </a:cubicBezTo>
                  <a:cubicBezTo>
                    <a:pt x="3346" y="222"/>
                    <a:pt x="3346" y="222"/>
                    <a:pt x="3346" y="222"/>
                  </a:cubicBezTo>
                  <a:cubicBezTo>
                    <a:pt x="3345" y="221"/>
                    <a:pt x="3345" y="221"/>
                    <a:pt x="3345" y="221"/>
                  </a:cubicBezTo>
                  <a:cubicBezTo>
                    <a:pt x="3341" y="216"/>
                    <a:pt x="3337" y="212"/>
                    <a:pt x="3333" y="207"/>
                  </a:cubicBezTo>
                  <a:cubicBezTo>
                    <a:pt x="3331" y="205"/>
                    <a:pt x="3329" y="203"/>
                    <a:pt x="3327" y="201"/>
                  </a:cubicBezTo>
                  <a:cubicBezTo>
                    <a:pt x="3325" y="199"/>
                    <a:pt x="3325" y="199"/>
                    <a:pt x="3325" y="199"/>
                  </a:cubicBezTo>
                  <a:cubicBezTo>
                    <a:pt x="3324" y="198"/>
                    <a:pt x="3324" y="198"/>
                    <a:pt x="3323" y="197"/>
                  </a:cubicBezTo>
                  <a:cubicBezTo>
                    <a:pt x="3320" y="194"/>
                    <a:pt x="3320" y="194"/>
                    <a:pt x="3320" y="194"/>
                  </a:cubicBezTo>
                  <a:cubicBezTo>
                    <a:pt x="3319" y="194"/>
                    <a:pt x="3319" y="194"/>
                    <a:pt x="3319" y="194"/>
                  </a:cubicBezTo>
                  <a:cubicBezTo>
                    <a:pt x="3318" y="193"/>
                    <a:pt x="3318" y="193"/>
                    <a:pt x="3318" y="193"/>
                  </a:cubicBezTo>
                  <a:cubicBezTo>
                    <a:pt x="3316" y="191"/>
                    <a:pt x="3316" y="191"/>
                    <a:pt x="3316" y="191"/>
                  </a:cubicBezTo>
                  <a:cubicBezTo>
                    <a:pt x="3314" y="190"/>
                    <a:pt x="3314" y="190"/>
                    <a:pt x="3314" y="190"/>
                  </a:cubicBezTo>
                  <a:cubicBezTo>
                    <a:pt x="3313" y="189"/>
                    <a:pt x="3313" y="189"/>
                    <a:pt x="3313" y="189"/>
                  </a:cubicBezTo>
                  <a:cubicBezTo>
                    <a:pt x="3312" y="189"/>
                    <a:pt x="3312" y="189"/>
                    <a:pt x="3312" y="189"/>
                  </a:cubicBezTo>
                  <a:cubicBezTo>
                    <a:pt x="3310" y="187"/>
                    <a:pt x="3307" y="185"/>
                    <a:pt x="3304" y="184"/>
                  </a:cubicBezTo>
                  <a:cubicBezTo>
                    <a:pt x="3294" y="178"/>
                    <a:pt x="3283" y="173"/>
                    <a:pt x="3271" y="169"/>
                  </a:cubicBezTo>
                  <a:cubicBezTo>
                    <a:pt x="3270" y="168"/>
                    <a:pt x="3268" y="168"/>
                    <a:pt x="3267" y="167"/>
                  </a:cubicBezTo>
                  <a:cubicBezTo>
                    <a:pt x="3263" y="166"/>
                    <a:pt x="3263" y="166"/>
                    <a:pt x="3263" y="166"/>
                  </a:cubicBezTo>
                  <a:cubicBezTo>
                    <a:pt x="3260" y="165"/>
                    <a:pt x="3257" y="164"/>
                    <a:pt x="3254" y="164"/>
                  </a:cubicBezTo>
                  <a:cubicBezTo>
                    <a:pt x="3251" y="163"/>
                    <a:pt x="3248" y="162"/>
                    <a:pt x="3245" y="162"/>
                  </a:cubicBezTo>
                  <a:cubicBezTo>
                    <a:pt x="3242" y="161"/>
                    <a:pt x="3239" y="161"/>
                    <a:pt x="3236" y="160"/>
                  </a:cubicBezTo>
                  <a:cubicBezTo>
                    <a:pt x="3225" y="158"/>
                    <a:pt x="3213" y="158"/>
                    <a:pt x="3201" y="158"/>
                  </a:cubicBezTo>
                  <a:cubicBezTo>
                    <a:pt x="3190" y="158"/>
                    <a:pt x="3178" y="158"/>
                    <a:pt x="3167" y="160"/>
                  </a:cubicBezTo>
                  <a:cubicBezTo>
                    <a:pt x="3144" y="163"/>
                    <a:pt x="3121" y="168"/>
                    <a:pt x="3100" y="175"/>
                  </a:cubicBezTo>
                  <a:cubicBezTo>
                    <a:pt x="3096" y="176"/>
                    <a:pt x="3096" y="176"/>
                    <a:pt x="3096" y="176"/>
                  </a:cubicBezTo>
                  <a:cubicBezTo>
                    <a:pt x="3092" y="177"/>
                    <a:pt x="3092" y="177"/>
                    <a:pt x="3092" y="177"/>
                  </a:cubicBezTo>
                  <a:cubicBezTo>
                    <a:pt x="3090" y="178"/>
                    <a:pt x="3087" y="179"/>
                    <a:pt x="3084" y="180"/>
                  </a:cubicBezTo>
                  <a:cubicBezTo>
                    <a:pt x="3079" y="182"/>
                    <a:pt x="3074" y="184"/>
                    <a:pt x="3069" y="186"/>
                  </a:cubicBezTo>
                  <a:cubicBezTo>
                    <a:pt x="3064" y="188"/>
                    <a:pt x="3059" y="190"/>
                    <a:pt x="3054" y="192"/>
                  </a:cubicBezTo>
                  <a:cubicBezTo>
                    <a:pt x="3049" y="194"/>
                    <a:pt x="3044" y="196"/>
                    <a:pt x="3039" y="198"/>
                  </a:cubicBezTo>
                  <a:cubicBezTo>
                    <a:pt x="3019" y="206"/>
                    <a:pt x="2999" y="214"/>
                    <a:pt x="2980" y="223"/>
                  </a:cubicBezTo>
                  <a:cubicBezTo>
                    <a:pt x="2976" y="226"/>
                    <a:pt x="2971" y="228"/>
                    <a:pt x="2966" y="230"/>
                  </a:cubicBezTo>
                  <a:cubicBezTo>
                    <a:pt x="2962" y="233"/>
                    <a:pt x="2957" y="235"/>
                    <a:pt x="2952" y="237"/>
                  </a:cubicBezTo>
                  <a:cubicBezTo>
                    <a:pt x="2943" y="242"/>
                    <a:pt x="2934" y="247"/>
                    <a:pt x="2926" y="252"/>
                  </a:cubicBezTo>
                  <a:cubicBezTo>
                    <a:pt x="2917" y="256"/>
                    <a:pt x="2908" y="261"/>
                    <a:pt x="2899" y="265"/>
                  </a:cubicBezTo>
                  <a:cubicBezTo>
                    <a:pt x="2897" y="266"/>
                    <a:pt x="2895" y="267"/>
                    <a:pt x="2892" y="268"/>
                  </a:cubicBezTo>
                  <a:cubicBezTo>
                    <a:pt x="2890" y="269"/>
                    <a:pt x="2888" y="269"/>
                    <a:pt x="2886" y="270"/>
                  </a:cubicBezTo>
                  <a:cubicBezTo>
                    <a:pt x="2883" y="271"/>
                    <a:pt x="2881" y="272"/>
                    <a:pt x="2879" y="273"/>
                  </a:cubicBezTo>
                  <a:cubicBezTo>
                    <a:pt x="2877" y="274"/>
                    <a:pt x="2877" y="274"/>
                    <a:pt x="2877" y="274"/>
                  </a:cubicBezTo>
                  <a:cubicBezTo>
                    <a:pt x="2876" y="274"/>
                    <a:pt x="2876" y="274"/>
                    <a:pt x="2876" y="274"/>
                  </a:cubicBezTo>
                  <a:cubicBezTo>
                    <a:pt x="2874" y="275"/>
                    <a:pt x="2873" y="275"/>
                    <a:pt x="2872" y="275"/>
                  </a:cubicBezTo>
                  <a:cubicBezTo>
                    <a:pt x="2871" y="276"/>
                    <a:pt x="2870" y="276"/>
                    <a:pt x="2869" y="276"/>
                  </a:cubicBezTo>
                  <a:cubicBezTo>
                    <a:pt x="2868" y="277"/>
                    <a:pt x="2867" y="277"/>
                    <a:pt x="2865" y="277"/>
                  </a:cubicBezTo>
                  <a:cubicBezTo>
                    <a:pt x="2864" y="278"/>
                    <a:pt x="2863" y="278"/>
                    <a:pt x="2862" y="279"/>
                  </a:cubicBezTo>
                  <a:cubicBezTo>
                    <a:pt x="2861" y="279"/>
                    <a:pt x="2861" y="279"/>
                    <a:pt x="2860" y="279"/>
                  </a:cubicBezTo>
                  <a:cubicBezTo>
                    <a:pt x="2859" y="279"/>
                    <a:pt x="2859" y="279"/>
                    <a:pt x="2859" y="279"/>
                  </a:cubicBezTo>
                  <a:cubicBezTo>
                    <a:pt x="2856" y="280"/>
                    <a:pt x="2854" y="281"/>
                    <a:pt x="2852" y="281"/>
                  </a:cubicBezTo>
                  <a:cubicBezTo>
                    <a:pt x="2850" y="282"/>
                    <a:pt x="2847" y="282"/>
                    <a:pt x="2845" y="283"/>
                  </a:cubicBezTo>
                  <a:cubicBezTo>
                    <a:pt x="2836" y="284"/>
                    <a:pt x="2827" y="285"/>
                    <a:pt x="2818" y="285"/>
                  </a:cubicBezTo>
                  <a:cubicBezTo>
                    <a:pt x="2809" y="285"/>
                    <a:pt x="2800" y="285"/>
                    <a:pt x="2791" y="284"/>
                  </a:cubicBezTo>
                  <a:cubicBezTo>
                    <a:pt x="2783" y="282"/>
                    <a:pt x="2774" y="280"/>
                    <a:pt x="2767" y="277"/>
                  </a:cubicBezTo>
                  <a:cubicBezTo>
                    <a:pt x="2758" y="273"/>
                    <a:pt x="2750" y="270"/>
                    <a:pt x="2742" y="267"/>
                  </a:cubicBezTo>
                  <a:cubicBezTo>
                    <a:pt x="2740" y="266"/>
                    <a:pt x="2738" y="265"/>
                    <a:pt x="2736" y="264"/>
                  </a:cubicBezTo>
                  <a:cubicBezTo>
                    <a:pt x="2734" y="263"/>
                    <a:pt x="2732" y="262"/>
                    <a:pt x="2730" y="262"/>
                  </a:cubicBezTo>
                  <a:cubicBezTo>
                    <a:pt x="2729" y="261"/>
                    <a:pt x="2727" y="260"/>
                    <a:pt x="2725" y="259"/>
                  </a:cubicBezTo>
                  <a:cubicBezTo>
                    <a:pt x="2724" y="259"/>
                    <a:pt x="2723" y="258"/>
                    <a:pt x="2722" y="258"/>
                  </a:cubicBezTo>
                  <a:cubicBezTo>
                    <a:pt x="2721" y="257"/>
                    <a:pt x="2720" y="257"/>
                    <a:pt x="2719" y="256"/>
                  </a:cubicBezTo>
                  <a:cubicBezTo>
                    <a:pt x="2715" y="255"/>
                    <a:pt x="2712" y="253"/>
                    <a:pt x="2708" y="251"/>
                  </a:cubicBezTo>
                  <a:cubicBezTo>
                    <a:pt x="2704" y="249"/>
                    <a:pt x="2701" y="247"/>
                    <a:pt x="2697" y="245"/>
                  </a:cubicBezTo>
                  <a:cubicBezTo>
                    <a:pt x="2690" y="241"/>
                    <a:pt x="2683" y="238"/>
                    <a:pt x="2676" y="233"/>
                  </a:cubicBezTo>
                  <a:cubicBezTo>
                    <a:pt x="2663" y="225"/>
                    <a:pt x="2650" y="217"/>
                    <a:pt x="2637" y="209"/>
                  </a:cubicBezTo>
                  <a:cubicBezTo>
                    <a:pt x="2635" y="208"/>
                    <a:pt x="2634" y="207"/>
                    <a:pt x="2632" y="206"/>
                  </a:cubicBezTo>
                  <a:cubicBezTo>
                    <a:pt x="2630" y="205"/>
                    <a:pt x="2629" y="205"/>
                    <a:pt x="2627" y="204"/>
                  </a:cubicBezTo>
                  <a:cubicBezTo>
                    <a:pt x="2625" y="203"/>
                    <a:pt x="2624" y="202"/>
                    <a:pt x="2622" y="201"/>
                  </a:cubicBezTo>
                  <a:cubicBezTo>
                    <a:pt x="2620" y="201"/>
                    <a:pt x="2619" y="200"/>
                    <a:pt x="2617" y="199"/>
                  </a:cubicBezTo>
                  <a:cubicBezTo>
                    <a:pt x="2610" y="196"/>
                    <a:pt x="2604" y="193"/>
                    <a:pt x="2597" y="191"/>
                  </a:cubicBezTo>
                  <a:cubicBezTo>
                    <a:pt x="2584" y="186"/>
                    <a:pt x="2571" y="181"/>
                    <a:pt x="2559" y="177"/>
                  </a:cubicBezTo>
                  <a:cubicBezTo>
                    <a:pt x="2558" y="176"/>
                    <a:pt x="2556" y="176"/>
                    <a:pt x="2555" y="175"/>
                  </a:cubicBezTo>
                  <a:cubicBezTo>
                    <a:pt x="2553" y="175"/>
                    <a:pt x="2551" y="175"/>
                    <a:pt x="2550" y="174"/>
                  </a:cubicBezTo>
                  <a:cubicBezTo>
                    <a:pt x="2549" y="174"/>
                    <a:pt x="2548" y="174"/>
                    <a:pt x="2548" y="173"/>
                  </a:cubicBezTo>
                  <a:cubicBezTo>
                    <a:pt x="2546" y="173"/>
                    <a:pt x="2546" y="173"/>
                    <a:pt x="2546" y="173"/>
                  </a:cubicBezTo>
                  <a:cubicBezTo>
                    <a:pt x="2546" y="173"/>
                    <a:pt x="2546" y="173"/>
                    <a:pt x="2545" y="173"/>
                  </a:cubicBezTo>
                  <a:cubicBezTo>
                    <a:pt x="2544" y="172"/>
                    <a:pt x="2544" y="172"/>
                    <a:pt x="2544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3" y="172"/>
                    <a:pt x="2543" y="172"/>
                    <a:pt x="2543" y="172"/>
                  </a:cubicBezTo>
                  <a:cubicBezTo>
                    <a:pt x="2542" y="172"/>
                    <a:pt x="2541" y="172"/>
                    <a:pt x="2540" y="172"/>
                  </a:cubicBezTo>
                  <a:cubicBezTo>
                    <a:pt x="2534" y="170"/>
                    <a:pt x="2529" y="169"/>
                    <a:pt x="2523" y="168"/>
                  </a:cubicBezTo>
                  <a:cubicBezTo>
                    <a:pt x="2517" y="167"/>
                    <a:pt x="2512" y="166"/>
                    <a:pt x="2506" y="164"/>
                  </a:cubicBezTo>
                  <a:cubicBezTo>
                    <a:pt x="2505" y="164"/>
                    <a:pt x="2503" y="164"/>
                    <a:pt x="2502" y="164"/>
                  </a:cubicBezTo>
                  <a:cubicBezTo>
                    <a:pt x="2501" y="163"/>
                    <a:pt x="2500" y="163"/>
                    <a:pt x="2500" y="163"/>
                  </a:cubicBezTo>
                  <a:cubicBezTo>
                    <a:pt x="2499" y="163"/>
                    <a:pt x="2498" y="163"/>
                    <a:pt x="2498" y="163"/>
                  </a:cubicBezTo>
                  <a:cubicBezTo>
                    <a:pt x="2496" y="163"/>
                    <a:pt x="2495" y="163"/>
                    <a:pt x="2493" y="162"/>
                  </a:cubicBezTo>
                  <a:cubicBezTo>
                    <a:pt x="2493" y="162"/>
                    <a:pt x="2492" y="162"/>
                    <a:pt x="2491" y="162"/>
                  </a:cubicBezTo>
                  <a:cubicBezTo>
                    <a:pt x="2491" y="162"/>
                    <a:pt x="2490" y="162"/>
                    <a:pt x="2489" y="162"/>
                  </a:cubicBezTo>
                  <a:cubicBezTo>
                    <a:pt x="2487" y="162"/>
                    <a:pt x="2484" y="162"/>
                    <a:pt x="2481" y="162"/>
                  </a:cubicBezTo>
                  <a:cubicBezTo>
                    <a:pt x="2479" y="162"/>
                    <a:pt x="2476" y="162"/>
                    <a:pt x="2473" y="162"/>
                  </a:cubicBezTo>
                  <a:cubicBezTo>
                    <a:pt x="2471" y="162"/>
                    <a:pt x="2468" y="162"/>
                    <a:pt x="2466" y="162"/>
                  </a:cubicBezTo>
                  <a:cubicBezTo>
                    <a:pt x="2463" y="162"/>
                    <a:pt x="2461" y="162"/>
                    <a:pt x="2459" y="162"/>
                  </a:cubicBezTo>
                  <a:cubicBezTo>
                    <a:pt x="2457" y="162"/>
                    <a:pt x="2456" y="162"/>
                    <a:pt x="2455" y="163"/>
                  </a:cubicBezTo>
                  <a:cubicBezTo>
                    <a:pt x="2454" y="163"/>
                    <a:pt x="2453" y="163"/>
                    <a:pt x="2451" y="163"/>
                  </a:cubicBezTo>
                  <a:cubicBezTo>
                    <a:pt x="2450" y="163"/>
                    <a:pt x="2449" y="163"/>
                    <a:pt x="2448" y="163"/>
                  </a:cubicBezTo>
                  <a:cubicBezTo>
                    <a:pt x="2447" y="164"/>
                    <a:pt x="2446" y="164"/>
                    <a:pt x="2445" y="164"/>
                  </a:cubicBezTo>
                  <a:cubicBezTo>
                    <a:pt x="2440" y="165"/>
                    <a:pt x="2436" y="165"/>
                    <a:pt x="2432" y="166"/>
                  </a:cubicBezTo>
                  <a:cubicBezTo>
                    <a:pt x="2415" y="170"/>
                    <a:pt x="2402" y="175"/>
                    <a:pt x="2391" y="179"/>
                  </a:cubicBezTo>
                  <a:cubicBezTo>
                    <a:pt x="2390" y="179"/>
                    <a:pt x="2389" y="180"/>
                    <a:pt x="2388" y="180"/>
                  </a:cubicBezTo>
                  <a:cubicBezTo>
                    <a:pt x="2386" y="181"/>
                    <a:pt x="2385" y="181"/>
                    <a:pt x="2384" y="182"/>
                  </a:cubicBezTo>
                  <a:cubicBezTo>
                    <a:pt x="2382" y="183"/>
                    <a:pt x="2379" y="184"/>
                    <a:pt x="2377" y="184"/>
                  </a:cubicBezTo>
                  <a:cubicBezTo>
                    <a:pt x="2373" y="186"/>
                    <a:pt x="2370" y="188"/>
                    <a:pt x="2367" y="189"/>
                  </a:cubicBezTo>
                  <a:cubicBezTo>
                    <a:pt x="2362" y="191"/>
                    <a:pt x="2359" y="193"/>
                    <a:pt x="2359" y="193"/>
                  </a:cubicBezTo>
                  <a:cubicBezTo>
                    <a:pt x="2359" y="193"/>
                    <a:pt x="2359" y="193"/>
                    <a:pt x="2359" y="193"/>
                  </a:cubicBezTo>
                  <a:cubicBezTo>
                    <a:pt x="2358" y="193"/>
                    <a:pt x="2358" y="193"/>
                    <a:pt x="2357" y="194"/>
                  </a:cubicBezTo>
                  <a:cubicBezTo>
                    <a:pt x="2356" y="194"/>
                    <a:pt x="2354" y="195"/>
                    <a:pt x="2351" y="197"/>
                  </a:cubicBezTo>
                  <a:cubicBezTo>
                    <a:pt x="2349" y="198"/>
                    <a:pt x="2346" y="200"/>
                    <a:pt x="2342" y="202"/>
                  </a:cubicBezTo>
                  <a:cubicBezTo>
                    <a:pt x="2341" y="203"/>
                    <a:pt x="2340" y="203"/>
                    <a:pt x="2339" y="204"/>
                  </a:cubicBezTo>
                  <a:cubicBezTo>
                    <a:pt x="2338" y="204"/>
                    <a:pt x="2337" y="205"/>
                    <a:pt x="2336" y="206"/>
                  </a:cubicBezTo>
                  <a:cubicBezTo>
                    <a:pt x="2335" y="206"/>
                    <a:pt x="2334" y="207"/>
                    <a:pt x="2332" y="208"/>
                  </a:cubicBezTo>
                  <a:cubicBezTo>
                    <a:pt x="2332" y="208"/>
                    <a:pt x="2331" y="209"/>
                    <a:pt x="2331" y="209"/>
                  </a:cubicBezTo>
                  <a:cubicBezTo>
                    <a:pt x="2330" y="209"/>
                    <a:pt x="2329" y="210"/>
                    <a:pt x="2329" y="210"/>
                  </a:cubicBezTo>
                  <a:cubicBezTo>
                    <a:pt x="2327" y="212"/>
                    <a:pt x="2324" y="214"/>
                    <a:pt x="2321" y="215"/>
                  </a:cubicBezTo>
                  <a:cubicBezTo>
                    <a:pt x="2319" y="217"/>
                    <a:pt x="2316" y="219"/>
                    <a:pt x="2313" y="222"/>
                  </a:cubicBezTo>
                  <a:cubicBezTo>
                    <a:pt x="2311" y="224"/>
                    <a:pt x="2308" y="226"/>
                    <a:pt x="2305" y="229"/>
                  </a:cubicBezTo>
                  <a:cubicBezTo>
                    <a:pt x="2302" y="231"/>
                    <a:pt x="2299" y="234"/>
                    <a:pt x="2296" y="236"/>
                  </a:cubicBezTo>
                  <a:cubicBezTo>
                    <a:pt x="2293" y="239"/>
                    <a:pt x="2290" y="242"/>
                    <a:pt x="2286" y="245"/>
                  </a:cubicBezTo>
                  <a:cubicBezTo>
                    <a:pt x="2283" y="248"/>
                    <a:pt x="2280" y="251"/>
                    <a:pt x="2276" y="255"/>
                  </a:cubicBezTo>
                  <a:cubicBezTo>
                    <a:pt x="2269" y="261"/>
                    <a:pt x="2262" y="268"/>
                    <a:pt x="2255" y="276"/>
                  </a:cubicBezTo>
                  <a:cubicBezTo>
                    <a:pt x="2253" y="277"/>
                    <a:pt x="2251" y="279"/>
                    <a:pt x="2249" y="281"/>
                  </a:cubicBezTo>
                  <a:cubicBezTo>
                    <a:pt x="2249" y="282"/>
                    <a:pt x="2248" y="282"/>
                    <a:pt x="2248" y="283"/>
                  </a:cubicBezTo>
                  <a:cubicBezTo>
                    <a:pt x="2247" y="283"/>
                    <a:pt x="2247" y="283"/>
                    <a:pt x="2246" y="284"/>
                  </a:cubicBezTo>
                  <a:cubicBezTo>
                    <a:pt x="2245" y="285"/>
                    <a:pt x="2244" y="286"/>
                    <a:pt x="2243" y="287"/>
                  </a:cubicBezTo>
                  <a:cubicBezTo>
                    <a:pt x="2239" y="290"/>
                    <a:pt x="2234" y="294"/>
                    <a:pt x="2230" y="298"/>
                  </a:cubicBezTo>
                  <a:cubicBezTo>
                    <a:pt x="2228" y="300"/>
                    <a:pt x="2226" y="302"/>
                    <a:pt x="2223" y="304"/>
                  </a:cubicBezTo>
                  <a:cubicBezTo>
                    <a:pt x="2222" y="304"/>
                    <a:pt x="2221" y="305"/>
                    <a:pt x="2220" y="306"/>
                  </a:cubicBezTo>
                  <a:cubicBezTo>
                    <a:pt x="2219" y="307"/>
                    <a:pt x="2217" y="308"/>
                    <a:pt x="2216" y="309"/>
                  </a:cubicBezTo>
                  <a:cubicBezTo>
                    <a:pt x="2215" y="310"/>
                    <a:pt x="2214" y="311"/>
                    <a:pt x="2213" y="312"/>
                  </a:cubicBezTo>
                  <a:cubicBezTo>
                    <a:pt x="2211" y="313"/>
                    <a:pt x="2210" y="314"/>
                    <a:pt x="2209" y="314"/>
                  </a:cubicBezTo>
                  <a:cubicBezTo>
                    <a:pt x="2208" y="315"/>
                    <a:pt x="2208" y="315"/>
                    <a:pt x="2207" y="316"/>
                  </a:cubicBezTo>
                  <a:cubicBezTo>
                    <a:pt x="2206" y="316"/>
                    <a:pt x="2206" y="317"/>
                    <a:pt x="2205" y="317"/>
                  </a:cubicBezTo>
                  <a:cubicBezTo>
                    <a:pt x="2204" y="318"/>
                    <a:pt x="2202" y="319"/>
                    <a:pt x="2201" y="319"/>
                  </a:cubicBezTo>
                  <a:cubicBezTo>
                    <a:pt x="2198" y="321"/>
                    <a:pt x="2196" y="322"/>
                    <a:pt x="2193" y="324"/>
                  </a:cubicBezTo>
                  <a:cubicBezTo>
                    <a:pt x="2191" y="325"/>
                    <a:pt x="2190" y="325"/>
                    <a:pt x="2188" y="326"/>
                  </a:cubicBezTo>
                  <a:cubicBezTo>
                    <a:pt x="2187" y="327"/>
                    <a:pt x="2186" y="327"/>
                    <a:pt x="2184" y="328"/>
                  </a:cubicBezTo>
                  <a:cubicBezTo>
                    <a:pt x="2183" y="329"/>
                    <a:pt x="2181" y="329"/>
                    <a:pt x="2180" y="330"/>
                  </a:cubicBezTo>
                  <a:cubicBezTo>
                    <a:pt x="2178" y="330"/>
                    <a:pt x="2176" y="331"/>
                    <a:pt x="2175" y="332"/>
                  </a:cubicBezTo>
                  <a:cubicBezTo>
                    <a:pt x="2173" y="332"/>
                    <a:pt x="2172" y="333"/>
                    <a:pt x="2170" y="333"/>
                  </a:cubicBezTo>
                  <a:cubicBezTo>
                    <a:pt x="2169" y="333"/>
                    <a:pt x="2169" y="333"/>
                    <a:pt x="2169" y="333"/>
                  </a:cubicBezTo>
                  <a:cubicBezTo>
                    <a:pt x="2168" y="334"/>
                    <a:pt x="2168" y="334"/>
                    <a:pt x="2168" y="334"/>
                  </a:cubicBezTo>
                  <a:cubicBezTo>
                    <a:pt x="2167" y="334"/>
                    <a:pt x="2166" y="334"/>
                    <a:pt x="2165" y="334"/>
                  </a:cubicBezTo>
                  <a:cubicBezTo>
                    <a:pt x="2159" y="336"/>
                    <a:pt x="2152" y="338"/>
                    <a:pt x="2145" y="339"/>
                  </a:cubicBezTo>
                  <a:cubicBezTo>
                    <a:pt x="2143" y="339"/>
                    <a:pt x="2142" y="339"/>
                    <a:pt x="2140" y="340"/>
                  </a:cubicBezTo>
                  <a:cubicBezTo>
                    <a:pt x="2139" y="340"/>
                    <a:pt x="2138" y="340"/>
                    <a:pt x="2137" y="340"/>
                  </a:cubicBezTo>
                  <a:cubicBezTo>
                    <a:pt x="2136" y="340"/>
                    <a:pt x="2135" y="340"/>
                    <a:pt x="2134" y="340"/>
                  </a:cubicBezTo>
                  <a:cubicBezTo>
                    <a:pt x="2133" y="340"/>
                    <a:pt x="2131" y="340"/>
                    <a:pt x="2129" y="341"/>
                  </a:cubicBezTo>
                  <a:cubicBezTo>
                    <a:pt x="2127" y="341"/>
                    <a:pt x="2125" y="341"/>
                    <a:pt x="2124" y="341"/>
                  </a:cubicBezTo>
                  <a:cubicBezTo>
                    <a:pt x="2109" y="342"/>
                    <a:pt x="2094" y="341"/>
                    <a:pt x="2078" y="341"/>
                  </a:cubicBezTo>
                  <a:cubicBezTo>
                    <a:pt x="2062" y="340"/>
                    <a:pt x="2046" y="338"/>
                    <a:pt x="2030" y="336"/>
                  </a:cubicBezTo>
                  <a:cubicBezTo>
                    <a:pt x="2025" y="335"/>
                    <a:pt x="2021" y="334"/>
                    <a:pt x="2017" y="334"/>
                  </a:cubicBezTo>
                  <a:cubicBezTo>
                    <a:pt x="2015" y="333"/>
                    <a:pt x="2013" y="333"/>
                    <a:pt x="2011" y="333"/>
                  </a:cubicBezTo>
                  <a:cubicBezTo>
                    <a:pt x="2009" y="332"/>
                    <a:pt x="2007" y="332"/>
                    <a:pt x="2005" y="331"/>
                  </a:cubicBezTo>
                  <a:cubicBezTo>
                    <a:pt x="2003" y="331"/>
                    <a:pt x="2001" y="330"/>
                    <a:pt x="1998" y="330"/>
                  </a:cubicBezTo>
                  <a:cubicBezTo>
                    <a:pt x="1996" y="329"/>
                    <a:pt x="1994" y="329"/>
                    <a:pt x="1992" y="328"/>
                  </a:cubicBezTo>
                  <a:cubicBezTo>
                    <a:pt x="1990" y="328"/>
                    <a:pt x="1988" y="327"/>
                    <a:pt x="1986" y="327"/>
                  </a:cubicBezTo>
                  <a:cubicBezTo>
                    <a:pt x="1984" y="326"/>
                    <a:pt x="1982" y="325"/>
                    <a:pt x="1980" y="325"/>
                  </a:cubicBezTo>
                  <a:cubicBezTo>
                    <a:pt x="1971" y="323"/>
                    <a:pt x="1962" y="321"/>
                    <a:pt x="1954" y="318"/>
                  </a:cubicBezTo>
                  <a:cubicBezTo>
                    <a:pt x="1949" y="317"/>
                    <a:pt x="1945" y="316"/>
                    <a:pt x="1941" y="314"/>
                  </a:cubicBezTo>
                  <a:cubicBezTo>
                    <a:pt x="1936" y="313"/>
                    <a:pt x="1932" y="312"/>
                    <a:pt x="1928" y="310"/>
                  </a:cubicBezTo>
                  <a:cubicBezTo>
                    <a:pt x="1927" y="309"/>
                    <a:pt x="1926" y="309"/>
                    <a:pt x="1925" y="308"/>
                  </a:cubicBezTo>
                  <a:cubicBezTo>
                    <a:pt x="1923" y="308"/>
                    <a:pt x="1923" y="308"/>
                    <a:pt x="1923" y="308"/>
                  </a:cubicBezTo>
                  <a:cubicBezTo>
                    <a:pt x="1922" y="307"/>
                    <a:pt x="1922" y="307"/>
                    <a:pt x="1922" y="307"/>
                  </a:cubicBezTo>
                  <a:cubicBezTo>
                    <a:pt x="1920" y="306"/>
                    <a:pt x="1918" y="305"/>
                    <a:pt x="1916" y="304"/>
                  </a:cubicBezTo>
                  <a:cubicBezTo>
                    <a:pt x="1913" y="303"/>
                    <a:pt x="1911" y="302"/>
                    <a:pt x="1909" y="301"/>
                  </a:cubicBezTo>
                  <a:cubicBezTo>
                    <a:pt x="1907" y="300"/>
                    <a:pt x="1905" y="299"/>
                    <a:pt x="1903" y="298"/>
                  </a:cubicBezTo>
                  <a:cubicBezTo>
                    <a:pt x="1901" y="297"/>
                    <a:pt x="1898" y="296"/>
                    <a:pt x="1896" y="295"/>
                  </a:cubicBezTo>
                  <a:cubicBezTo>
                    <a:pt x="1894" y="294"/>
                    <a:pt x="1892" y="293"/>
                    <a:pt x="1890" y="292"/>
                  </a:cubicBezTo>
                  <a:cubicBezTo>
                    <a:pt x="1885" y="290"/>
                    <a:pt x="1881" y="288"/>
                    <a:pt x="1876" y="287"/>
                  </a:cubicBezTo>
                  <a:cubicBezTo>
                    <a:pt x="1874" y="286"/>
                    <a:pt x="1872" y="285"/>
                    <a:pt x="1870" y="284"/>
                  </a:cubicBezTo>
                  <a:cubicBezTo>
                    <a:pt x="1867" y="283"/>
                    <a:pt x="1865" y="282"/>
                    <a:pt x="1863" y="281"/>
                  </a:cubicBezTo>
                  <a:cubicBezTo>
                    <a:pt x="1861" y="280"/>
                    <a:pt x="1859" y="279"/>
                    <a:pt x="1856" y="278"/>
                  </a:cubicBezTo>
                  <a:cubicBezTo>
                    <a:pt x="1854" y="277"/>
                    <a:pt x="1852" y="276"/>
                    <a:pt x="1850" y="275"/>
                  </a:cubicBezTo>
                  <a:cubicBezTo>
                    <a:pt x="1849" y="274"/>
                    <a:pt x="1847" y="274"/>
                    <a:pt x="1846" y="273"/>
                  </a:cubicBezTo>
                  <a:cubicBezTo>
                    <a:pt x="1845" y="273"/>
                    <a:pt x="1844" y="272"/>
                    <a:pt x="1843" y="271"/>
                  </a:cubicBezTo>
                  <a:cubicBezTo>
                    <a:pt x="1841" y="270"/>
                    <a:pt x="1839" y="269"/>
                    <a:pt x="1837" y="268"/>
                  </a:cubicBezTo>
                  <a:cubicBezTo>
                    <a:pt x="1834" y="267"/>
                    <a:pt x="1832" y="266"/>
                    <a:pt x="1830" y="265"/>
                  </a:cubicBezTo>
                  <a:cubicBezTo>
                    <a:pt x="1829" y="264"/>
                    <a:pt x="1828" y="263"/>
                    <a:pt x="1827" y="263"/>
                  </a:cubicBezTo>
                  <a:cubicBezTo>
                    <a:pt x="1824" y="261"/>
                    <a:pt x="1824" y="261"/>
                    <a:pt x="1824" y="261"/>
                  </a:cubicBezTo>
                  <a:cubicBezTo>
                    <a:pt x="1820" y="259"/>
                    <a:pt x="1820" y="259"/>
                    <a:pt x="1820" y="259"/>
                  </a:cubicBezTo>
                  <a:cubicBezTo>
                    <a:pt x="1819" y="258"/>
                    <a:pt x="1818" y="258"/>
                    <a:pt x="1817" y="257"/>
                  </a:cubicBezTo>
                  <a:cubicBezTo>
                    <a:pt x="1814" y="255"/>
                    <a:pt x="1814" y="255"/>
                    <a:pt x="1814" y="255"/>
                  </a:cubicBezTo>
                  <a:cubicBezTo>
                    <a:pt x="1811" y="253"/>
                    <a:pt x="1811" y="253"/>
                    <a:pt x="1811" y="253"/>
                  </a:cubicBezTo>
                  <a:cubicBezTo>
                    <a:pt x="1808" y="250"/>
                    <a:pt x="1804" y="247"/>
                    <a:pt x="1801" y="243"/>
                  </a:cubicBezTo>
                  <a:cubicBezTo>
                    <a:pt x="1794" y="236"/>
                    <a:pt x="1788" y="228"/>
                    <a:pt x="1782" y="220"/>
                  </a:cubicBezTo>
                  <a:cubicBezTo>
                    <a:pt x="1779" y="215"/>
                    <a:pt x="1776" y="211"/>
                    <a:pt x="1773" y="207"/>
                  </a:cubicBezTo>
                  <a:cubicBezTo>
                    <a:pt x="1770" y="204"/>
                    <a:pt x="1770" y="204"/>
                    <a:pt x="1770" y="204"/>
                  </a:cubicBezTo>
                  <a:cubicBezTo>
                    <a:pt x="1770" y="202"/>
                    <a:pt x="1769" y="201"/>
                    <a:pt x="1768" y="200"/>
                  </a:cubicBezTo>
                  <a:cubicBezTo>
                    <a:pt x="1767" y="198"/>
                    <a:pt x="1765" y="196"/>
                    <a:pt x="1764" y="194"/>
                  </a:cubicBezTo>
                  <a:cubicBezTo>
                    <a:pt x="1761" y="190"/>
                    <a:pt x="1759" y="185"/>
                    <a:pt x="1757" y="180"/>
                  </a:cubicBezTo>
                  <a:cubicBezTo>
                    <a:pt x="1755" y="176"/>
                    <a:pt x="1752" y="171"/>
                    <a:pt x="1750" y="166"/>
                  </a:cubicBezTo>
                  <a:cubicBezTo>
                    <a:pt x="1746" y="156"/>
                    <a:pt x="1742" y="146"/>
                    <a:pt x="1738" y="136"/>
                  </a:cubicBezTo>
                  <a:cubicBezTo>
                    <a:pt x="1734" y="125"/>
                    <a:pt x="1730" y="115"/>
                    <a:pt x="1726" y="105"/>
                  </a:cubicBezTo>
                  <a:cubicBezTo>
                    <a:pt x="1723" y="100"/>
                    <a:pt x="1721" y="95"/>
                    <a:pt x="1718" y="90"/>
                  </a:cubicBezTo>
                  <a:cubicBezTo>
                    <a:pt x="1716" y="85"/>
                    <a:pt x="1713" y="80"/>
                    <a:pt x="1710" y="75"/>
                  </a:cubicBezTo>
                  <a:cubicBezTo>
                    <a:pt x="1705" y="65"/>
                    <a:pt x="1698" y="55"/>
                    <a:pt x="1691" y="46"/>
                  </a:cubicBezTo>
                  <a:cubicBezTo>
                    <a:pt x="1690" y="45"/>
                    <a:pt x="1690" y="45"/>
                    <a:pt x="1690" y="45"/>
                  </a:cubicBezTo>
                  <a:cubicBezTo>
                    <a:pt x="1688" y="43"/>
                    <a:pt x="1688" y="43"/>
                    <a:pt x="1688" y="43"/>
                  </a:cubicBezTo>
                  <a:cubicBezTo>
                    <a:pt x="1686" y="40"/>
                    <a:pt x="1686" y="40"/>
                    <a:pt x="1686" y="40"/>
                  </a:cubicBezTo>
                  <a:cubicBezTo>
                    <a:pt x="1685" y="38"/>
                    <a:pt x="1684" y="37"/>
                    <a:pt x="1683" y="36"/>
                  </a:cubicBezTo>
                  <a:cubicBezTo>
                    <a:pt x="1681" y="35"/>
                    <a:pt x="1681" y="35"/>
                    <a:pt x="1681" y="35"/>
                  </a:cubicBezTo>
                  <a:cubicBezTo>
                    <a:pt x="1681" y="34"/>
                    <a:pt x="1680" y="33"/>
                    <a:pt x="1680" y="33"/>
                  </a:cubicBezTo>
                  <a:cubicBezTo>
                    <a:pt x="1676" y="30"/>
                    <a:pt x="1676" y="30"/>
                    <a:pt x="1676" y="30"/>
                  </a:cubicBezTo>
                  <a:cubicBezTo>
                    <a:pt x="1676" y="29"/>
                    <a:pt x="1675" y="29"/>
                    <a:pt x="1675" y="28"/>
                  </a:cubicBezTo>
                  <a:cubicBezTo>
                    <a:pt x="1673" y="27"/>
                    <a:pt x="1673" y="27"/>
                    <a:pt x="1673" y="27"/>
                  </a:cubicBezTo>
                  <a:cubicBezTo>
                    <a:pt x="1670" y="24"/>
                    <a:pt x="1670" y="24"/>
                    <a:pt x="1670" y="24"/>
                  </a:cubicBezTo>
                  <a:cubicBezTo>
                    <a:pt x="1668" y="23"/>
                    <a:pt x="1667" y="22"/>
                    <a:pt x="1666" y="21"/>
                  </a:cubicBezTo>
                  <a:cubicBezTo>
                    <a:pt x="1656" y="14"/>
                    <a:pt x="1645" y="9"/>
                    <a:pt x="1634" y="5"/>
                  </a:cubicBezTo>
                  <a:cubicBezTo>
                    <a:pt x="1633" y="5"/>
                    <a:pt x="1633" y="5"/>
                    <a:pt x="1633" y="5"/>
                  </a:cubicBezTo>
                  <a:cubicBezTo>
                    <a:pt x="1632" y="5"/>
                    <a:pt x="1632" y="5"/>
                    <a:pt x="1632" y="5"/>
                  </a:cubicBezTo>
                  <a:cubicBezTo>
                    <a:pt x="1629" y="4"/>
                    <a:pt x="1629" y="4"/>
                    <a:pt x="1629" y="4"/>
                  </a:cubicBezTo>
                  <a:cubicBezTo>
                    <a:pt x="1627" y="4"/>
                    <a:pt x="1627" y="4"/>
                    <a:pt x="1627" y="4"/>
                  </a:cubicBezTo>
                  <a:cubicBezTo>
                    <a:pt x="1626" y="3"/>
                    <a:pt x="1626" y="3"/>
                    <a:pt x="1626" y="3"/>
                  </a:cubicBezTo>
                  <a:cubicBezTo>
                    <a:pt x="1625" y="3"/>
                    <a:pt x="1625" y="3"/>
                    <a:pt x="1625" y="3"/>
                  </a:cubicBezTo>
                  <a:cubicBezTo>
                    <a:pt x="1621" y="2"/>
                    <a:pt x="1621" y="2"/>
                    <a:pt x="1621" y="2"/>
                  </a:cubicBezTo>
                  <a:cubicBezTo>
                    <a:pt x="1619" y="2"/>
                    <a:pt x="1619" y="2"/>
                    <a:pt x="1619" y="2"/>
                  </a:cubicBezTo>
                  <a:cubicBezTo>
                    <a:pt x="1618" y="2"/>
                    <a:pt x="1618" y="2"/>
                    <a:pt x="1618" y="2"/>
                  </a:cubicBezTo>
                  <a:cubicBezTo>
                    <a:pt x="1616" y="1"/>
                    <a:pt x="1616" y="1"/>
                    <a:pt x="1616" y="1"/>
                  </a:cubicBezTo>
                  <a:cubicBezTo>
                    <a:pt x="1613" y="1"/>
                    <a:pt x="1610" y="1"/>
                    <a:pt x="1607" y="0"/>
                  </a:cubicBezTo>
                  <a:cubicBezTo>
                    <a:pt x="1606" y="0"/>
                    <a:pt x="1604" y="0"/>
                    <a:pt x="1603" y="0"/>
                  </a:cubicBezTo>
                  <a:cubicBezTo>
                    <a:pt x="1601" y="0"/>
                    <a:pt x="1599" y="0"/>
                    <a:pt x="1598" y="0"/>
                  </a:cubicBezTo>
                  <a:cubicBezTo>
                    <a:pt x="1593" y="0"/>
                    <a:pt x="1593" y="0"/>
                    <a:pt x="1593" y="0"/>
                  </a:cubicBezTo>
                  <a:cubicBezTo>
                    <a:pt x="1592" y="0"/>
                    <a:pt x="1590" y="0"/>
                    <a:pt x="1589" y="0"/>
                  </a:cubicBezTo>
                  <a:cubicBezTo>
                    <a:pt x="1586" y="0"/>
                    <a:pt x="1583" y="0"/>
                    <a:pt x="1580" y="1"/>
                  </a:cubicBezTo>
                  <a:cubicBezTo>
                    <a:pt x="1575" y="1"/>
                    <a:pt x="1575" y="1"/>
                    <a:pt x="1575" y="1"/>
                  </a:cubicBezTo>
                  <a:cubicBezTo>
                    <a:pt x="1573" y="2"/>
                    <a:pt x="1573" y="2"/>
                    <a:pt x="1573" y="2"/>
                  </a:cubicBezTo>
                  <a:cubicBezTo>
                    <a:pt x="1571" y="2"/>
                    <a:pt x="1571" y="2"/>
                    <a:pt x="1571" y="2"/>
                  </a:cubicBezTo>
                  <a:cubicBezTo>
                    <a:pt x="1569" y="2"/>
                    <a:pt x="1568" y="3"/>
                    <a:pt x="1566" y="3"/>
                  </a:cubicBezTo>
                  <a:cubicBezTo>
                    <a:pt x="1562" y="4"/>
                    <a:pt x="1562" y="4"/>
                    <a:pt x="1562" y="4"/>
                  </a:cubicBezTo>
                  <a:cubicBezTo>
                    <a:pt x="1556" y="5"/>
                    <a:pt x="1550" y="7"/>
                    <a:pt x="1544" y="10"/>
                  </a:cubicBezTo>
                  <a:cubicBezTo>
                    <a:pt x="1538" y="12"/>
                    <a:pt x="1533" y="14"/>
                    <a:pt x="1527" y="18"/>
                  </a:cubicBezTo>
                  <a:cubicBezTo>
                    <a:pt x="1527" y="18"/>
                    <a:pt x="1526" y="18"/>
                    <a:pt x="1525" y="19"/>
                  </a:cubicBezTo>
                  <a:cubicBezTo>
                    <a:pt x="1523" y="20"/>
                    <a:pt x="1523" y="20"/>
                    <a:pt x="1523" y="20"/>
                  </a:cubicBezTo>
                  <a:cubicBezTo>
                    <a:pt x="1522" y="21"/>
                    <a:pt x="1521" y="22"/>
                    <a:pt x="1519" y="23"/>
                  </a:cubicBezTo>
                  <a:cubicBezTo>
                    <a:pt x="1518" y="23"/>
                    <a:pt x="1517" y="24"/>
                    <a:pt x="1516" y="25"/>
                  </a:cubicBezTo>
                  <a:cubicBezTo>
                    <a:pt x="1512" y="28"/>
                    <a:pt x="1512" y="28"/>
                    <a:pt x="1512" y="28"/>
                  </a:cubicBezTo>
                  <a:cubicBezTo>
                    <a:pt x="1511" y="29"/>
                    <a:pt x="1509" y="30"/>
                    <a:pt x="1508" y="31"/>
                  </a:cubicBezTo>
                  <a:cubicBezTo>
                    <a:pt x="1507" y="32"/>
                    <a:pt x="1506" y="34"/>
                    <a:pt x="1505" y="35"/>
                  </a:cubicBezTo>
                  <a:cubicBezTo>
                    <a:pt x="1503" y="37"/>
                    <a:pt x="1503" y="37"/>
                    <a:pt x="1503" y="37"/>
                  </a:cubicBezTo>
                  <a:cubicBezTo>
                    <a:pt x="1502" y="38"/>
                    <a:pt x="1502" y="38"/>
                    <a:pt x="1502" y="38"/>
                  </a:cubicBezTo>
                  <a:cubicBezTo>
                    <a:pt x="1501" y="40"/>
                    <a:pt x="1500" y="41"/>
                    <a:pt x="1499" y="42"/>
                  </a:cubicBezTo>
                  <a:cubicBezTo>
                    <a:pt x="1497" y="45"/>
                    <a:pt x="1495" y="48"/>
                    <a:pt x="1494" y="51"/>
                  </a:cubicBezTo>
                  <a:cubicBezTo>
                    <a:pt x="1493" y="55"/>
                    <a:pt x="1492" y="58"/>
                    <a:pt x="1492" y="61"/>
                  </a:cubicBezTo>
                  <a:cubicBezTo>
                    <a:pt x="1491" y="64"/>
                    <a:pt x="1491" y="68"/>
                    <a:pt x="1491" y="71"/>
                  </a:cubicBezTo>
                  <a:cubicBezTo>
                    <a:pt x="1491" y="74"/>
                    <a:pt x="1491" y="77"/>
                    <a:pt x="1491" y="80"/>
                  </a:cubicBezTo>
                  <a:cubicBezTo>
                    <a:pt x="1491" y="93"/>
                    <a:pt x="1493" y="105"/>
                    <a:pt x="1495" y="117"/>
                  </a:cubicBezTo>
                  <a:cubicBezTo>
                    <a:pt x="1495" y="123"/>
                    <a:pt x="1496" y="129"/>
                    <a:pt x="1496" y="135"/>
                  </a:cubicBezTo>
                  <a:cubicBezTo>
                    <a:pt x="1496" y="141"/>
                    <a:pt x="1496" y="147"/>
                    <a:pt x="1495" y="153"/>
                  </a:cubicBezTo>
                  <a:cubicBezTo>
                    <a:pt x="1495" y="155"/>
                    <a:pt x="1495" y="155"/>
                    <a:pt x="1495" y="155"/>
                  </a:cubicBezTo>
                  <a:cubicBezTo>
                    <a:pt x="1495" y="156"/>
                    <a:pt x="1495" y="157"/>
                    <a:pt x="1495" y="158"/>
                  </a:cubicBezTo>
                  <a:cubicBezTo>
                    <a:pt x="1494" y="162"/>
                    <a:pt x="1494" y="162"/>
                    <a:pt x="1494" y="162"/>
                  </a:cubicBezTo>
                  <a:cubicBezTo>
                    <a:pt x="1493" y="165"/>
                    <a:pt x="1493" y="168"/>
                    <a:pt x="1492" y="171"/>
                  </a:cubicBezTo>
                  <a:cubicBezTo>
                    <a:pt x="1491" y="174"/>
                    <a:pt x="1490" y="177"/>
                    <a:pt x="1489" y="180"/>
                  </a:cubicBezTo>
                  <a:cubicBezTo>
                    <a:pt x="1489" y="181"/>
                    <a:pt x="1488" y="183"/>
                    <a:pt x="1488" y="184"/>
                  </a:cubicBezTo>
                  <a:cubicBezTo>
                    <a:pt x="1487" y="185"/>
                    <a:pt x="1487" y="187"/>
                    <a:pt x="1486" y="188"/>
                  </a:cubicBezTo>
                  <a:cubicBezTo>
                    <a:pt x="1486" y="190"/>
                    <a:pt x="1486" y="190"/>
                    <a:pt x="1486" y="190"/>
                  </a:cubicBezTo>
                  <a:cubicBezTo>
                    <a:pt x="1485" y="191"/>
                    <a:pt x="1485" y="191"/>
                    <a:pt x="1485" y="191"/>
                  </a:cubicBezTo>
                  <a:cubicBezTo>
                    <a:pt x="1485" y="192"/>
                    <a:pt x="1485" y="192"/>
                    <a:pt x="1485" y="192"/>
                  </a:cubicBezTo>
                  <a:cubicBezTo>
                    <a:pt x="1483" y="196"/>
                    <a:pt x="1483" y="196"/>
                    <a:pt x="1483" y="196"/>
                  </a:cubicBezTo>
                  <a:cubicBezTo>
                    <a:pt x="1482" y="198"/>
                    <a:pt x="1481" y="199"/>
                    <a:pt x="1481" y="200"/>
                  </a:cubicBezTo>
                  <a:cubicBezTo>
                    <a:pt x="1480" y="201"/>
                    <a:pt x="1480" y="202"/>
                    <a:pt x="1480" y="202"/>
                  </a:cubicBezTo>
                  <a:cubicBezTo>
                    <a:pt x="1478" y="204"/>
                    <a:pt x="1478" y="204"/>
                    <a:pt x="1478" y="204"/>
                  </a:cubicBezTo>
                  <a:cubicBezTo>
                    <a:pt x="1477" y="206"/>
                    <a:pt x="1477" y="206"/>
                    <a:pt x="1477" y="206"/>
                  </a:cubicBezTo>
                  <a:cubicBezTo>
                    <a:pt x="1477" y="207"/>
                    <a:pt x="1476" y="208"/>
                    <a:pt x="1476" y="208"/>
                  </a:cubicBezTo>
                  <a:cubicBezTo>
                    <a:pt x="1473" y="212"/>
                    <a:pt x="1473" y="212"/>
                    <a:pt x="1473" y="212"/>
                  </a:cubicBezTo>
                  <a:cubicBezTo>
                    <a:pt x="1473" y="213"/>
                    <a:pt x="1473" y="213"/>
                    <a:pt x="1472" y="214"/>
                  </a:cubicBezTo>
                  <a:cubicBezTo>
                    <a:pt x="1471" y="216"/>
                    <a:pt x="1471" y="216"/>
                    <a:pt x="1471" y="216"/>
                  </a:cubicBezTo>
                  <a:cubicBezTo>
                    <a:pt x="1469" y="217"/>
                    <a:pt x="1469" y="217"/>
                    <a:pt x="1469" y="217"/>
                  </a:cubicBezTo>
                  <a:cubicBezTo>
                    <a:pt x="1469" y="218"/>
                    <a:pt x="1468" y="219"/>
                    <a:pt x="1468" y="219"/>
                  </a:cubicBezTo>
                  <a:cubicBezTo>
                    <a:pt x="1465" y="223"/>
                    <a:pt x="1465" y="223"/>
                    <a:pt x="1465" y="223"/>
                  </a:cubicBezTo>
                  <a:cubicBezTo>
                    <a:pt x="1462" y="226"/>
                    <a:pt x="1462" y="226"/>
                    <a:pt x="1462" y="226"/>
                  </a:cubicBezTo>
                  <a:cubicBezTo>
                    <a:pt x="1460" y="227"/>
                    <a:pt x="1460" y="227"/>
                    <a:pt x="1460" y="227"/>
                  </a:cubicBezTo>
                  <a:cubicBezTo>
                    <a:pt x="1458" y="229"/>
                    <a:pt x="1458" y="229"/>
                    <a:pt x="1458" y="229"/>
                  </a:cubicBezTo>
                  <a:cubicBezTo>
                    <a:pt x="1455" y="232"/>
                    <a:pt x="1455" y="232"/>
                    <a:pt x="1455" y="232"/>
                  </a:cubicBezTo>
                  <a:cubicBezTo>
                    <a:pt x="1454" y="233"/>
                    <a:pt x="1453" y="234"/>
                    <a:pt x="1452" y="235"/>
                  </a:cubicBezTo>
                  <a:cubicBezTo>
                    <a:pt x="1450" y="236"/>
                    <a:pt x="1449" y="237"/>
                    <a:pt x="1448" y="238"/>
                  </a:cubicBezTo>
                  <a:cubicBezTo>
                    <a:pt x="1445" y="240"/>
                    <a:pt x="1443" y="242"/>
                    <a:pt x="1441" y="243"/>
                  </a:cubicBezTo>
                  <a:cubicBezTo>
                    <a:pt x="1430" y="250"/>
                    <a:pt x="1419" y="253"/>
                    <a:pt x="1406" y="256"/>
                  </a:cubicBezTo>
                  <a:cubicBezTo>
                    <a:pt x="1394" y="258"/>
                    <a:pt x="1382" y="259"/>
                    <a:pt x="1369" y="259"/>
                  </a:cubicBezTo>
                  <a:cubicBezTo>
                    <a:pt x="1363" y="259"/>
                    <a:pt x="1356" y="260"/>
                    <a:pt x="1350" y="260"/>
                  </a:cubicBezTo>
                  <a:cubicBezTo>
                    <a:pt x="1347" y="260"/>
                    <a:pt x="1343" y="260"/>
                    <a:pt x="1340" y="260"/>
                  </a:cubicBezTo>
                  <a:cubicBezTo>
                    <a:pt x="1335" y="260"/>
                    <a:pt x="1335" y="260"/>
                    <a:pt x="1335" y="260"/>
                  </a:cubicBezTo>
                  <a:cubicBezTo>
                    <a:pt x="1334" y="260"/>
                    <a:pt x="1332" y="260"/>
                    <a:pt x="1331" y="260"/>
                  </a:cubicBezTo>
                  <a:cubicBezTo>
                    <a:pt x="1324" y="260"/>
                    <a:pt x="1318" y="259"/>
                    <a:pt x="1312" y="258"/>
                  </a:cubicBezTo>
                  <a:cubicBezTo>
                    <a:pt x="1306" y="257"/>
                    <a:pt x="1299" y="256"/>
                    <a:pt x="1293" y="255"/>
                  </a:cubicBezTo>
                  <a:cubicBezTo>
                    <a:pt x="1287" y="254"/>
                    <a:pt x="1280" y="252"/>
                    <a:pt x="1274" y="251"/>
                  </a:cubicBezTo>
                  <a:cubicBezTo>
                    <a:pt x="1268" y="249"/>
                    <a:pt x="1262" y="248"/>
                    <a:pt x="1255" y="246"/>
                  </a:cubicBezTo>
                  <a:cubicBezTo>
                    <a:pt x="1249" y="244"/>
                    <a:pt x="1243" y="243"/>
                    <a:pt x="1237" y="241"/>
                  </a:cubicBezTo>
                  <a:cubicBezTo>
                    <a:pt x="1230" y="239"/>
                    <a:pt x="1224" y="237"/>
                    <a:pt x="1218" y="236"/>
                  </a:cubicBezTo>
                  <a:cubicBezTo>
                    <a:pt x="1192" y="229"/>
                    <a:pt x="1166" y="224"/>
                    <a:pt x="1140" y="221"/>
                  </a:cubicBezTo>
                  <a:cubicBezTo>
                    <a:pt x="1113" y="217"/>
                    <a:pt x="1087" y="217"/>
                    <a:pt x="1060" y="219"/>
                  </a:cubicBezTo>
                  <a:cubicBezTo>
                    <a:pt x="1033" y="221"/>
                    <a:pt x="1007" y="226"/>
                    <a:pt x="981" y="233"/>
                  </a:cubicBezTo>
                  <a:cubicBezTo>
                    <a:pt x="955" y="239"/>
                    <a:pt x="930" y="247"/>
                    <a:pt x="904" y="254"/>
                  </a:cubicBezTo>
                  <a:cubicBezTo>
                    <a:pt x="891" y="258"/>
                    <a:pt x="879" y="262"/>
                    <a:pt x="866" y="266"/>
                  </a:cubicBezTo>
                  <a:cubicBezTo>
                    <a:pt x="847" y="271"/>
                    <a:pt x="847" y="271"/>
                    <a:pt x="847" y="271"/>
                  </a:cubicBezTo>
                  <a:cubicBezTo>
                    <a:pt x="840" y="273"/>
                    <a:pt x="834" y="275"/>
                    <a:pt x="828" y="277"/>
                  </a:cubicBezTo>
                  <a:cubicBezTo>
                    <a:pt x="815" y="281"/>
                    <a:pt x="802" y="285"/>
                    <a:pt x="790" y="288"/>
                  </a:cubicBezTo>
                  <a:cubicBezTo>
                    <a:pt x="777" y="292"/>
                    <a:pt x="764" y="295"/>
                    <a:pt x="751" y="298"/>
                  </a:cubicBezTo>
                  <a:cubicBezTo>
                    <a:pt x="748" y="299"/>
                    <a:pt x="745" y="299"/>
                    <a:pt x="742" y="300"/>
                  </a:cubicBezTo>
                  <a:cubicBezTo>
                    <a:pt x="739" y="300"/>
                    <a:pt x="735" y="300"/>
                    <a:pt x="732" y="301"/>
                  </a:cubicBezTo>
                  <a:cubicBezTo>
                    <a:pt x="727" y="301"/>
                    <a:pt x="727" y="301"/>
                    <a:pt x="727" y="301"/>
                  </a:cubicBezTo>
                  <a:cubicBezTo>
                    <a:pt x="726" y="302"/>
                    <a:pt x="724" y="302"/>
                    <a:pt x="722" y="302"/>
                  </a:cubicBezTo>
                  <a:cubicBezTo>
                    <a:pt x="717" y="302"/>
                    <a:pt x="717" y="302"/>
                    <a:pt x="717" y="302"/>
                  </a:cubicBezTo>
                  <a:cubicBezTo>
                    <a:pt x="715" y="302"/>
                    <a:pt x="715" y="302"/>
                    <a:pt x="715" y="302"/>
                  </a:cubicBezTo>
                  <a:cubicBezTo>
                    <a:pt x="713" y="303"/>
                    <a:pt x="713" y="303"/>
                    <a:pt x="713" y="303"/>
                  </a:cubicBezTo>
                  <a:cubicBezTo>
                    <a:pt x="700" y="303"/>
                    <a:pt x="687" y="302"/>
                    <a:pt x="674" y="300"/>
                  </a:cubicBezTo>
                  <a:cubicBezTo>
                    <a:pt x="673" y="300"/>
                    <a:pt x="673" y="300"/>
                    <a:pt x="672" y="299"/>
                  </a:cubicBezTo>
                  <a:cubicBezTo>
                    <a:pt x="669" y="299"/>
                    <a:pt x="669" y="299"/>
                    <a:pt x="669" y="299"/>
                  </a:cubicBezTo>
                  <a:cubicBezTo>
                    <a:pt x="668" y="299"/>
                    <a:pt x="666" y="298"/>
                    <a:pt x="665" y="298"/>
                  </a:cubicBezTo>
                  <a:cubicBezTo>
                    <a:pt x="660" y="297"/>
                    <a:pt x="660" y="297"/>
                    <a:pt x="660" y="297"/>
                  </a:cubicBezTo>
                  <a:cubicBezTo>
                    <a:pt x="659" y="296"/>
                    <a:pt x="657" y="296"/>
                    <a:pt x="655" y="295"/>
                  </a:cubicBezTo>
                  <a:cubicBezTo>
                    <a:pt x="649" y="293"/>
                    <a:pt x="643" y="291"/>
                    <a:pt x="637" y="288"/>
                  </a:cubicBezTo>
                  <a:cubicBezTo>
                    <a:pt x="631" y="286"/>
                    <a:pt x="625" y="283"/>
                    <a:pt x="620" y="280"/>
                  </a:cubicBezTo>
                  <a:cubicBezTo>
                    <a:pt x="614" y="277"/>
                    <a:pt x="608" y="274"/>
                    <a:pt x="603" y="270"/>
                  </a:cubicBezTo>
                  <a:cubicBezTo>
                    <a:pt x="593" y="263"/>
                    <a:pt x="584" y="254"/>
                    <a:pt x="577" y="244"/>
                  </a:cubicBezTo>
                  <a:cubicBezTo>
                    <a:pt x="573" y="238"/>
                    <a:pt x="569" y="233"/>
                    <a:pt x="566" y="228"/>
                  </a:cubicBezTo>
                  <a:cubicBezTo>
                    <a:pt x="563" y="222"/>
                    <a:pt x="560" y="216"/>
                    <a:pt x="557" y="211"/>
                  </a:cubicBezTo>
                  <a:cubicBezTo>
                    <a:pt x="554" y="205"/>
                    <a:pt x="551" y="199"/>
                    <a:pt x="549" y="193"/>
                  </a:cubicBezTo>
                  <a:cubicBezTo>
                    <a:pt x="549" y="193"/>
                    <a:pt x="549" y="192"/>
                    <a:pt x="548" y="191"/>
                  </a:cubicBezTo>
                  <a:cubicBezTo>
                    <a:pt x="548" y="189"/>
                    <a:pt x="548" y="189"/>
                    <a:pt x="548" y="189"/>
                  </a:cubicBezTo>
                  <a:cubicBezTo>
                    <a:pt x="547" y="187"/>
                    <a:pt x="547" y="186"/>
                    <a:pt x="547" y="184"/>
                  </a:cubicBezTo>
                  <a:cubicBezTo>
                    <a:pt x="546" y="181"/>
                    <a:pt x="546" y="178"/>
                    <a:pt x="545" y="175"/>
                  </a:cubicBezTo>
                  <a:cubicBezTo>
                    <a:pt x="545" y="173"/>
                    <a:pt x="545" y="173"/>
                    <a:pt x="545" y="173"/>
                  </a:cubicBezTo>
                  <a:cubicBezTo>
                    <a:pt x="545" y="171"/>
                    <a:pt x="545" y="171"/>
                    <a:pt x="545" y="171"/>
                  </a:cubicBezTo>
                  <a:cubicBezTo>
                    <a:pt x="545" y="170"/>
                    <a:pt x="546" y="170"/>
                    <a:pt x="546" y="169"/>
                  </a:cubicBezTo>
                  <a:cubicBezTo>
                    <a:pt x="546" y="168"/>
                    <a:pt x="546" y="167"/>
                    <a:pt x="546" y="167"/>
                  </a:cubicBezTo>
                  <a:cubicBezTo>
                    <a:pt x="546" y="164"/>
                    <a:pt x="547" y="161"/>
                    <a:pt x="548" y="158"/>
                  </a:cubicBezTo>
                  <a:cubicBezTo>
                    <a:pt x="549" y="155"/>
                    <a:pt x="550" y="152"/>
                    <a:pt x="551" y="150"/>
                  </a:cubicBezTo>
                  <a:cubicBezTo>
                    <a:pt x="553" y="147"/>
                    <a:pt x="554" y="145"/>
                    <a:pt x="556" y="143"/>
                  </a:cubicBezTo>
                  <a:cubicBezTo>
                    <a:pt x="558" y="141"/>
                    <a:pt x="560" y="139"/>
                    <a:pt x="563" y="138"/>
                  </a:cubicBezTo>
                  <a:cubicBezTo>
                    <a:pt x="564" y="137"/>
                    <a:pt x="565" y="137"/>
                    <a:pt x="567" y="137"/>
                  </a:cubicBezTo>
                  <a:cubicBezTo>
                    <a:pt x="568" y="136"/>
                    <a:pt x="568" y="136"/>
                    <a:pt x="568" y="136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6"/>
                    <a:pt x="570" y="136"/>
                    <a:pt x="571" y="136"/>
                  </a:cubicBezTo>
                  <a:cubicBezTo>
                    <a:pt x="577" y="135"/>
                    <a:pt x="582" y="136"/>
                    <a:pt x="588" y="137"/>
                  </a:cubicBezTo>
                  <a:cubicBezTo>
                    <a:pt x="594" y="139"/>
                    <a:pt x="599" y="142"/>
                    <a:pt x="603" y="146"/>
                  </a:cubicBezTo>
                  <a:cubicBezTo>
                    <a:pt x="607" y="150"/>
                    <a:pt x="611" y="155"/>
                    <a:pt x="613" y="160"/>
                  </a:cubicBezTo>
                  <a:cubicBezTo>
                    <a:pt x="616" y="165"/>
                    <a:pt x="617" y="171"/>
                    <a:pt x="617" y="177"/>
                  </a:cubicBezTo>
                  <a:cubicBezTo>
                    <a:pt x="617" y="179"/>
                    <a:pt x="617" y="179"/>
                    <a:pt x="617" y="179"/>
                  </a:cubicBezTo>
                  <a:cubicBezTo>
                    <a:pt x="617" y="181"/>
                    <a:pt x="617" y="181"/>
                    <a:pt x="617" y="181"/>
                  </a:cubicBezTo>
                  <a:cubicBezTo>
                    <a:pt x="617" y="183"/>
                    <a:pt x="617" y="184"/>
                    <a:pt x="617" y="186"/>
                  </a:cubicBezTo>
                  <a:cubicBezTo>
                    <a:pt x="617" y="186"/>
                    <a:pt x="616" y="187"/>
                    <a:pt x="616" y="188"/>
                  </a:cubicBezTo>
                  <a:cubicBezTo>
                    <a:pt x="616" y="188"/>
                    <a:pt x="616" y="189"/>
                    <a:pt x="616" y="190"/>
                  </a:cubicBezTo>
                  <a:cubicBezTo>
                    <a:pt x="615" y="192"/>
                    <a:pt x="615" y="192"/>
                    <a:pt x="615" y="192"/>
                  </a:cubicBezTo>
                  <a:cubicBezTo>
                    <a:pt x="615" y="193"/>
                    <a:pt x="615" y="193"/>
                    <a:pt x="615" y="193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612" y="199"/>
                    <a:pt x="609" y="205"/>
                    <a:pt x="606" y="210"/>
                  </a:cubicBezTo>
                  <a:cubicBezTo>
                    <a:pt x="602" y="214"/>
                    <a:pt x="598" y="219"/>
                    <a:pt x="594" y="224"/>
                  </a:cubicBezTo>
                  <a:cubicBezTo>
                    <a:pt x="591" y="226"/>
                    <a:pt x="589" y="228"/>
                    <a:pt x="587" y="230"/>
                  </a:cubicBezTo>
                  <a:cubicBezTo>
                    <a:pt x="585" y="232"/>
                    <a:pt x="583" y="235"/>
                    <a:pt x="580" y="237"/>
                  </a:cubicBezTo>
                  <a:cubicBezTo>
                    <a:pt x="579" y="237"/>
                    <a:pt x="579" y="237"/>
                    <a:pt x="579" y="237"/>
                  </a:cubicBezTo>
                  <a:cubicBezTo>
                    <a:pt x="579" y="238"/>
                    <a:pt x="579" y="238"/>
                    <a:pt x="579" y="238"/>
                  </a:cubicBezTo>
                  <a:cubicBezTo>
                    <a:pt x="577" y="240"/>
                    <a:pt x="577" y="240"/>
                    <a:pt x="577" y="240"/>
                  </a:cubicBezTo>
                  <a:cubicBezTo>
                    <a:pt x="573" y="243"/>
                    <a:pt x="573" y="243"/>
                    <a:pt x="573" y="243"/>
                  </a:cubicBezTo>
                  <a:cubicBezTo>
                    <a:pt x="571" y="245"/>
                    <a:pt x="568" y="247"/>
                    <a:pt x="566" y="248"/>
                  </a:cubicBezTo>
                  <a:cubicBezTo>
                    <a:pt x="562" y="251"/>
                    <a:pt x="562" y="251"/>
                    <a:pt x="562" y="251"/>
                  </a:cubicBezTo>
                  <a:cubicBezTo>
                    <a:pt x="561" y="252"/>
                    <a:pt x="560" y="253"/>
                    <a:pt x="558" y="254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3" y="257"/>
                    <a:pt x="552" y="258"/>
                    <a:pt x="551" y="259"/>
                  </a:cubicBezTo>
                  <a:cubicBezTo>
                    <a:pt x="547" y="261"/>
                    <a:pt x="547" y="261"/>
                    <a:pt x="547" y="261"/>
                  </a:cubicBezTo>
                  <a:cubicBezTo>
                    <a:pt x="546" y="262"/>
                    <a:pt x="546" y="262"/>
                    <a:pt x="545" y="263"/>
                  </a:cubicBezTo>
                  <a:cubicBezTo>
                    <a:pt x="543" y="264"/>
                    <a:pt x="543" y="264"/>
                    <a:pt x="543" y="264"/>
                  </a:cubicBezTo>
                  <a:cubicBezTo>
                    <a:pt x="539" y="266"/>
                    <a:pt x="539" y="266"/>
                    <a:pt x="539" y="266"/>
                  </a:cubicBezTo>
                  <a:cubicBezTo>
                    <a:pt x="538" y="266"/>
                    <a:pt x="538" y="267"/>
                    <a:pt x="537" y="267"/>
                  </a:cubicBezTo>
                  <a:cubicBezTo>
                    <a:pt x="535" y="268"/>
                    <a:pt x="535" y="268"/>
                    <a:pt x="535" y="26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32" y="269"/>
                    <a:pt x="531" y="269"/>
                    <a:pt x="531" y="270"/>
                  </a:cubicBezTo>
                  <a:cubicBezTo>
                    <a:pt x="526" y="271"/>
                    <a:pt x="526" y="271"/>
                    <a:pt x="526" y="271"/>
                  </a:cubicBezTo>
                  <a:cubicBezTo>
                    <a:pt x="524" y="272"/>
                    <a:pt x="524" y="272"/>
                    <a:pt x="524" y="272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6" y="275"/>
                    <a:pt x="515" y="275"/>
                    <a:pt x="513" y="275"/>
                  </a:cubicBezTo>
                  <a:cubicBezTo>
                    <a:pt x="512" y="276"/>
                    <a:pt x="510" y="276"/>
                    <a:pt x="509" y="276"/>
                  </a:cubicBezTo>
                  <a:cubicBezTo>
                    <a:pt x="504" y="278"/>
                    <a:pt x="504" y="278"/>
                    <a:pt x="504" y="278"/>
                  </a:cubicBezTo>
                  <a:cubicBezTo>
                    <a:pt x="502" y="278"/>
                    <a:pt x="502" y="278"/>
                    <a:pt x="502" y="278"/>
                  </a:cubicBezTo>
                  <a:cubicBezTo>
                    <a:pt x="500" y="279"/>
                    <a:pt x="500" y="279"/>
                    <a:pt x="500" y="279"/>
                  </a:cubicBezTo>
                  <a:cubicBezTo>
                    <a:pt x="497" y="279"/>
                    <a:pt x="494" y="280"/>
                    <a:pt x="491" y="280"/>
                  </a:cubicBezTo>
                  <a:cubicBezTo>
                    <a:pt x="490" y="280"/>
                    <a:pt x="488" y="281"/>
                    <a:pt x="487" y="281"/>
                  </a:cubicBezTo>
                  <a:cubicBezTo>
                    <a:pt x="485" y="281"/>
                    <a:pt x="484" y="281"/>
                    <a:pt x="482" y="281"/>
                  </a:cubicBezTo>
                  <a:cubicBezTo>
                    <a:pt x="476" y="282"/>
                    <a:pt x="470" y="281"/>
                    <a:pt x="465" y="281"/>
                  </a:cubicBezTo>
                  <a:cubicBezTo>
                    <a:pt x="453" y="279"/>
                    <a:pt x="441" y="276"/>
                    <a:pt x="430" y="272"/>
                  </a:cubicBezTo>
                  <a:cubicBezTo>
                    <a:pt x="418" y="268"/>
                    <a:pt x="407" y="263"/>
                    <a:pt x="396" y="258"/>
                  </a:cubicBezTo>
                  <a:cubicBezTo>
                    <a:pt x="385" y="253"/>
                    <a:pt x="374" y="248"/>
                    <a:pt x="363" y="243"/>
                  </a:cubicBezTo>
                  <a:cubicBezTo>
                    <a:pt x="352" y="238"/>
                    <a:pt x="341" y="233"/>
                    <a:pt x="330" y="230"/>
                  </a:cubicBezTo>
                  <a:cubicBezTo>
                    <a:pt x="327" y="229"/>
                    <a:pt x="324" y="228"/>
                    <a:pt x="321" y="227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312" y="225"/>
                    <a:pt x="312" y="225"/>
                    <a:pt x="312" y="225"/>
                  </a:cubicBezTo>
                  <a:cubicBezTo>
                    <a:pt x="306" y="223"/>
                    <a:pt x="301" y="221"/>
                    <a:pt x="295" y="220"/>
                  </a:cubicBezTo>
                  <a:cubicBezTo>
                    <a:pt x="283" y="217"/>
                    <a:pt x="272" y="215"/>
                    <a:pt x="260" y="212"/>
                  </a:cubicBezTo>
                  <a:cubicBezTo>
                    <a:pt x="237" y="208"/>
                    <a:pt x="214" y="205"/>
                    <a:pt x="191" y="204"/>
                  </a:cubicBezTo>
                  <a:cubicBezTo>
                    <a:pt x="168" y="203"/>
                    <a:pt x="145" y="204"/>
                    <a:pt x="123" y="208"/>
                  </a:cubicBezTo>
                  <a:cubicBezTo>
                    <a:pt x="112" y="210"/>
                    <a:pt x="101" y="212"/>
                    <a:pt x="90" y="216"/>
                  </a:cubicBezTo>
                  <a:cubicBezTo>
                    <a:pt x="88" y="216"/>
                    <a:pt x="85" y="217"/>
                    <a:pt x="82" y="218"/>
                  </a:cubicBezTo>
                  <a:cubicBezTo>
                    <a:pt x="80" y="219"/>
                    <a:pt x="77" y="220"/>
                    <a:pt x="74" y="221"/>
                  </a:cubicBezTo>
                  <a:cubicBezTo>
                    <a:pt x="69" y="223"/>
                    <a:pt x="64" y="225"/>
                    <a:pt x="59" y="227"/>
                  </a:cubicBezTo>
                  <a:cubicBezTo>
                    <a:pt x="49" y="232"/>
                    <a:pt x="40" y="237"/>
                    <a:pt x="31" y="244"/>
                  </a:cubicBezTo>
                  <a:cubicBezTo>
                    <a:pt x="26" y="247"/>
                    <a:pt x="22" y="251"/>
                    <a:pt x="18" y="255"/>
                  </a:cubicBezTo>
                  <a:cubicBezTo>
                    <a:pt x="17" y="256"/>
                    <a:pt x="17" y="257"/>
                    <a:pt x="16" y="258"/>
                  </a:cubicBezTo>
                  <a:cubicBezTo>
                    <a:pt x="15" y="259"/>
                    <a:pt x="15" y="259"/>
                    <a:pt x="14" y="260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3" y="262"/>
                    <a:pt x="12" y="263"/>
                    <a:pt x="11" y="264"/>
                  </a:cubicBezTo>
                  <a:cubicBezTo>
                    <a:pt x="11" y="264"/>
                    <a:pt x="10" y="265"/>
                    <a:pt x="10" y="266"/>
                  </a:cubicBezTo>
                  <a:cubicBezTo>
                    <a:pt x="8" y="269"/>
                    <a:pt x="6" y="272"/>
                    <a:pt x="5" y="273"/>
                  </a:cubicBezTo>
                  <a:cubicBezTo>
                    <a:pt x="2" y="280"/>
                    <a:pt x="1" y="286"/>
                    <a:pt x="0" y="291"/>
                  </a:cubicBezTo>
                  <a:cubicBezTo>
                    <a:pt x="0" y="297"/>
                    <a:pt x="1" y="302"/>
                    <a:pt x="2" y="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9899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>
            <a:extLst>
              <a:ext uri="{FF2B5EF4-FFF2-40B4-BE49-F238E27FC236}">
                <a16:creationId xmlns:a16="http://schemas.microsoft.com/office/drawing/2014/main" id="{3D04E8AD-E478-43EE-98F3-3E28A1004BBA}"/>
              </a:ext>
            </a:extLst>
          </p:cNvPr>
          <p:cNvSpPr>
            <a:spLocks/>
          </p:cNvSpPr>
          <p:nvPr/>
        </p:nvSpPr>
        <p:spPr bwMode="auto">
          <a:xfrm>
            <a:off x="2133700" y="1460300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3A3C27B-3121-4B75-9A15-436552954B12}"/>
              </a:ext>
            </a:extLst>
          </p:cNvPr>
          <p:cNvSpPr>
            <a:spLocks/>
          </p:cNvSpPr>
          <p:nvPr/>
        </p:nvSpPr>
        <p:spPr bwMode="auto">
          <a:xfrm>
            <a:off x="2133700" y="2537031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C67BB886-642A-424B-97B8-6047B15E218A}"/>
              </a:ext>
            </a:extLst>
          </p:cNvPr>
          <p:cNvSpPr>
            <a:spLocks/>
          </p:cNvSpPr>
          <p:nvPr/>
        </p:nvSpPr>
        <p:spPr bwMode="auto">
          <a:xfrm>
            <a:off x="2133700" y="3694332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9ADBE877-0EEF-4499-A7A5-62D54F822FAA}"/>
              </a:ext>
            </a:extLst>
          </p:cNvPr>
          <p:cNvSpPr>
            <a:spLocks/>
          </p:cNvSpPr>
          <p:nvPr/>
        </p:nvSpPr>
        <p:spPr bwMode="auto">
          <a:xfrm>
            <a:off x="2133700" y="4853349"/>
            <a:ext cx="711431" cy="735083"/>
          </a:xfrm>
          <a:custGeom>
            <a:avLst/>
            <a:gdLst>
              <a:gd name="T0" fmla="*/ 478 w 841"/>
              <a:gd name="T1" fmla="*/ 784 h 872"/>
              <a:gd name="T2" fmla="*/ 619 w 841"/>
              <a:gd name="T3" fmla="*/ 659 h 872"/>
              <a:gd name="T4" fmla="*/ 665 w 841"/>
              <a:gd name="T5" fmla="*/ 407 h 872"/>
              <a:gd name="T6" fmla="*/ 519 w 841"/>
              <a:gd name="T7" fmla="*/ 208 h 872"/>
              <a:gd name="T8" fmla="*/ 347 w 841"/>
              <a:gd name="T9" fmla="*/ 189 h 872"/>
              <a:gd name="T10" fmla="*/ 205 w 841"/>
              <a:gd name="T11" fmla="*/ 266 h 872"/>
              <a:gd name="T12" fmla="*/ 139 w 841"/>
              <a:gd name="T13" fmla="*/ 434 h 872"/>
              <a:gd name="T14" fmla="*/ 264 w 841"/>
              <a:gd name="T15" fmla="*/ 643 h 872"/>
              <a:gd name="T16" fmla="*/ 105 w 841"/>
              <a:gd name="T17" fmla="*/ 554 h 872"/>
              <a:gd name="T18" fmla="*/ 41 w 841"/>
              <a:gd name="T19" fmla="*/ 288 h 872"/>
              <a:gd name="T20" fmla="*/ 247 w 841"/>
              <a:gd name="T21" fmla="*/ 35 h 872"/>
              <a:gd name="T22" fmla="*/ 420 w 841"/>
              <a:gd name="T23" fmla="*/ 0 h 872"/>
              <a:gd name="T24" fmla="*/ 649 w 841"/>
              <a:gd name="T25" fmla="*/ 67 h 872"/>
              <a:gd name="T26" fmla="*/ 831 w 841"/>
              <a:gd name="T27" fmla="*/ 389 h 872"/>
              <a:gd name="T28" fmla="*/ 737 w 841"/>
              <a:gd name="T29" fmla="*/ 693 h 872"/>
              <a:gd name="T30" fmla="*/ 509 w 841"/>
              <a:gd name="T31" fmla="*/ 837 h 872"/>
              <a:gd name="T32" fmla="*/ 254 w 841"/>
              <a:gd name="T33" fmla="*/ 818 h 872"/>
              <a:gd name="T34" fmla="*/ 478 w 841"/>
              <a:gd name="T35" fmla="*/ 78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1" h="872">
                <a:moveTo>
                  <a:pt x="478" y="784"/>
                </a:moveTo>
                <a:cubicBezTo>
                  <a:pt x="565" y="748"/>
                  <a:pt x="619" y="659"/>
                  <a:pt x="619" y="659"/>
                </a:cubicBezTo>
                <a:cubicBezTo>
                  <a:pt x="694" y="532"/>
                  <a:pt x="665" y="407"/>
                  <a:pt x="665" y="407"/>
                </a:cubicBezTo>
                <a:cubicBezTo>
                  <a:pt x="640" y="264"/>
                  <a:pt x="519" y="208"/>
                  <a:pt x="519" y="208"/>
                </a:cubicBezTo>
                <a:cubicBezTo>
                  <a:pt x="438" y="163"/>
                  <a:pt x="347" y="189"/>
                  <a:pt x="347" y="189"/>
                </a:cubicBezTo>
                <a:cubicBezTo>
                  <a:pt x="255" y="208"/>
                  <a:pt x="205" y="266"/>
                  <a:pt x="205" y="266"/>
                </a:cubicBezTo>
                <a:cubicBezTo>
                  <a:pt x="133" y="343"/>
                  <a:pt x="139" y="434"/>
                  <a:pt x="139" y="434"/>
                </a:cubicBezTo>
                <a:cubicBezTo>
                  <a:pt x="134" y="587"/>
                  <a:pt x="250" y="638"/>
                  <a:pt x="264" y="643"/>
                </a:cubicBezTo>
                <a:cubicBezTo>
                  <a:pt x="147" y="613"/>
                  <a:pt x="105" y="554"/>
                  <a:pt x="105" y="554"/>
                </a:cubicBezTo>
                <a:cubicBezTo>
                  <a:pt x="0" y="439"/>
                  <a:pt x="41" y="288"/>
                  <a:pt x="41" y="288"/>
                </a:cubicBezTo>
                <a:cubicBezTo>
                  <a:pt x="81" y="84"/>
                  <a:pt x="247" y="35"/>
                  <a:pt x="247" y="35"/>
                </a:cubicBezTo>
                <a:cubicBezTo>
                  <a:pt x="310" y="10"/>
                  <a:pt x="368" y="0"/>
                  <a:pt x="420" y="0"/>
                </a:cubicBezTo>
                <a:cubicBezTo>
                  <a:pt x="559" y="0"/>
                  <a:pt x="649" y="67"/>
                  <a:pt x="649" y="67"/>
                </a:cubicBezTo>
                <a:cubicBezTo>
                  <a:pt x="836" y="195"/>
                  <a:pt x="831" y="389"/>
                  <a:pt x="831" y="389"/>
                </a:cubicBezTo>
                <a:cubicBezTo>
                  <a:pt x="841" y="572"/>
                  <a:pt x="737" y="693"/>
                  <a:pt x="737" y="693"/>
                </a:cubicBezTo>
                <a:cubicBezTo>
                  <a:pt x="650" y="811"/>
                  <a:pt x="509" y="837"/>
                  <a:pt x="509" y="837"/>
                </a:cubicBezTo>
                <a:cubicBezTo>
                  <a:pt x="371" y="872"/>
                  <a:pt x="254" y="818"/>
                  <a:pt x="254" y="818"/>
                </a:cubicBezTo>
                <a:cubicBezTo>
                  <a:pt x="378" y="837"/>
                  <a:pt x="478" y="784"/>
                  <a:pt x="478" y="7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396504" y="321910"/>
            <a:ext cx="11398992" cy="429247"/>
          </a:xfrm>
        </p:spPr>
        <p:txBody>
          <a:bodyPr/>
          <a:lstStyle/>
          <a:p>
            <a:r>
              <a:rPr lang="es-ES_tradnl" sz="24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Índice de contenidos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41234" y="1452493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  <a:endParaRPr lang="es-ES_tradnl" sz="1800" noProof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282946" y="1515346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Usuarios de </a:t>
            </a:r>
            <a:r>
              <a:rPr lang="es-ES_tradnl" sz="1400" b="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Sistemas operativos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282946" y="2609409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Gramáticas y Redes de neuronas (RASA)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282946" y="3785758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Procesamiento de resúmenes y correlaciones entre ellos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282946" y="4962107"/>
            <a:ext cx="4754384" cy="539635"/>
          </a:xfrm>
        </p:spPr>
        <p:txBody>
          <a:bodyPr anchor="ctr">
            <a:noAutofit/>
          </a:bodyPr>
          <a:lstStyle/>
          <a:p>
            <a:r>
              <a:rPr lang="es-ES_tradnl" sz="1400" b="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  <a:endParaRPr lang="es-ES_tradnl" sz="1400" b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3141234" y="2546557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Sistemas de  procesamiento</a:t>
            </a: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lenguaje natural</a:t>
            </a:r>
            <a:endParaRPr lang="es-ES_tradnl" sz="1800" noProof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141234" y="3722906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Recomendador</a:t>
            </a:r>
            <a:endParaRPr lang="es-ES_tradnl" sz="1800" noProof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141234" y="4899255"/>
            <a:ext cx="1809751" cy="643272"/>
          </a:xfrm>
        </p:spPr>
        <p:txBody>
          <a:bodyPr anchor="ctr">
            <a:noAutofit/>
          </a:bodyPr>
          <a:lstStyle/>
          <a:p>
            <a:r>
              <a:rPr lang="es-ES_tradnl" sz="1800" noProof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Infraestructura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94967295"/>
          </p:nvPr>
        </p:nvSpPr>
        <p:spPr>
          <a:xfrm>
            <a:off x="2281815" y="1462017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94967295"/>
          </p:nvPr>
        </p:nvSpPr>
        <p:spPr>
          <a:xfrm>
            <a:off x="2281815" y="2566474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294967295"/>
          </p:nvPr>
        </p:nvSpPr>
        <p:spPr>
          <a:xfrm>
            <a:off x="2281815" y="3742534"/>
            <a:ext cx="415204" cy="643272"/>
          </a:xfrm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3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294967295"/>
          </p:nvPr>
        </p:nvSpPr>
        <p:spPr>
          <a:xfrm>
            <a:off x="2285949" y="4899834"/>
            <a:ext cx="415204" cy="643272"/>
          </a:xfrm>
        </p:spPr>
        <p:txBody>
          <a:bodyPr anchor="ctr">
            <a:noAutofit/>
          </a:bodyPr>
          <a:lstStyle/>
          <a:p>
            <a:pPr algn="ctr"/>
            <a:r>
              <a:rPr lang="es-ES_tradnl" sz="4800" dirty="0">
                <a:solidFill>
                  <a:schemeClr val="bg2">
                    <a:lumMod val="25000"/>
                  </a:schemeClr>
                </a:solidFill>
              </a:rPr>
              <a:t>4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15390" y="1523585"/>
            <a:ext cx="0" cy="455175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77801" y="840320"/>
            <a:ext cx="63026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4633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2100" y="341503"/>
            <a:ext cx="11607800" cy="261632"/>
          </a:xfrm>
        </p:spPr>
        <p:txBody>
          <a:bodyPr>
            <a:noAutofit/>
          </a:bodyPr>
          <a:lstStyle/>
          <a:p>
            <a:r>
              <a:rPr lang="es-ES_tradnl" dirty="0">
                <a:latin typeface="Segoe UI" panose="020B0502040204020203" pitchFamily="34" charset="0"/>
                <a:cs typeface="Segoe UI" panose="020B0502040204020203" pitchFamily="34" charset="0"/>
              </a:rPr>
              <a:t>ESTADO DEL ARTE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93700" y="673100"/>
            <a:ext cx="11404600" cy="0"/>
          </a:xfrm>
          <a:prstGeom prst="line">
            <a:avLst/>
          </a:prstGeom>
          <a:ln w="15875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50">
            <a:extLst>
              <a:ext uri="{FF2B5EF4-FFF2-40B4-BE49-F238E27FC236}">
                <a16:creationId xmlns:a16="http://schemas.microsoft.com/office/drawing/2014/main" id="{DB91D3CE-F7BC-464A-AA3A-ED01FD27AB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84144" y="2355709"/>
            <a:ext cx="6656355" cy="3290549"/>
            <a:chOff x="4444" y="-1563"/>
            <a:chExt cx="5304" cy="2622"/>
          </a:xfrm>
          <a:solidFill>
            <a:schemeClr val="bg2">
              <a:lumMod val="75000"/>
            </a:schemeClr>
          </a:solidFill>
        </p:grpSpPr>
        <p:grpSp>
          <p:nvGrpSpPr>
            <p:cNvPr id="11" name="Group 551">
              <a:extLst>
                <a:ext uri="{FF2B5EF4-FFF2-40B4-BE49-F238E27FC236}">
                  <a16:creationId xmlns:a16="http://schemas.microsoft.com/office/drawing/2014/main" id="{05DC51C9-8A23-46B7-96FC-C753F1406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6" y="-1498"/>
              <a:ext cx="5302" cy="2522"/>
              <a:chOff x="4446" y="-1498"/>
              <a:chExt cx="5302" cy="2522"/>
            </a:xfrm>
            <a:grpFill/>
          </p:grpSpPr>
          <p:sp>
            <p:nvSpPr>
              <p:cNvPr id="241" name="Freeform 351">
                <a:extLst>
                  <a:ext uri="{FF2B5EF4-FFF2-40B4-BE49-F238E27FC236}">
                    <a16:creationId xmlns:a16="http://schemas.microsoft.com/office/drawing/2014/main" id="{F1D46ECB-18FB-4081-A52D-760FBC710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1" y="288"/>
                <a:ext cx="606" cy="458"/>
              </a:xfrm>
              <a:custGeom>
                <a:avLst/>
                <a:gdLst>
                  <a:gd name="T0" fmla="*/ 106 w 227"/>
                  <a:gd name="T1" fmla="*/ 3 h 171"/>
                  <a:gd name="T2" fmla="*/ 109 w 227"/>
                  <a:gd name="T3" fmla="*/ 9 h 171"/>
                  <a:gd name="T4" fmla="*/ 99 w 227"/>
                  <a:gd name="T5" fmla="*/ 11 h 171"/>
                  <a:gd name="T6" fmla="*/ 94 w 227"/>
                  <a:gd name="T7" fmla="*/ 19 h 171"/>
                  <a:gd name="T8" fmla="*/ 92 w 227"/>
                  <a:gd name="T9" fmla="*/ 25 h 171"/>
                  <a:gd name="T10" fmla="*/ 82 w 227"/>
                  <a:gd name="T11" fmla="*/ 21 h 171"/>
                  <a:gd name="T12" fmla="*/ 77 w 227"/>
                  <a:gd name="T13" fmla="*/ 20 h 171"/>
                  <a:gd name="T14" fmla="*/ 72 w 227"/>
                  <a:gd name="T15" fmla="*/ 22 h 171"/>
                  <a:gd name="T16" fmla="*/ 69 w 227"/>
                  <a:gd name="T17" fmla="*/ 25 h 171"/>
                  <a:gd name="T18" fmla="*/ 67 w 227"/>
                  <a:gd name="T19" fmla="*/ 27 h 171"/>
                  <a:gd name="T20" fmla="*/ 66 w 227"/>
                  <a:gd name="T21" fmla="*/ 33 h 171"/>
                  <a:gd name="T22" fmla="*/ 61 w 227"/>
                  <a:gd name="T23" fmla="*/ 36 h 171"/>
                  <a:gd name="T24" fmla="*/ 58 w 227"/>
                  <a:gd name="T25" fmla="*/ 38 h 171"/>
                  <a:gd name="T26" fmla="*/ 52 w 227"/>
                  <a:gd name="T27" fmla="*/ 42 h 171"/>
                  <a:gd name="T28" fmla="*/ 41 w 227"/>
                  <a:gd name="T29" fmla="*/ 53 h 171"/>
                  <a:gd name="T30" fmla="*/ 27 w 227"/>
                  <a:gd name="T31" fmla="*/ 57 h 171"/>
                  <a:gd name="T32" fmla="*/ 13 w 227"/>
                  <a:gd name="T33" fmla="*/ 63 h 171"/>
                  <a:gd name="T34" fmla="*/ 7 w 227"/>
                  <a:gd name="T35" fmla="*/ 64 h 171"/>
                  <a:gd name="T36" fmla="*/ 4 w 227"/>
                  <a:gd name="T37" fmla="*/ 78 h 171"/>
                  <a:gd name="T38" fmla="*/ 4 w 227"/>
                  <a:gd name="T39" fmla="*/ 87 h 171"/>
                  <a:gd name="T40" fmla="*/ 1 w 227"/>
                  <a:gd name="T41" fmla="*/ 87 h 171"/>
                  <a:gd name="T42" fmla="*/ 9 w 227"/>
                  <a:gd name="T43" fmla="*/ 104 h 171"/>
                  <a:gd name="T44" fmla="*/ 16 w 227"/>
                  <a:gd name="T45" fmla="*/ 124 h 171"/>
                  <a:gd name="T46" fmla="*/ 13 w 227"/>
                  <a:gd name="T47" fmla="*/ 135 h 171"/>
                  <a:gd name="T48" fmla="*/ 24 w 227"/>
                  <a:gd name="T49" fmla="*/ 144 h 171"/>
                  <a:gd name="T50" fmla="*/ 39 w 227"/>
                  <a:gd name="T51" fmla="*/ 137 h 171"/>
                  <a:gd name="T52" fmla="*/ 62 w 227"/>
                  <a:gd name="T53" fmla="*/ 133 h 171"/>
                  <a:gd name="T54" fmla="*/ 82 w 227"/>
                  <a:gd name="T55" fmla="*/ 126 h 171"/>
                  <a:gd name="T56" fmla="*/ 109 w 227"/>
                  <a:gd name="T57" fmla="*/ 125 h 171"/>
                  <a:gd name="T58" fmla="*/ 119 w 227"/>
                  <a:gd name="T59" fmla="*/ 132 h 171"/>
                  <a:gd name="T60" fmla="*/ 124 w 227"/>
                  <a:gd name="T61" fmla="*/ 137 h 171"/>
                  <a:gd name="T62" fmla="*/ 128 w 227"/>
                  <a:gd name="T63" fmla="*/ 141 h 171"/>
                  <a:gd name="T64" fmla="*/ 139 w 227"/>
                  <a:gd name="T65" fmla="*/ 129 h 171"/>
                  <a:gd name="T66" fmla="*/ 139 w 227"/>
                  <a:gd name="T67" fmla="*/ 136 h 171"/>
                  <a:gd name="T68" fmla="*/ 135 w 227"/>
                  <a:gd name="T69" fmla="*/ 145 h 171"/>
                  <a:gd name="T70" fmla="*/ 143 w 227"/>
                  <a:gd name="T71" fmla="*/ 144 h 171"/>
                  <a:gd name="T72" fmla="*/ 149 w 227"/>
                  <a:gd name="T73" fmla="*/ 154 h 171"/>
                  <a:gd name="T74" fmla="*/ 160 w 227"/>
                  <a:gd name="T75" fmla="*/ 165 h 171"/>
                  <a:gd name="T76" fmla="*/ 176 w 227"/>
                  <a:gd name="T77" fmla="*/ 165 h 171"/>
                  <a:gd name="T78" fmla="*/ 179 w 227"/>
                  <a:gd name="T79" fmla="*/ 166 h 171"/>
                  <a:gd name="T80" fmla="*/ 187 w 227"/>
                  <a:gd name="T81" fmla="*/ 170 h 171"/>
                  <a:gd name="T82" fmla="*/ 206 w 227"/>
                  <a:gd name="T83" fmla="*/ 160 h 171"/>
                  <a:gd name="T84" fmla="*/ 216 w 227"/>
                  <a:gd name="T85" fmla="*/ 133 h 171"/>
                  <a:gd name="T86" fmla="*/ 223 w 227"/>
                  <a:gd name="T87" fmla="*/ 115 h 171"/>
                  <a:gd name="T88" fmla="*/ 226 w 227"/>
                  <a:gd name="T89" fmla="*/ 102 h 171"/>
                  <a:gd name="T90" fmla="*/ 224 w 227"/>
                  <a:gd name="T91" fmla="*/ 88 h 171"/>
                  <a:gd name="T92" fmla="*/ 221 w 227"/>
                  <a:gd name="T93" fmla="*/ 84 h 171"/>
                  <a:gd name="T94" fmla="*/ 210 w 227"/>
                  <a:gd name="T95" fmla="*/ 69 h 171"/>
                  <a:gd name="T96" fmla="*/ 204 w 227"/>
                  <a:gd name="T97" fmla="*/ 62 h 171"/>
                  <a:gd name="T98" fmla="*/ 197 w 227"/>
                  <a:gd name="T99" fmla="*/ 54 h 171"/>
                  <a:gd name="T100" fmla="*/ 186 w 227"/>
                  <a:gd name="T101" fmla="*/ 48 h 171"/>
                  <a:gd name="T102" fmla="*/ 183 w 227"/>
                  <a:gd name="T103" fmla="*/ 36 h 171"/>
                  <a:gd name="T104" fmla="*/ 176 w 227"/>
                  <a:gd name="T105" fmla="*/ 21 h 171"/>
                  <a:gd name="T106" fmla="*/ 168 w 227"/>
                  <a:gd name="T107" fmla="*/ 8 h 171"/>
                  <a:gd name="T108" fmla="*/ 163 w 227"/>
                  <a:gd name="T109" fmla="*/ 7 h 171"/>
                  <a:gd name="T110" fmla="*/ 160 w 227"/>
                  <a:gd name="T111" fmla="*/ 16 h 171"/>
                  <a:gd name="T112" fmla="*/ 160 w 227"/>
                  <a:gd name="T113" fmla="*/ 29 h 171"/>
                  <a:gd name="T114" fmla="*/ 145 w 227"/>
                  <a:gd name="T115" fmla="*/ 36 h 171"/>
                  <a:gd name="T116" fmla="*/ 130 w 227"/>
                  <a:gd name="T117" fmla="*/ 27 h 171"/>
                  <a:gd name="T118" fmla="*/ 129 w 227"/>
                  <a:gd name="T119" fmla="*/ 19 h 171"/>
                  <a:gd name="T120" fmla="*/ 132 w 227"/>
                  <a:gd name="T121" fmla="*/ 13 h 171"/>
                  <a:gd name="T122" fmla="*/ 130 w 227"/>
                  <a:gd name="T123" fmla="*/ 10 h 171"/>
                  <a:gd name="T124" fmla="*/ 123 w 227"/>
                  <a:gd name="T125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" h="171">
                    <a:moveTo>
                      <a:pt x="113" y="6"/>
                    </a:moveTo>
                    <a:cubicBezTo>
                      <a:pt x="111" y="6"/>
                      <a:pt x="111" y="5"/>
                      <a:pt x="110" y="4"/>
                    </a:cubicBezTo>
                    <a:cubicBezTo>
                      <a:pt x="109" y="4"/>
                      <a:pt x="106" y="2"/>
                      <a:pt x="106" y="3"/>
                    </a:cubicBezTo>
                    <a:cubicBezTo>
                      <a:pt x="106" y="4"/>
                      <a:pt x="106" y="5"/>
                      <a:pt x="108" y="5"/>
                    </a:cubicBezTo>
                    <a:cubicBezTo>
                      <a:pt x="109" y="5"/>
                      <a:pt x="110" y="4"/>
                      <a:pt x="110" y="6"/>
                    </a:cubicBezTo>
                    <a:cubicBezTo>
                      <a:pt x="110" y="8"/>
                      <a:pt x="111" y="9"/>
                      <a:pt x="109" y="9"/>
                    </a:cubicBezTo>
                    <a:cubicBezTo>
                      <a:pt x="108" y="10"/>
                      <a:pt x="105" y="10"/>
                      <a:pt x="104" y="10"/>
                    </a:cubicBezTo>
                    <a:cubicBezTo>
                      <a:pt x="103" y="9"/>
                      <a:pt x="103" y="9"/>
                      <a:pt x="102" y="10"/>
                    </a:cubicBezTo>
                    <a:cubicBezTo>
                      <a:pt x="101" y="10"/>
                      <a:pt x="100" y="10"/>
                      <a:pt x="99" y="11"/>
                    </a:cubicBezTo>
                    <a:cubicBezTo>
                      <a:pt x="99" y="11"/>
                      <a:pt x="98" y="13"/>
                      <a:pt x="97" y="13"/>
                    </a:cubicBezTo>
                    <a:cubicBezTo>
                      <a:pt x="96" y="14"/>
                      <a:pt x="96" y="16"/>
                      <a:pt x="96" y="16"/>
                    </a:cubicBezTo>
                    <a:cubicBezTo>
                      <a:pt x="95" y="17"/>
                      <a:pt x="95" y="18"/>
                      <a:pt x="94" y="19"/>
                    </a:cubicBezTo>
                    <a:cubicBezTo>
                      <a:pt x="93" y="21"/>
                      <a:pt x="92" y="21"/>
                      <a:pt x="93" y="21"/>
                    </a:cubicBezTo>
                    <a:cubicBezTo>
                      <a:pt x="93" y="22"/>
                      <a:pt x="94" y="24"/>
                      <a:pt x="94" y="25"/>
                    </a:cubicBezTo>
                    <a:cubicBezTo>
                      <a:pt x="94" y="25"/>
                      <a:pt x="94" y="26"/>
                      <a:pt x="92" y="25"/>
                    </a:cubicBezTo>
                    <a:cubicBezTo>
                      <a:pt x="91" y="24"/>
                      <a:pt x="88" y="24"/>
                      <a:pt x="87" y="24"/>
                    </a:cubicBezTo>
                    <a:cubicBezTo>
                      <a:pt x="87" y="25"/>
                      <a:pt x="85" y="29"/>
                      <a:pt x="85" y="27"/>
                    </a:cubicBezTo>
                    <a:cubicBezTo>
                      <a:pt x="85" y="26"/>
                      <a:pt x="84" y="22"/>
                      <a:pt x="82" y="21"/>
                    </a:cubicBezTo>
                    <a:cubicBezTo>
                      <a:pt x="81" y="19"/>
                      <a:pt x="80" y="20"/>
                      <a:pt x="80" y="19"/>
                    </a:cubicBezTo>
                    <a:cubicBezTo>
                      <a:pt x="79" y="18"/>
                      <a:pt x="79" y="17"/>
                      <a:pt x="78" y="18"/>
                    </a:cubicBezTo>
                    <a:cubicBezTo>
                      <a:pt x="78" y="19"/>
                      <a:pt x="78" y="20"/>
                      <a:pt x="77" y="20"/>
                    </a:cubicBezTo>
                    <a:cubicBezTo>
                      <a:pt x="76" y="20"/>
                      <a:pt x="75" y="19"/>
                      <a:pt x="74" y="20"/>
                    </a:cubicBezTo>
                    <a:cubicBezTo>
                      <a:pt x="74" y="21"/>
                      <a:pt x="74" y="23"/>
                      <a:pt x="73" y="23"/>
                    </a:cubicBezTo>
                    <a:cubicBezTo>
                      <a:pt x="72" y="23"/>
                      <a:pt x="72" y="22"/>
                      <a:pt x="72" y="22"/>
                    </a:cubicBezTo>
                    <a:cubicBezTo>
                      <a:pt x="71" y="21"/>
                      <a:pt x="71" y="23"/>
                      <a:pt x="70" y="23"/>
                    </a:cubicBezTo>
                    <a:cubicBezTo>
                      <a:pt x="70" y="23"/>
                      <a:pt x="69" y="22"/>
                      <a:pt x="69" y="23"/>
                    </a:cubicBezTo>
                    <a:cubicBezTo>
                      <a:pt x="68" y="24"/>
                      <a:pt x="68" y="25"/>
                      <a:pt x="69" y="25"/>
                    </a:cubicBezTo>
                    <a:cubicBezTo>
                      <a:pt x="69" y="25"/>
                      <a:pt x="70" y="26"/>
                      <a:pt x="68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8" y="27"/>
                      <a:pt x="69" y="28"/>
                      <a:pt x="67" y="27"/>
                    </a:cubicBezTo>
                    <a:cubicBezTo>
                      <a:pt x="66" y="27"/>
                      <a:pt x="65" y="28"/>
                      <a:pt x="65" y="29"/>
                    </a:cubicBezTo>
                    <a:cubicBezTo>
                      <a:pt x="65" y="30"/>
                      <a:pt x="65" y="32"/>
                      <a:pt x="66" y="32"/>
                    </a:cubicBezTo>
                    <a:cubicBezTo>
                      <a:pt x="67" y="32"/>
                      <a:pt x="68" y="33"/>
                      <a:pt x="66" y="33"/>
                    </a:cubicBezTo>
                    <a:cubicBezTo>
                      <a:pt x="64" y="33"/>
                      <a:pt x="61" y="32"/>
                      <a:pt x="60" y="32"/>
                    </a:cubicBezTo>
                    <a:cubicBezTo>
                      <a:pt x="60" y="32"/>
                      <a:pt x="59" y="34"/>
                      <a:pt x="59" y="34"/>
                    </a:cubicBezTo>
                    <a:cubicBezTo>
                      <a:pt x="60" y="35"/>
                      <a:pt x="61" y="35"/>
                      <a:pt x="61" y="36"/>
                    </a:cubicBezTo>
                    <a:cubicBezTo>
                      <a:pt x="61" y="37"/>
                      <a:pt x="61" y="38"/>
                      <a:pt x="60" y="37"/>
                    </a:cubicBezTo>
                    <a:cubicBezTo>
                      <a:pt x="60" y="37"/>
                      <a:pt x="60" y="38"/>
                      <a:pt x="60" y="39"/>
                    </a:cubicBezTo>
                    <a:cubicBezTo>
                      <a:pt x="60" y="39"/>
                      <a:pt x="58" y="39"/>
                      <a:pt x="58" y="38"/>
                    </a:cubicBezTo>
                    <a:cubicBezTo>
                      <a:pt x="58" y="37"/>
                      <a:pt x="57" y="34"/>
                      <a:pt x="56" y="34"/>
                    </a:cubicBezTo>
                    <a:cubicBezTo>
                      <a:pt x="56" y="34"/>
                      <a:pt x="54" y="36"/>
                      <a:pt x="53" y="38"/>
                    </a:cubicBezTo>
                    <a:cubicBezTo>
                      <a:pt x="52" y="39"/>
                      <a:pt x="52" y="41"/>
                      <a:pt x="52" y="42"/>
                    </a:cubicBezTo>
                    <a:cubicBezTo>
                      <a:pt x="52" y="42"/>
                      <a:pt x="53" y="43"/>
                      <a:pt x="52" y="44"/>
                    </a:cubicBezTo>
                    <a:cubicBezTo>
                      <a:pt x="52" y="44"/>
                      <a:pt x="49" y="47"/>
                      <a:pt x="48" y="49"/>
                    </a:cubicBezTo>
                    <a:cubicBezTo>
                      <a:pt x="47" y="50"/>
                      <a:pt x="43" y="52"/>
                      <a:pt x="41" y="53"/>
                    </a:cubicBezTo>
                    <a:cubicBezTo>
                      <a:pt x="39" y="53"/>
                      <a:pt x="36" y="53"/>
                      <a:pt x="34" y="54"/>
                    </a:cubicBezTo>
                    <a:cubicBezTo>
                      <a:pt x="33" y="54"/>
                      <a:pt x="34" y="54"/>
                      <a:pt x="32" y="55"/>
                    </a:cubicBezTo>
                    <a:cubicBezTo>
                      <a:pt x="31" y="56"/>
                      <a:pt x="28" y="56"/>
                      <a:pt x="27" y="57"/>
                    </a:cubicBezTo>
                    <a:cubicBezTo>
                      <a:pt x="26" y="58"/>
                      <a:pt x="26" y="57"/>
                      <a:pt x="24" y="57"/>
                    </a:cubicBezTo>
                    <a:cubicBezTo>
                      <a:pt x="23" y="57"/>
                      <a:pt x="19" y="59"/>
                      <a:pt x="17" y="60"/>
                    </a:cubicBezTo>
                    <a:cubicBezTo>
                      <a:pt x="16" y="62"/>
                      <a:pt x="14" y="63"/>
                      <a:pt x="13" y="63"/>
                    </a:cubicBezTo>
                    <a:cubicBezTo>
                      <a:pt x="11" y="63"/>
                      <a:pt x="9" y="65"/>
                      <a:pt x="9" y="66"/>
                    </a:cubicBezTo>
                    <a:cubicBezTo>
                      <a:pt x="9" y="67"/>
                      <a:pt x="9" y="69"/>
                      <a:pt x="8" y="68"/>
                    </a:cubicBezTo>
                    <a:cubicBezTo>
                      <a:pt x="7" y="66"/>
                      <a:pt x="8" y="63"/>
                      <a:pt x="7" y="64"/>
                    </a:cubicBezTo>
                    <a:cubicBezTo>
                      <a:pt x="6" y="65"/>
                      <a:pt x="5" y="68"/>
                      <a:pt x="5" y="70"/>
                    </a:cubicBezTo>
                    <a:cubicBezTo>
                      <a:pt x="5" y="71"/>
                      <a:pt x="6" y="70"/>
                      <a:pt x="5" y="72"/>
                    </a:cubicBezTo>
                    <a:cubicBezTo>
                      <a:pt x="4" y="73"/>
                      <a:pt x="4" y="76"/>
                      <a:pt x="4" y="78"/>
                    </a:cubicBezTo>
                    <a:cubicBezTo>
                      <a:pt x="4" y="80"/>
                      <a:pt x="6" y="83"/>
                      <a:pt x="7" y="85"/>
                    </a:cubicBezTo>
                    <a:cubicBezTo>
                      <a:pt x="7" y="87"/>
                      <a:pt x="8" y="92"/>
                      <a:pt x="7" y="91"/>
                    </a:cubicBezTo>
                    <a:cubicBezTo>
                      <a:pt x="6" y="90"/>
                      <a:pt x="4" y="86"/>
                      <a:pt x="4" y="87"/>
                    </a:cubicBezTo>
                    <a:cubicBezTo>
                      <a:pt x="4" y="87"/>
                      <a:pt x="6" y="90"/>
                      <a:pt x="6" y="91"/>
                    </a:cubicBezTo>
                    <a:cubicBezTo>
                      <a:pt x="6" y="91"/>
                      <a:pt x="5" y="93"/>
                      <a:pt x="4" y="92"/>
                    </a:cubicBezTo>
                    <a:cubicBezTo>
                      <a:pt x="3" y="91"/>
                      <a:pt x="0" y="86"/>
                      <a:pt x="1" y="87"/>
                    </a:cubicBezTo>
                    <a:cubicBezTo>
                      <a:pt x="1" y="88"/>
                      <a:pt x="3" y="92"/>
                      <a:pt x="5" y="93"/>
                    </a:cubicBezTo>
                    <a:cubicBezTo>
                      <a:pt x="6" y="95"/>
                      <a:pt x="7" y="97"/>
                      <a:pt x="7" y="99"/>
                    </a:cubicBezTo>
                    <a:cubicBezTo>
                      <a:pt x="8" y="101"/>
                      <a:pt x="8" y="102"/>
                      <a:pt x="9" y="104"/>
                    </a:cubicBezTo>
                    <a:cubicBezTo>
                      <a:pt x="9" y="105"/>
                      <a:pt x="12" y="107"/>
                      <a:pt x="12" y="110"/>
                    </a:cubicBezTo>
                    <a:cubicBezTo>
                      <a:pt x="12" y="112"/>
                      <a:pt x="12" y="115"/>
                      <a:pt x="13" y="116"/>
                    </a:cubicBezTo>
                    <a:cubicBezTo>
                      <a:pt x="14" y="118"/>
                      <a:pt x="16" y="121"/>
                      <a:pt x="16" y="124"/>
                    </a:cubicBezTo>
                    <a:cubicBezTo>
                      <a:pt x="16" y="126"/>
                      <a:pt x="15" y="128"/>
                      <a:pt x="15" y="130"/>
                    </a:cubicBezTo>
                    <a:cubicBezTo>
                      <a:pt x="15" y="131"/>
                      <a:pt x="16" y="133"/>
                      <a:pt x="16" y="134"/>
                    </a:cubicBezTo>
                    <a:cubicBezTo>
                      <a:pt x="15" y="134"/>
                      <a:pt x="14" y="134"/>
                      <a:pt x="13" y="135"/>
                    </a:cubicBezTo>
                    <a:cubicBezTo>
                      <a:pt x="12" y="137"/>
                      <a:pt x="11" y="139"/>
                      <a:pt x="12" y="139"/>
                    </a:cubicBezTo>
                    <a:cubicBezTo>
                      <a:pt x="13" y="139"/>
                      <a:pt x="15" y="140"/>
                      <a:pt x="17" y="142"/>
                    </a:cubicBezTo>
                    <a:cubicBezTo>
                      <a:pt x="19" y="143"/>
                      <a:pt x="21" y="144"/>
                      <a:pt x="24" y="144"/>
                    </a:cubicBezTo>
                    <a:cubicBezTo>
                      <a:pt x="27" y="144"/>
                      <a:pt x="30" y="142"/>
                      <a:pt x="33" y="141"/>
                    </a:cubicBezTo>
                    <a:cubicBezTo>
                      <a:pt x="35" y="139"/>
                      <a:pt x="36" y="140"/>
                      <a:pt x="37" y="140"/>
                    </a:cubicBezTo>
                    <a:cubicBezTo>
                      <a:pt x="37" y="139"/>
                      <a:pt x="38" y="137"/>
                      <a:pt x="39" y="137"/>
                    </a:cubicBezTo>
                    <a:cubicBezTo>
                      <a:pt x="41" y="137"/>
                      <a:pt x="43" y="136"/>
                      <a:pt x="46" y="136"/>
                    </a:cubicBezTo>
                    <a:cubicBezTo>
                      <a:pt x="49" y="136"/>
                      <a:pt x="56" y="138"/>
                      <a:pt x="58" y="137"/>
                    </a:cubicBezTo>
                    <a:cubicBezTo>
                      <a:pt x="60" y="136"/>
                      <a:pt x="60" y="135"/>
                      <a:pt x="62" y="133"/>
                    </a:cubicBezTo>
                    <a:cubicBezTo>
                      <a:pt x="63" y="132"/>
                      <a:pt x="65" y="131"/>
                      <a:pt x="68" y="130"/>
                    </a:cubicBezTo>
                    <a:cubicBezTo>
                      <a:pt x="71" y="128"/>
                      <a:pt x="72" y="127"/>
                      <a:pt x="74" y="127"/>
                    </a:cubicBezTo>
                    <a:cubicBezTo>
                      <a:pt x="75" y="127"/>
                      <a:pt x="79" y="127"/>
                      <a:pt x="82" y="126"/>
                    </a:cubicBezTo>
                    <a:cubicBezTo>
                      <a:pt x="84" y="125"/>
                      <a:pt x="89" y="123"/>
                      <a:pt x="93" y="123"/>
                    </a:cubicBezTo>
                    <a:cubicBezTo>
                      <a:pt x="98" y="123"/>
                      <a:pt x="101" y="121"/>
                      <a:pt x="102" y="122"/>
                    </a:cubicBezTo>
                    <a:cubicBezTo>
                      <a:pt x="103" y="122"/>
                      <a:pt x="107" y="125"/>
                      <a:pt x="109" y="125"/>
                    </a:cubicBezTo>
                    <a:cubicBezTo>
                      <a:pt x="111" y="125"/>
                      <a:pt x="114" y="126"/>
                      <a:pt x="115" y="126"/>
                    </a:cubicBezTo>
                    <a:cubicBezTo>
                      <a:pt x="117" y="127"/>
                      <a:pt x="119" y="127"/>
                      <a:pt x="119" y="128"/>
                    </a:cubicBezTo>
                    <a:cubicBezTo>
                      <a:pt x="118" y="130"/>
                      <a:pt x="118" y="132"/>
                      <a:pt x="119" y="132"/>
                    </a:cubicBezTo>
                    <a:cubicBezTo>
                      <a:pt x="120" y="131"/>
                      <a:pt x="119" y="131"/>
                      <a:pt x="120" y="132"/>
                    </a:cubicBezTo>
                    <a:cubicBezTo>
                      <a:pt x="121" y="133"/>
                      <a:pt x="122" y="133"/>
                      <a:pt x="123" y="135"/>
                    </a:cubicBezTo>
                    <a:cubicBezTo>
                      <a:pt x="123" y="136"/>
                      <a:pt x="124" y="136"/>
                      <a:pt x="124" y="137"/>
                    </a:cubicBezTo>
                    <a:cubicBezTo>
                      <a:pt x="125" y="138"/>
                      <a:pt x="125" y="139"/>
                      <a:pt x="125" y="140"/>
                    </a:cubicBezTo>
                    <a:cubicBezTo>
                      <a:pt x="125" y="141"/>
                      <a:pt x="127" y="143"/>
                      <a:pt x="128" y="143"/>
                    </a:cubicBezTo>
                    <a:cubicBezTo>
                      <a:pt x="129" y="144"/>
                      <a:pt x="127" y="142"/>
                      <a:pt x="128" y="141"/>
                    </a:cubicBezTo>
                    <a:cubicBezTo>
                      <a:pt x="130" y="140"/>
                      <a:pt x="133" y="136"/>
                      <a:pt x="134" y="136"/>
                    </a:cubicBezTo>
                    <a:cubicBezTo>
                      <a:pt x="136" y="135"/>
                      <a:pt x="135" y="134"/>
                      <a:pt x="136" y="133"/>
                    </a:cubicBezTo>
                    <a:cubicBezTo>
                      <a:pt x="138" y="132"/>
                      <a:pt x="139" y="130"/>
                      <a:pt x="139" y="129"/>
                    </a:cubicBezTo>
                    <a:cubicBezTo>
                      <a:pt x="139" y="129"/>
                      <a:pt x="139" y="129"/>
                      <a:pt x="140" y="131"/>
                    </a:cubicBezTo>
                    <a:cubicBezTo>
                      <a:pt x="140" y="133"/>
                      <a:pt x="139" y="133"/>
                      <a:pt x="139" y="134"/>
                    </a:cubicBezTo>
                    <a:cubicBezTo>
                      <a:pt x="139" y="136"/>
                      <a:pt x="140" y="135"/>
                      <a:pt x="139" y="136"/>
                    </a:cubicBezTo>
                    <a:cubicBezTo>
                      <a:pt x="138" y="138"/>
                      <a:pt x="137" y="139"/>
                      <a:pt x="137" y="141"/>
                    </a:cubicBezTo>
                    <a:cubicBezTo>
                      <a:pt x="137" y="142"/>
                      <a:pt x="136" y="143"/>
                      <a:pt x="135" y="143"/>
                    </a:cubicBezTo>
                    <a:cubicBezTo>
                      <a:pt x="134" y="144"/>
                      <a:pt x="134" y="145"/>
                      <a:pt x="135" y="145"/>
                    </a:cubicBezTo>
                    <a:cubicBezTo>
                      <a:pt x="136" y="145"/>
                      <a:pt x="138" y="145"/>
                      <a:pt x="139" y="143"/>
                    </a:cubicBezTo>
                    <a:cubicBezTo>
                      <a:pt x="139" y="141"/>
                      <a:pt x="139" y="138"/>
                      <a:pt x="140" y="139"/>
                    </a:cubicBezTo>
                    <a:cubicBezTo>
                      <a:pt x="140" y="139"/>
                      <a:pt x="143" y="142"/>
                      <a:pt x="143" y="144"/>
                    </a:cubicBezTo>
                    <a:cubicBezTo>
                      <a:pt x="142" y="145"/>
                      <a:pt x="140" y="147"/>
                      <a:pt x="142" y="148"/>
                    </a:cubicBezTo>
                    <a:cubicBezTo>
                      <a:pt x="143" y="148"/>
                      <a:pt x="144" y="147"/>
                      <a:pt x="146" y="148"/>
                    </a:cubicBezTo>
                    <a:cubicBezTo>
                      <a:pt x="147" y="149"/>
                      <a:pt x="150" y="153"/>
                      <a:pt x="149" y="154"/>
                    </a:cubicBezTo>
                    <a:cubicBezTo>
                      <a:pt x="149" y="156"/>
                      <a:pt x="148" y="158"/>
                      <a:pt x="150" y="159"/>
                    </a:cubicBezTo>
                    <a:cubicBezTo>
                      <a:pt x="152" y="161"/>
                      <a:pt x="151" y="161"/>
                      <a:pt x="154" y="162"/>
                    </a:cubicBezTo>
                    <a:cubicBezTo>
                      <a:pt x="157" y="164"/>
                      <a:pt x="158" y="164"/>
                      <a:pt x="160" y="165"/>
                    </a:cubicBezTo>
                    <a:cubicBezTo>
                      <a:pt x="161" y="166"/>
                      <a:pt x="160" y="164"/>
                      <a:pt x="163" y="165"/>
                    </a:cubicBezTo>
                    <a:cubicBezTo>
                      <a:pt x="166" y="166"/>
                      <a:pt x="169" y="169"/>
                      <a:pt x="171" y="169"/>
                    </a:cubicBezTo>
                    <a:cubicBezTo>
                      <a:pt x="172" y="168"/>
                      <a:pt x="175" y="166"/>
                      <a:pt x="176" y="165"/>
                    </a:cubicBezTo>
                    <a:cubicBezTo>
                      <a:pt x="177" y="163"/>
                      <a:pt x="178" y="161"/>
                      <a:pt x="179" y="162"/>
                    </a:cubicBezTo>
                    <a:cubicBezTo>
                      <a:pt x="179" y="164"/>
                      <a:pt x="178" y="164"/>
                      <a:pt x="178" y="165"/>
                    </a:cubicBezTo>
                    <a:cubicBezTo>
                      <a:pt x="178" y="166"/>
                      <a:pt x="179" y="166"/>
                      <a:pt x="179" y="166"/>
                    </a:cubicBezTo>
                    <a:cubicBezTo>
                      <a:pt x="179" y="165"/>
                      <a:pt x="180" y="163"/>
                      <a:pt x="180" y="164"/>
                    </a:cubicBezTo>
                    <a:cubicBezTo>
                      <a:pt x="181" y="166"/>
                      <a:pt x="184" y="167"/>
                      <a:pt x="185" y="169"/>
                    </a:cubicBezTo>
                    <a:cubicBezTo>
                      <a:pt x="187" y="171"/>
                      <a:pt x="187" y="171"/>
                      <a:pt x="187" y="170"/>
                    </a:cubicBezTo>
                    <a:cubicBezTo>
                      <a:pt x="187" y="168"/>
                      <a:pt x="189" y="168"/>
                      <a:pt x="191" y="166"/>
                    </a:cubicBezTo>
                    <a:cubicBezTo>
                      <a:pt x="192" y="164"/>
                      <a:pt x="193" y="162"/>
                      <a:pt x="197" y="162"/>
                    </a:cubicBezTo>
                    <a:cubicBezTo>
                      <a:pt x="200" y="162"/>
                      <a:pt x="206" y="161"/>
                      <a:pt x="206" y="160"/>
                    </a:cubicBezTo>
                    <a:cubicBezTo>
                      <a:pt x="207" y="158"/>
                      <a:pt x="206" y="156"/>
                      <a:pt x="207" y="154"/>
                    </a:cubicBezTo>
                    <a:cubicBezTo>
                      <a:pt x="207" y="152"/>
                      <a:pt x="210" y="146"/>
                      <a:pt x="211" y="143"/>
                    </a:cubicBezTo>
                    <a:cubicBezTo>
                      <a:pt x="212" y="141"/>
                      <a:pt x="213" y="136"/>
                      <a:pt x="216" y="133"/>
                    </a:cubicBezTo>
                    <a:cubicBezTo>
                      <a:pt x="219" y="130"/>
                      <a:pt x="220" y="129"/>
                      <a:pt x="220" y="127"/>
                    </a:cubicBezTo>
                    <a:cubicBezTo>
                      <a:pt x="220" y="126"/>
                      <a:pt x="222" y="124"/>
                      <a:pt x="223" y="122"/>
                    </a:cubicBezTo>
                    <a:cubicBezTo>
                      <a:pt x="224" y="121"/>
                      <a:pt x="223" y="118"/>
                      <a:pt x="223" y="115"/>
                    </a:cubicBezTo>
                    <a:cubicBezTo>
                      <a:pt x="224" y="113"/>
                      <a:pt x="226" y="111"/>
                      <a:pt x="225" y="110"/>
                    </a:cubicBezTo>
                    <a:cubicBezTo>
                      <a:pt x="225" y="109"/>
                      <a:pt x="225" y="108"/>
                      <a:pt x="225" y="108"/>
                    </a:cubicBezTo>
                    <a:cubicBezTo>
                      <a:pt x="226" y="107"/>
                      <a:pt x="227" y="104"/>
                      <a:pt x="226" y="102"/>
                    </a:cubicBezTo>
                    <a:cubicBezTo>
                      <a:pt x="226" y="100"/>
                      <a:pt x="224" y="99"/>
                      <a:pt x="224" y="97"/>
                    </a:cubicBezTo>
                    <a:cubicBezTo>
                      <a:pt x="224" y="95"/>
                      <a:pt x="224" y="94"/>
                      <a:pt x="223" y="92"/>
                    </a:cubicBezTo>
                    <a:cubicBezTo>
                      <a:pt x="223" y="90"/>
                      <a:pt x="224" y="89"/>
                      <a:pt x="224" y="88"/>
                    </a:cubicBezTo>
                    <a:cubicBezTo>
                      <a:pt x="224" y="87"/>
                      <a:pt x="224" y="87"/>
                      <a:pt x="225" y="86"/>
                    </a:cubicBezTo>
                    <a:cubicBezTo>
                      <a:pt x="225" y="85"/>
                      <a:pt x="225" y="82"/>
                      <a:pt x="225" y="83"/>
                    </a:cubicBezTo>
                    <a:cubicBezTo>
                      <a:pt x="225" y="83"/>
                      <a:pt x="223" y="87"/>
                      <a:pt x="221" y="84"/>
                    </a:cubicBezTo>
                    <a:cubicBezTo>
                      <a:pt x="219" y="82"/>
                      <a:pt x="218" y="78"/>
                      <a:pt x="217" y="78"/>
                    </a:cubicBezTo>
                    <a:cubicBezTo>
                      <a:pt x="216" y="77"/>
                      <a:pt x="213" y="76"/>
                      <a:pt x="212" y="74"/>
                    </a:cubicBezTo>
                    <a:cubicBezTo>
                      <a:pt x="211" y="72"/>
                      <a:pt x="212" y="69"/>
                      <a:pt x="210" y="69"/>
                    </a:cubicBezTo>
                    <a:cubicBezTo>
                      <a:pt x="209" y="68"/>
                      <a:pt x="207" y="66"/>
                      <a:pt x="207" y="67"/>
                    </a:cubicBezTo>
                    <a:cubicBezTo>
                      <a:pt x="207" y="67"/>
                      <a:pt x="206" y="68"/>
                      <a:pt x="205" y="68"/>
                    </a:cubicBezTo>
                    <a:cubicBezTo>
                      <a:pt x="205" y="67"/>
                      <a:pt x="205" y="64"/>
                      <a:pt x="204" y="62"/>
                    </a:cubicBezTo>
                    <a:cubicBezTo>
                      <a:pt x="202" y="60"/>
                      <a:pt x="200" y="58"/>
                      <a:pt x="200" y="58"/>
                    </a:cubicBezTo>
                    <a:cubicBezTo>
                      <a:pt x="200" y="57"/>
                      <a:pt x="200" y="57"/>
                      <a:pt x="201" y="57"/>
                    </a:cubicBezTo>
                    <a:cubicBezTo>
                      <a:pt x="201" y="57"/>
                      <a:pt x="199" y="56"/>
                      <a:pt x="197" y="54"/>
                    </a:cubicBezTo>
                    <a:cubicBezTo>
                      <a:pt x="196" y="52"/>
                      <a:pt x="195" y="53"/>
                      <a:pt x="194" y="52"/>
                    </a:cubicBezTo>
                    <a:cubicBezTo>
                      <a:pt x="193" y="51"/>
                      <a:pt x="193" y="51"/>
                      <a:pt x="191" y="51"/>
                    </a:cubicBezTo>
                    <a:cubicBezTo>
                      <a:pt x="190" y="51"/>
                      <a:pt x="186" y="49"/>
                      <a:pt x="186" y="48"/>
                    </a:cubicBezTo>
                    <a:cubicBezTo>
                      <a:pt x="186" y="46"/>
                      <a:pt x="186" y="46"/>
                      <a:pt x="185" y="44"/>
                    </a:cubicBezTo>
                    <a:cubicBezTo>
                      <a:pt x="184" y="42"/>
                      <a:pt x="185" y="43"/>
                      <a:pt x="185" y="41"/>
                    </a:cubicBezTo>
                    <a:cubicBezTo>
                      <a:pt x="185" y="39"/>
                      <a:pt x="185" y="37"/>
                      <a:pt x="183" y="36"/>
                    </a:cubicBezTo>
                    <a:cubicBezTo>
                      <a:pt x="182" y="34"/>
                      <a:pt x="182" y="35"/>
                      <a:pt x="181" y="33"/>
                    </a:cubicBezTo>
                    <a:cubicBezTo>
                      <a:pt x="181" y="31"/>
                      <a:pt x="181" y="27"/>
                      <a:pt x="180" y="25"/>
                    </a:cubicBezTo>
                    <a:cubicBezTo>
                      <a:pt x="179" y="24"/>
                      <a:pt x="177" y="22"/>
                      <a:pt x="176" y="21"/>
                    </a:cubicBezTo>
                    <a:cubicBezTo>
                      <a:pt x="175" y="20"/>
                      <a:pt x="175" y="22"/>
                      <a:pt x="175" y="22"/>
                    </a:cubicBezTo>
                    <a:cubicBezTo>
                      <a:pt x="174" y="22"/>
                      <a:pt x="171" y="19"/>
                      <a:pt x="171" y="16"/>
                    </a:cubicBezTo>
                    <a:cubicBezTo>
                      <a:pt x="171" y="13"/>
                      <a:pt x="169" y="10"/>
                      <a:pt x="168" y="8"/>
                    </a:cubicBezTo>
                    <a:cubicBezTo>
                      <a:pt x="167" y="6"/>
                      <a:pt x="165" y="3"/>
                      <a:pt x="165" y="2"/>
                    </a:cubicBezTo>
                    <a:cubicBezTo>
                      <a:pt x="165" y="0"/>
                      <a:pt x="164" y="2"/>
                      <a:pt x="164" y="3"/>
                    </a:cubicBezTo>
                    <a:cubicBezTo>
                      <a:pt x="164" y="3"/>
                      <a:pt x="164" y="6"/>
                      <a:pt x="163" y="7"/>
                    </a:cubicBezTo>
                    <a:cubicBezTo>
                      <a:pt x="161" y="9"/>
                      <a:pt x="160" y="10"/>
                      <a:pt x="160" y="11"/>
                    </a:cubicBezTo>
                    <a:cubicBezTo>
                      <a:pt x="161" y="11"/>
                      <a:pt x="162" y="11"/>
                      <a:pt x="162" y="12"/>
                    </a:cubicBezTo>
                    <a:cubicBezTo>
                      <a:pt x="161" y="13"/>
                      <a:pt x="160" y="14"/>
                      <a:pt x="160" y="16"/>
                    </a:cubicBezTo>
                    <a:cubicBezTo>
                      <a:pt x="160" y="18"/>
                      <a:pt x="159" y="18"/>
                      <a:pt x="160" y="19"/>
                    </a:cubicBezTo>
                    <a:cubicBezTo>
                      <a:pt x="160" y="20"/>
                      <a:pt x="160" y="22"/>
                      <a:pt x="160" y="23"/>
                    </a:cubicBezTo>
                    <a:cubicBezTo>
                      <a:pt x="160" y="23"/>
                      <a:pt x="160" y="26"/>
                      <a:pt x="160" y="29"/>
                    </a:cubicBezTo>
                    <a:cubicBezTo>
                      <a:pt x="159" y="33"/>
                      <a:pt x="157" y="39"/>
                      <a:pt x="155" y="40"/>
                    </a:cubicBezTo>
                    <a:cubicBezTo>
                      <a:pt x="152" y="42"/>
                      <a:pt x="151" y="41"/>
                      <a:pt x="149" y="40"/>
                    </a:cubicBezTo>
                    <a:cubicBezTo>
                      <a:pt x="147" y="38"/>
                      <a:pt x="146" y="36"/>
                      <a:pt x="145" y="36"/>
                    </a:cubicBezTo>
                    <a:cubicBezTo>
                      <a:pt x="144" y="35"/>
                      <a:pt x="140" y="34"/>
                      <a:pt x="138" y="33"/>
                    </a:cubicBezTo>
                    <a:cubicBezTo>
                      <a:pt x="136" y="31"/>
                      <a:pt x="135" y="30"/>
                      <a:pt x="134" y="30"/>
                    </a:cubicBezTo>
                    <a:cubicBezTo>
                      <a:pt x="133" y="30"/>
                      <a:pt x="131" y="28"/>
                      <a:pt x="130" y="27"/>
                    </a:cubicBezTo>
                    <a:cubicBezTo>
                      <a:pt x="129" y="26"/>
                      <a:pt x="127" y="25"/>
                      <a:pt x="127" y="25"/>
                    </a:cubicBezTo>
                    <a:cubicBezTo>
                      <a:pt x="126" y="25"/>
                      <a:pt x="125" y="24"/>
                      <a:pt x="126" y="23"/>
                    </a:cubicBezTo>
                    <a:cubicBezTo>
                      <a:pt x="126" y="22"/>
                      <a:pt x="128" y="20"/>
                      <a:pt x="129" y="19"/>
                    </a:cubicBezTo>
                    <a:cubicBezTo>
                      <a:pt x="130" y="18"/>
                      <a:pt x="131" y="18"/>
                      <a:pt x="130" y="18"/>
                    </a:cubicBezTo>
                    <a:cubicBezTo>
                      <a:pt x="129" y="17"/>
                      <a:pt x="129" y="15"/>
                      <a:pt x="131" y="15"/>
                    </a:cubicBezTo>
                    <a:cubicBezTo>
                      <a:pt x="132" y="15"/>
                      <a:pt x="131" y="14"/>
                      <a:pt x="132" y="13"/>
                    </a:cubicBezTo>
                    <a:cubicBezTo>
                      <a:pt x="133" y="11"/>
                      <a:pt x="135" y="10"/>
                      <a:pt x="134" y="9"/>
                    </a:cubicBezTo>
                    <a:cubicBezTo>
                      <a:pt x="133" y="9"/>
                      <a:pt x="132" y="7"/>
                      <a:pt x="132" y="8"/>
                    </a:cubicBezTo>
                    <a:cubicBezTo>
                      <a:pt x="131" y="9"/>
                      <a:pt x="131" y="11"/>
                      <a:pt x="130" y="10"/>
                    </a:cubicBezTo>
                    <a:cubicBezTo>
                      <a:pt x="129" y="10"/>
                      <a:pt x="128" y="9"/>
                      <a:pt x="128" y="9"/>
                    </a:cubicBezTo>
                    <a:cubicBezTo>
                      <a:pt x="129" y="8"/>
                      <a:pt x="129" y="7"/>
                      <a:pt x="127" y="8"/>
                    </a:cubicBezTo>
                    <a:cubicBezTo>
                      <a:pt x="126" y="9"/>
                      <a:pt x="125" y="10"/>
                      <a:pt x="123" y="9"/>
                    </a:cubicBezTo>
                    <a:cubicBezTo>
                      <a:pt x="121" y="9"/>
                      <a:pt x="115" y="6"/>
                      <a:pt x="113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2" name="Freeform 352">
                <a:extLst>
                  <a:ext uri="{FF2B5EF4-FFF2-40B4-BE49-F238E27FC236}">
                    <a16:creationId xmlns:a16="http://schemas.microsoft.com/office/drawing/2014/main" id="{26A7CA4F-168B-4493-A973-3FA0E1DD2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" y="-864"/>
                <a:ext cx="118" cy="181"/>
              </a:xfrm>
              <a:custGeom>
                <a:avLst/>
                <a:gdLst>
                  <a:gd name="T0" fmla="*/ 13 w 44"/>
                  <a:gd name="T1" fmla="*/ 1 h 68"/>
                  <a:gd name="T2" fmla="*/ 6 w 44"/>
                  <a:gd name="T3" fmla="*/ 2 h 68"/>
                  <a:gd name="T4" fmla="*/ 5 w 44"/>
                  <a:gd name="T5" fmla="*/ 4 h 68"/>
                  <a:gd name="T6" fmla="*/ 2 w 44"/>
                  <a:gd name="T7" fmla="*/ 9 h 68"/>
                  <a:gd name="T8" fmla="*/ 3 w 44"/>
                  <a:gd name="T9" fmla="*/ 15 h 68"/>
                  <a:gd name="T10" fmla="*/ 6 w 44"/>
                  <a:gd name="T11" fmla="*/ 16 h 68"/>
                  <a:gd name="T12" fmla="*/ 5 w 44"/>
                  <a:gd name="T13" fmla="*/ 18 h 68"/>
                  <a:gd name="T14" fmla="*/ 3 w 44"/>
                  <a:gd name="T15" fmla="*/ 21 h 68"/>
                  <a:gd name="T16" fmla="*/ 1 w 44"/>
                  <a:gd name="T17" fmla="*/ 23 h 68"/>
                  <a:gd name="T18" fmla="*/ 3 w 44"/>
                  <a:gd name="T19" fmla="*/ 25 h 68"/>
                  <a:gd name="T20" fmla="*/ 5 w 44"/>
                  <a:gd name="T21" fmla="*/ 25 h 68"/>
                  <a:gd name="T22" fmla="*/ 6 w 44"/>
                  <a:gd name="T23" fmla="*/ 24 h 68"/>
                  <a:gd name="T24" fmla="*/ 6 w 44"/>
                  <a:gd name="T25" fmla="*/ 22 h 68"/>
                  <a:gd name="T26" fmla="*/ 7 w 44"/>
                  <a:gd name="T27" fmla="*/ 23 h 68"/>
                  <a:gd name="T28" fmla="*/ 7 w 44"/>
                  <a:gd name="T29" fmla="*/ 28 h 68"/>
                  <a:gd name="T30" fmla="*/ 9 w 44"/>
                  <a:gd name="T31" fmla="*/ 31 h 68"/>
                  <a:gd name="T32" fmla="*/ 15 w 44"/>
                  <a:gd name="T33" fmla="*/ 30 h 68"/>
                  <a:gd name="T34" fmla="*/ 15 w 44"/>
                  <a:gd name="T35" fmla="*/ 34 h 68"/>
                  <a:gd name="T36" fmla="*/ 18 w 44"/>
                  <a:gd name="T37" fmla="*/ 36 h 68"/>
                  <a:gd name="T38" fmla="*/ 18 w 44"/>
                  <a:gd name="T39" fmla="*/ 42 h 68"/>
                  <a:gd name="T40" fmla="*/ 10 w 44"/>
                  <a:gd name="T41" fmla="*/ 43 h 68"/>
                  <a:gd name="T42" fmla="*/ 12 w 44"/>
                  <a:gd name="T43" fmla="*/ 46 h 68"/>
                  <a:gd name="T44" fmla="*/ 11 w 44"/>
                  <a:gd name="T45" fmla="*/ 48 h 68"/>
                  <a:gd name="T46" fmla="*/ 6 w 44"/>
                  <a:gd name="T47" fmla="*/ 53 h 68"/>
                  <a:gd name="T48" fmla="*/ 10 w 44"/>
                  <a:gd name="T49" fmla="*/ 54 h 68"/>
                  <a:gd name="T50" fmla="*/ 13 w 44"/>
                  <a:gd name="T51" fmla="*/ 56 h 68"/>
                  <a:gd name="T52" fmla="*/ 20 w 44"/>
                  <a:gd name="T53" fmla="*/ 55 h 68"/>
                  <a:gd name="T54" fmla="*/ 16 w 44"/>
                  <a:gd name="T55" fmla="*/ 58 h 68"/>
                  <a:gd name="T56" fmla="*/ 10 w 44"/>
                  <a:gd name="T57" fmla="*/ 59 h 68"/>
                  <a:gd name="T58" fmla="*/ 8 w 44"/>
                  <a:gd name="T59" fmla="*/ 61 h 68"/>
                  <a:gd name="T60" fmla="*/ 4 w 44"/>
                  <a:gd name="T61" fmla="*/ 66 h 68"/>
                  <a:gd name="T62" fmla="*/ 6 w 44"/>
                  <a:gd name="T63" fmla="*/ 66 h 68"/>
                  <a:gd name="T64" fmla="*/ 12 w 44"/>
                  <a:gd name="T65" fmla="*/ 64 h 68"/>
                  <a:gd name="T66" fmla="*/ 18 w 44"/>
                  <a:gd name="T67" fmla="*/ 61 h 68"/>
                  <a:gd name="T68" fmla="*/ 25 w 44"/>
                  <a:gd name="T69" fmla="*/ 61 h 68"/>
                  <a:gd name="T70" fmla="*/ 35 w 44"/>
                  <a:gd name="T71" fmla="*/ 61 h 68"/>
                  <a:gd name="T72" fmla="*/ 41 w 44"/>
                  <a:gd name="T73" fmla="*/ 57 h 68"/>
                  <a:gd name="T74" fmla="*/ 41 w 44"/>
                  <a:gd name="T75" fmla="*/ 53 h 68"/>
                  <a:gd name="T76" fmla="*/ 40 w 44"/>
                  <a:gd name="T77" fmla="*/ 45 h 68"/>
                  <a:gd name="T78" fmla="*/ 35 w 44"/>
                  <a:gd name="T79" fmla="*/ 45 h 68"/>
                  <a:gd name="T80" fmla="*/ 31 w 44"/>
                  <a:gd name="T81" fmla="*/ 39 h 68"/>
                  <a:gd name="T82" fmla="*/ 33 w 44"/>
                  <a:gd name="T83" fmla="*/ 36 h 68"/>
                  <a:gd name="T84" fmla="*/ 23 w 44"/>
                  <a:gd name="T85" fmla="*/ 24 h 68"/>
                  <a:gd name="T86" fmla="*/ 15 w 44"/>
                  <a:gd name="T87" fmla="*/ 22 h 68"/>
                  <a:gd name="T88" fmla="*/ 19 w 44"/>
                  <a:gd name="T89" fmla="*/ 19 h 68"/>
                  <a:gd name="T90" fmla="*/ 21 w 44"/>
                  <a:gd name="T91" fmla="*/ 15 h 68"/>
                  <a:gd name="T92" fmla="*/ 21 w 44"/>
                  <a:gd name="T93" fmla="*/ 8 h 68"/>
                  <a:gd name="T94" fmla="*/ 11 w 44"/>
                  <a:gd name="T95" fmla="*/ 9 h 68"/>
                  <a:gd name="T96" fmla="*/ 12 w 44"/>
                  <a:gd name="T97" fmla="*/ 8 h 68"/>
                  <a:gd name="T98" fmla="*/ 15 w 44"/>
                  <a:gd name="T99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" h="68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12" y="1"/>
                      <a:pt x="12" y="1"/>
                      <a:pt x="10" y="1"/>
                    </a:cubicBezTo>
                    <a:cubicBezTo>
                      <a:pt x="8" y="1"/>
                      <a:pt x="6" y="0"/>
                      <a:pt x="6" y="2"/>
                    </a:cubicBezTo>
                    <a:cubicBezTo>
                      <a:pt x="6" y="3"/>
                      <a:pt x="7" y="4"/>
                      <a:pt x="5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4" y="7"/>
                    </a:cubicBezTo>
                    <a:cubicBezTo>
                      <a:pt x="3" y="7"/>
                      <a:pt x="2" y="7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13"/>
                      <a:pt x="3" y="14"/>
                      <a:pt x="3" y="15"/>
                    </a:cubicBezTo>
                    <a:cubicBezTo>
                      <a:pt x="2" y="16"/>
                      <a:pt x="3" y="17"/>
                      <a:pt x="3" y="17"/>
                    </a:cubicBezTo>
                    <a:cubicBezTo>
                      <a:pt x="4" y="17"/>
                      <a:pt x="5" y="16"/>
                      <a:pt x="6" y="16"/>
                    </a:cubicBezTo>
                    <a:cubicBezTo>
                      <a:pt x="6" y="16"/>
                      <a:pt x="5" y="16"/>
                      <a:pt x="5" y="16"/>
                    </a:cubicBezTo>
                    <a:cubicBezTo>
                      <a:pt x="5" y="17"/>
                      <a:pt x="5" y="18"/>
                      <a:pt x="5" y="18"/>
                    </a:cubicBezTo>
                    <a:cubicBezTo>
                      <a:pt x="5" y="18"/>
                      <a:pt x="6" y="18"/>
                      <a:pt x="5" y="19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1"/>
                      <a:pt x="1" y="21"/>
                      <a:pt x="1" y="22"/>
                    </a:cubicBezTo>
                    <a:cubicBezTo>
                      <a:pt x="1" y="22"/>
                      <a:pt x="0" y="23"/>
                      <a:pt x="1" y="23"/>
                    </a:cubicBezTo>
                    <a:cubicBezTo>
                      <a:pt x="1" y="23"/>
                      <a:pt x="3" y="21"/>
                      <a:pt x="3" y="22"/>
                    </a:cubicBezTo>
                    <a:cubicBezTo>
                      <a:pt x="3" y="23"/>
                      <a:pt x="4" y="24"/>
                      <a:pt x="3" y="25"/>
                    </a:cubicBezTo>
                    <a:cubicBezTo>
                      <a:pt x="2" y="25"/>
                      <a:pt x="2" y="27"/>
                      <a:pt x="2" y="27"/>
                    </a:cubicBezTo>
                    <a:cubicBezTo>
                      <a:pt x="3" y="26"/>
                      <a:pt x="4" y="25"/>
                      <a:pt x="5" y="25"/>
                    </a:cubicBezTo>
                    <a:cubicBezTo>
                      <a:pt x="5" y="26"/>
                      <a:pt x="6" y="27"/>
                      <a:pt x="6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6" y="23"/>
                      <a:pt x="5" y="23"/>
                      <a:pt x="4" y="22"/>
                    </a:cubicBezTo>
                    <a:cubicBezTo>
                      <a:pt x="4" y="21"/>
                      <a:pt x="5" y="22"/>
                      <a:pt x="6" y="22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9" y="22"/>
                      <a:pt x="8" y="22"/>
                      <a:pt x="7" y="23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8" y="26"/>
                      <a:pt x="8" y="27"/>
                      <a:pt x="7" y="28"/>
                    </a:cubicBezTo>
                    <a:cubicBezTo>
                      <a:pt x="6" y="29"/>
                      <a:pt x="6" y="30"/>
                      <a:pt x="7" y="31"/>
                    </a:cubicBezTo>
                    <a:cubicBezTo>
                      <a:pt x="7" y="31"/>
                      <a:pt x="8" y="31"/>
                      <a:pt x="9" y="31"/>
                    </a:cubicBezTo>
                    <a:cubicBezTo>
                      <a:pt x="10" y="31"/>
                      <a:pt x="10" y="31"/>
                      <a:pt x="11" y="31"/>
                    </a:cubicBezTo>
                    <a:cubicBezTo>
                      <a:pt x="12" y="31"/>
                      <a:pt x="12" y="29"/>
                      <a:pt x="15" y="30"/>
                    </a:cubicBezTo>
                    <a:cubicBezTo>
                      <a:pt x="17" y="30"/>
                      <a:pt x="18" y="30"/>
                      <a:pt x="16" y="30"/>
                    </a:cubicBezTo>
                    <a:cubicBezTo>
                      <a:pt x="15" y="31"/>
                      <a:pt x="15" y="32"/>
                      <a:pt x="15" y="34"/>
                    </a:cubicBezTo>
                    <a:cubicBezTo>
                      <a:pt x="16" y="35"/>
                      <a:pt x="16" y="37"/>
                      <a:pt x="17" y="36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18" y="36"/>
                      <a:pt x="17" y="39"/>
                      <a:pt x="18" y="40"/>
                    </a:cubicBezTo>
                    <a:cubicBezTo>
                      <a:pt x="18" y="42"/>
                      <a:pt x="19" y="42"/>
                      <a:pt x="18" y="42"/>
                    </a:cubicBezTo>
                    <a:cubicBezTo>
                      <a:pt x="17" y="43"/>
                      <a:pt x="14" y="43"/>
                      <a:pt x="13" y="43"/>
                    </a:cubicBezTo>
                    <a:cubicBezTo>
                      <a:pt x="12" y="43"/>
                      <a:pt x="11" y="43"/>
                      <a:pt x="10" y="43"/>
                    </a:cubicBezTo>
                    <a:cubicBezTo>
                      <a:pt x="10" y="44"/>
                      <a:pt x="9" y="44"/>
                      <a:pt x="9" y="45"/>
                    </a:cubicBezTo>
                    <a:cubicBezTo>
                      <a:pt x="9" y="46"/>
                      <a:pt x="11" y="45"/>
                      <a:pt x="12" y="46"/>
                    </a:cubicBezTo>
                    <a:cubicBezTo>
                      <a:pt x="13" y="47"/>
                      <a:pt x="11" y="47"/>
                      <a:pt x="10" y="47"/>
                    </a:cubicBezTo>
                    <a:cubicBezTo>
                      <a:pt x="9" y="48"/>
                      <a:pt x="10" y="48"/>
                      <a:pt x="11" y="48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8" y="52"/>
                      <a:pt x="7" y="53"/>
                      <a:pt x="6" y="53"/>
                    </a:cubicBezTo>
                    <a:cubicBezTo>
                      <a:pt x="5" y="54"/>
                      <a:pt x="6" y="56"/>
                      <a:pt x="7" y="55"/>
                    </a:cubicBezTo>
                    <a:cubicBezTo>
                      <a:pt x="8" y="55"/>
                      <a:pt x="9" y="54"/>
                      <a:pt x="10" y="54"/>
                    </a:cubicBezTo>
                    <a:cubicBezTo>
                      <a:pt x="11" y="54"/>
                      <a:pt x="10" y="54"/>
                      <a:pt x="11" y="55"/>
                    </a:cubicBezTo>
                    <a:cubicBezTo>
                      <a:pt x="12" y="55"/>
                      <a:pt x="11" y="55"/>
                      <a:pt x="13" y="56"/>
                    </a:cubicBezTo>
                    <a:cubicBezTo>
                      <a:pt x="15" y="56"/>
                      <a:pt x="16" y="57"/>
                      <a:pt x="17" y="56"/>
                    </a:cubicBezTo>
                    <a:cubicBezTo>
                      <a:pt x="18" y="56"/>
                      <a:pt x="21" y="53"/>
                      <a:pt x="20" y="55"/>
                    </a:cubicBezTo>
                    <a:cubicBezTo>
                      <a:pt x="20" y="56"/>
                      <a:pt x="19" y="56"/>
                      <a:pt x="19" y="57"/>
                    </a:cubicBezTo>
                    <a:cubicBezTo>
                      <a:pt x="18" y="58"/>
                      <a:pt x="17" y="58"/>
                      <a:pt x="16" y="58"/>
                    </a:cubicBezTo>
                    <a:cubicBezTo>
                      <a:pt x="15" y="58"/>
                      <a:pt x="15" y="58"/>
                      <a:pt x="14" y="58"/>
                    </a:cubicBezTo>
                    <a:cubicBezTo>
                      <a:pt x="13" y="58"/>
                      <a:pt x="11" y="59"/>
                      <a:pt x="10" y="59"/>
                    </a:cubicBezTo>
                    <a:cubicBezTo>
                      <a:pt x="9" y="58"/>
                      <a:pt x="10" y="57"/>
                      <a:pt x="9" y="57"/>
                    </a:cubicBezTo>
                    <a:cubicBezTo>
                      <a:pt x="9" y="58"/>
                      <a:pt x="10" y="60"/>
                      <a:pt x="8" y="61"/>
                    </a:cubicBezTo>
                    <a:cubicBezTo>
                      <a:pt x="7" y="63"/>
                      <a:pt x="6" y="65"/>
                      <a:pt x="5" y="65"/>
                    </a:cubicBezTo>
                    <a:cubicBezTo>
                      <a:pt x="3" y="66"/>
                      <a:pt x="2" y="66"/>
                      <a:pt x="4" y="66"/>
                    </a:cubicBezTo>
                    <a:cubicBezTo>
                      <a:pt x="5" y="66"/>
                      <a:pt x="6" y="66"/>
                      <a:pt x="5" y="67"/>
                    </a:cubicBezTo>
                    <a:cubicBezTo>
                      <a:pt x="5" y="67"/>
                      <a:pt x="5" y="68"/>
                      <a:pt x="6" y="66"/>
                    </a:cubicBezTo>
                    <a:cubicBezTo>
                      <a:pt x="7" y="65"/>
                      <a:pt x="9" y="64"/>
                      <a:pt x="10" y="64"/>
                    </a:cubicBezTo>
                    <a:cubicBezTo>
                      <a:pt x="11" y="64"/>
                      <a:pt x="11" y="64"/>
                      <a:pt x="12" y="64"/>
                    </a:cubicBezTo>
                    <a:cubicBezTo>
                      <a:pt x="13" y="65"/>
                      <a:pt x="14" y="65"/>
                      <a:pt x="15" y="64"/>
                    </a:cubicBezTo>
                    <a:cubicBezTo>
                      <a:pt x="15" y="63"/>
                      <a:pt x="15" y="61"/>
                      <a:pt x="18" y="61"/>
                    </a:cubicBezTo>
                    <a:cubicBezTo>
                      <a:pt x="20" y="61"/>
                      <a:pt x="21" y="63"/>
                      <a:pt x="22" y="62"/>
                    </a:cubicBezTo>
                    <a:cubicBezTo>
                      <a:pt x="23" y="62"/>
                      <a:pt x="24" y="61"/>
                      <a:pt x="25" y="61"/>
                    </a:cubicBezTo>
                    <a:cubicBezTo>
                      <a:pt x="26" y="62"/>
                      <a:pt x="26" y="62"/>
                      <a:pt x="27" y="62"/>
                    </a:cubicBezTo>
                    <a:cubicBezTo>
                      <a:pt x="29" y="62"/>
                      <a:pt x="32" y="61"/>
                      <a:pt x="35" y="61"/>
                    </a:cubicBezTo>
                    <a:cubicBezTo>
                      <a:pt x="37" y="61"/>
                      <a:pt x="39" y="60"/>
                      <a:pt x="40" y="59"/>
                    </a:cubicBezTo>
                    <a:cubicBezTo>
                      <a:pt x="42" y="58"/>
                      <a:pt x="43" y="57"/>
                      <a:pt x="41" y="57"/>
                    </a:cubicBezTo>
                    <a:cubicBezTo>
                      <a:pt x="40" y="57"/>
                      <a:pt x="36" y="57"/>
                      <a:pt x="37" y="56"/>
                    </a:cubicBezTo>
                    <a:cubicBezTo>
                      <a:pt x="38" y="55"/>
                      <a:pt x="40" y="54"/>
                      <a:pt x="41" y="53"/>
                    </a:cubicBezTo>
                    <a:cubicBezTo>
                      <a:pt x="42" y="51"/>
                      <a:pt x="44" y="49"/>
                      <a:pt x="43" y="48"/>
                    </a:cubicBezTo>
                    <a:cubicBezTo>
                      <a:pt x="43" y="46"/>
                      <a:pt x="41" y="45"/>
                      <a:pt x="40" y="45"/>
                    </a:cubicBezTo>
                    <a:cubicBezTo>
                      <a:pt x="38" y="45"/>
                      <a:pt x="37" y="46"/>
                      <a:pt x="36" y="46"/>
                    </a:cubicBezTo>
                    <a:cubicBezTo>
                      <a:pt x="34" y="46"/>
                      <a:pt x="35" y="45"/>
                      <a:pt x="35" y="45"/>
                    </a:cubicBezTo>
                    <a:cubicBezTo>
                      <a:pt x="36" y="44"/>
                      <a:pt x="36" y="42"/>
                      <a:pt x="34" y="41"/>
                    </a:cubicBezTo>
                    <a:cubicBezTo>
                      <a:pt x="33" y="40"/>
                      <a:pt x="32" y="40"/>
                      <a:pt x="31" y="39"/>
                    </a:cubicBezTo>
                    <a:cubicBezTo>
                      <a:pt x="30" y="39"/>
                      <a:pt x="32" y="39"/>
                      <a:pt x="33" y="39"/>
                    </a:cubicBezTo>
                    <a:cubicBezTo>
                      <a:pt x="34" y="39"/>
                      <a:pt x="34" y="37"/>
                      <a:pt x="33" y="36"/>
                    </a:cubicBezTo>
                    <a:cubicBezTo>
                      <a:pt x="31" y="34"/>
                      <a:pt x="29" y="34"/>
                      <a:pt x="28" y="32"/>
                    </a:cubicBezTo>
                    <a:cubicBezTo>
                      <a:pt x="26" y="31"/>
                      <a:pt x="25" y="26"/>
                      <a:pt x="23" y="24"/>
                    </a:cubicBezTo>
                    <a:cubicBezTo>
                      <a:pt x="21" y="23"/>
                      <a:pt x="20" y="21"/>
                      <a:pt x="19" y="22"/>
                    </a:cubicBezTo>
                    <a:cubicBezTo>
                      <a:pt x="18" y="22"/>
                      <a:pt x="17" y="23"/>
                      <a:pt x="15" y="22"/>
                    </a:cubicBezTo>
                    <a:cubicBezTo>
                      <a:pt x="13" y="21"/>
                      <a:pt x="14" y="21"/>
                      <a:pt x="15" y="21"/>
                    </a:cubicBezTo>
                    <a:cubicBezTo>
                      <a:pt x="17" y="21"/>
                      <a:pt x="20" y="19"/>
                      <a:pt x="19" y="19"/>
                    </a:cubicBezTo>
                    <a:cubicBezTo>
                      <a:pt x="17" y="19"/>
                      <a:pt x="14" y="19"/>
                      <a:pt x="17" y="18"/>
                    </a:cubicBezTo>
                    <a:cubicBezTo>
                      <a:pt x="19" y="17"/>
                      <a:pt x="20" y="19"/>
                      <a:pt x="21" y="15"/>
                    </a:cubicBezTo>
                    <a:cubicBezTo>
                      <a:pt x="23" y="12"/>
                      <a:pt x="25" y="11"/>
                      <a:pt x="24" y="9"/>
                    </a:cubicBezTo>
                    <a:cubicBezTo>
                      <a:pt x="23" y="8"/>
                      <a:pt x="23" y="8"/>
                      <a:pt x="21" y="8"/>
                    </a:cubicBezTo>
                    <a:cubicBezTo>
                      <a:pt x="19" y="8"/>
                      <a:pt x="15" y="8"/>
                      <a:pt x="14" y="8"/>
                    </a:cubicBezTo>
                    <a:cubicBezTo>
                      <a:pt x="14" y="8"/>
                      <a:pt x="12" y="9"/>
                      <a:pt x="11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2" y="8"/>
                      <a:pt x="14" y="8"/>
                      <a:pt x="12" y="8"/>
                    </a:cubicBezTo>
                    <a:cubicBezTo>
                      <a:pt x="11" y="7"/>
                      <a:pt x="9" y="8"/>
                      <a:pt x="11" y="7"/>
                    </a:cubicBezTo>
                    <a:cubicBezTo>
                      <a:pt x="12" y="6"/>
                      <a:pt x="14" y="5"/>
                      <a:pt x="15" y="4"/>
                    </a:cubicBezTo>
                    <a:cubicBezTo>
                      <a:pt x="17" y="3"/>
                      <a:pt x="19" y="1"/>
                      <a:pt x="1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3" name="Freeform 353">
                <a:extLst>
                  <a:ext uri="{FF2B5EF4-FFF2-40B4-BE49-F238E27FC236}">
                    <a16:creationId xmlns:a16="http://schemas.microsoft.com/office/drawing/2014/main" id="{02CB3685-B26F-429B-889F-D08FEFD4D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" y="-1046"/>
                <a:ext cx="161" cy="75"/>
              </a:xfrm>
              <a:custGeom>
                <a:avLst/>
                <a:gdLst>
                  <a:gd name="T0" fmla="*/ 55 w 60"/>
                  <a:gd name="T1" fmla="*/ 9 h 28"/>
                  <a:gd name="T2" fmla="*/ 54 w 60"/>
                  <a:gd name="T3" fmla="*/ 8 h 28"/>
                  <a:gd name="T4" fmla="*/ 53 w 60"/>
                  <a:gd name="T5" fmla="*/ 5 h 28"/>
                  <a:gd name="T6" fmla="*/ 53 w 60"/>
                  <a:gd name="T7" fmla="*/ 2 h 28"/>
                  <a:gd name="T8" fmla="*/ 46 w 60"/>
                  <a:gd name="T9" fmla="*/ 1 h 28"/>
                  <a:gd name="T10" fmla="*/ 44 w 60"/>
                  <a:gd name="T11" fmla="*/ 4 h 28"/>
                  <a:gd name="T12" fmla="*/ 40 w 60"/>
                  <a:gd name="T13" fmla="*/ 4 h 28"/>
                  <a:gd name="T14" fmla="*/ 35 w 60"/>
                  <a:gd name="T15" fmla="*/ 4 h 28"/>
                  <a:gd name="T16" fmla="*/ 29 w 60"/>
                  <a:gd name="T17" fmla="*/ 4 h 28"/>
                  <a:gd name="T18" fmla="*/ 28 w 60"/>
                  <a:gd name="T19" fmla="*/ 8 h 28"/>
                  <a:gd name="T20" fmla="*/ 23 w 60"/>
                  <a:gd name="T21" fmla="*/ 4 h 28"/>
                  <a:gd name="T22" fmla="*/ 24 w 60"/>
                  <a:gd name="T23" fmla="*/ 9 h 28"/>
                  <a:gd name="T24" fmla="*/ 19 w 60"/>
                  <a:gd name="T25" fmla="*/ 11 h 28"/>
                  <a:gd name="T26" fmla="*/ 15 w 60"/>
                  <a:gd name="T27" fmla="*/ 8 h 28"/>
                  <a:gd name="T28" fmla="*/ 11 w 60"/>
                  <a:gd name="T29" fmla="*/ 1 h 28"/>
                  <a:gd name="T30" fmla="*/ 10 w 60"/>
                  <a:gd name="T31" fmla="*/ 3 h 28"/>
                  <a:gd name="T32" fmla="*/ 10 w 60"/>
                  <a:gd name="T33" fmla="*/ 4 h 28"/>
                  <a:gd name="T34" fmla="*/ 10 w 60"/>
                  <a:gd name="T35" fmla="*/ 7 h 28"/>
                  <a:gd name="T36" fmla="*/ 6 w 60"/>
                  <a:gd name="T37" fmla="*/ 4 h 28"/>
                  <a:gd name="T38" fmla="*/ 5 w 60"/>
                  <a:gd name="T39" fmla="*/ 5 h 28"/>
                  <a:gd name="T40" fmla="*/ 6 w 60"/>
                  <a:gd name="T41" fmla="*/ 7 h 28"/>
                  <a:gd name="T42" fmla="*/ 3 w 60"/>
                  <a:gd name="T43" fmla="*/ 7 h 28"/>
                  <a:gd name="T44" fmla="*/ 3 w 60"/>
                  <a:gd name="T45" fmla="*/ 10 h 28"/>
                  <a:gd name="T46" fmla="*/ 10 w 60"/>
                  <a:gd name="T47" fmla="*/ 10 h 28"/>
                  <a:gd name="T48" fmla="*/ 14 w 60"/>
                  <a:gd name="T49" fmla="*/ 11 h 28"/>
                  <a:gd name="T50" fmla="*/ 12 w 60"/>
                  <a:gd name="T51" fmla="*/ 14 h 28"/>
                  <a:gd name="T52" fmla="*/ 4 w 60"/>
                  <a:gd name="T53" fmla="*/ 16 h 28"/>
                  <a:gd name="T54" fmla="*/ 13 w 60"/>
                  <a:gd name="T55" fmla="*/ 19 h 28"/>
                  <a:gd name="T56" fmla="*/ 14 w 60"/>
                  <a:gd name="T57" fmla="*/ 19 h 28"/>
                  <a:gd name="T58" fmla="*/ 13 w 60"/>
                  <a:gd name="T59" fmla="*/ 22 h 28"/>
                  <a:gd name="T60" fmla="*/ 13 w 60"/>
                  <a:gd name="T61" fmla="*/ 25 h 28"/>
                  <a:gd name="T62" fmla="*/ 23 w 60"/>
                  <a:gd name="T63" fmla="*/ 25 h 28"/>
                  <a:gd name="T64" fmla="*/ 32 w 60"/>
                  <a:gd name="T65" fmla="*/ 28 h 28"/>
                  <a:gd name="T66" fmla="*/ 43 w 60"/>
                  <a:gd name="T67" fmla="*/ 25 h 28"/>
                  <a:gd name="T68" fmla="*/ 55 w 60"/>
                  <a:gd name="T69" fmla="*/ 18 h 28"/>
                  <a:gd name="T70" fmla="*/ 58 w 60"/>
                  <a:gd name="T71" fmla="*/ 14 h 28"/>
                  <a:gd name="T72" fmla="*/ 59 w 60"/>
                  <a:gd name="T73" fmla="*/ 12 h 28"/>
                  <a:gd name="T74" fmla="*/ 59 w 60"/>
                  <a:gd name="T75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28">
                    <a:moveTo>
                      <a:pt x="59" y="10"/>
                    </a:moveTo>
                    <a:cubicBezTo>
                      <a:pt x="57" y="9"/>
                      <a:pt x="56" y="8"/>
                      <a:pt x="55" y="9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8"/>
                      <a:pt x="56" y="8"/>
                      <a:pt x="54" y="8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4" y="6"/>
                      <a:pt x="54" y="5"/>
                      <a:pt x="53" y="5"/>
                    </a:cubicBezTo>
                    <a:cubicBezTo>
                      <a:pt x="52" y="4"/>
                      <a:pt x="50" y="4"/>
                      <a:pt x="51" y="4"/>
                    </a:cubicBezTo>
                    <a:cubicBezTo>
                      <a:pt x="53" y="3"/>
                      <a:pt x="54" y="1"/>
                      <a:pt x="53" y="2"/>
                    </a:cubicBezTo>
                    <a:cubicBezTo>
                      <a:pt x="52" y="2"/>
                      <a:pt x="49" y="4"/>
                      <a:pt x="48" y="3"/>
                    </a:cubicBezTo>
                    <a:cubicBezTo>
                      <a:pt x="48" y="2"/>
                      <a:pt x="48" y="1"/>
                      <a:pt x="46" y="1"/>
                    </a:cubicBezTo>
                    <a:cubicBezTo>
                      <a:pt x="44" y="0"/>
                      <a:pt x="43" y="0"/>
                      <a:pt x="43" y="1"/>
                    </a:cubicBezTo>
                    <a:cubicBezTo>
                      <a:pt x="44" y="2"/>
                      <a:pt x="44" y="3"/>
                      <a:pt x="44" y="4"/>
                    </a:cubicBezTo>
                    <a:cubicBezTo>
                      <a:pt x="43" y="4"/>
                      <a:pt x="42" y="4"/>
                      <a:pt x="42" y="4"/>
                    </a:cubicBezTo>
                    <a:cubicBezTo>
                      <a:pt x="41" y="3"/>
                      <a:pt x="41" y="3"/>
                      <a:pt x="40" y="4"/>
                    </a:cubicBezTo>
                    <a:cubicBezTo>
                      <a:pt x="40" y="5"/>
                      <a:pt x="38" y="6"/>
                      <a:pt x="38" y="5"/>
                    </a:cubicBezTo>
                    <a:cubicBezTo>
                      <a:pt x="37" y="5"/>
                      <a:pt x="36" y="4"/>
                      <a:pt x="35" y="4"/>
                    </a:cubicBezTo>
                    <a:cubicBezTo>
                      <a:pt x="34" y="4"/>
                      <a:pt x="36" y="9"/>
                      <a:pt x="36" y="8"/>
                    </a:cubicBezTo>
                    <a:cubicBezTo>
                      <a:pt x="35" y="7"/>
                      <a:pt x="31" y="3"/>
                      <a:pt x="29" y="4"/>
                    </a:cubicBezTo>
                    <a:cubicBezTo>
                      <a:pt x="28" y="5"/>
                      <a:pt x="29" y="5"/>
                      <a:pt x="28" y="5"/>
                    </a:cubicBezTo>
                    <a:cubicBezTo>
                      <a:pt x="28" y="6"/>
                      <a:pt x="29" y="8"/>
                      <a:pt x="28" y="8"/>
                    </a:cubicBezTo>
                    <a:cubicBezTo>
                      <a:pt x="27" y="8"/>
                      <a:pt x="26" y="6"/>
                      <a:pt x="25" y="6"/>
                    </a:cubicBezTo>
                    <a:cubicBezTo>
                      <a:pt x="24" y="5"/>
                      <a:pt x="24" y="4"/>
                      <a:pt x="23" y="4"/>
                    </a:cubicBezTo>
                    <a:cubicBezTo>
                      <a:pt x="23" y="5"/>
                      <a:pt x="23" y="6"/>
                      <a:pt x="23" y="6"/>
                    </a:cubicBezTo>
                    <a:cubicBezTo>
                      <a:pt x="24" y="7"/>
                      <a:pt x="24" y="9"/>
                      <a:pt x="24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1" y="8"/>
                      <a:pt x="20" y="10"/>
                      <a:pt x="19" y="11"/>
                    </a:cubicBezTo>
                    <a:cubicBezTo>
                      <a:pt x="18" y="13"/>
                      <a:pt x="19" y="11"/>
                      <a:pt x="17" y="10"/>
                    </a:cubicBezTo>
                    <a:cubicBezTo>
                      <a:pt x="16" y="8"/>
                      <a:pt x="14" y="8"/>
                      <a:pt x="15" y="8"/>
                    </a:cubicBezTo>
                    <a:cubicBezTo>
                      <a:pt x="16" y="8"/>
                      <a:pt x="18" y="8"/>
                      <a:pt x="17" y="7"/>
                    </a:cubicBezTo>
                    <a:cubicBezTo>
                      <a:pt x="16" y="5"/>
                      <a:pt x="12" y="1"/>
                      <a:pt x="11" y="1"/>
                    </a:cubicBezTo>
                    <a:cubicBezTo>
                      <a:pt x="9" y="1"/>
                      <a:pt x="8" y="0"/>
                      <a:pt x="8" y="1"/>
                    </a:cubicBezTo>
                    <a:cubicBezTo>
                      <a:pt x="9" y="2"/>
                      <a:pt x="9" y="2"/>
                      <a:pt x="10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9" y="3"/>
                      <a:pt x="9" y="4"/>
                      <a:pt x="10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6"/>
                      <a:pt x="11" y="8"/>
                      <a:pt x="10" y="7"/>
                    </a:cubicBezTo>
                    <a:cubicBezTo>
                      <a:pt x="10" y="6"/>
                      <a:pt x="9" y="6"/>
                      <a:pt x="8" y="5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5" y="4"/>
                      <a:pt x="4" y="3"/>
                      <a:pt x="4" y="4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4" y="5"/>
                      <a:pt x="2" y="5"/>
                      <a:pt x="4" y="6"/>
                    </a:cubicBezTo>
                    <a:cubicBezTo>
                      <a:pt x="5" y="6"/>
                      <a:pt x="7" y="7"/>
                      <a:pt x="6" y="7"/>
                    </a:cubicBezTo>
                    <a:cubicBezTo>
                      <a:pt x="4" y="7"/>
                      <a:pt x="6" y="8"/>
                      <a:pt x="5" y="8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2" y="7"/>
                      <a:pt x="2" y="9"/>
                      <a:pt x="1" y="9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4" y="10"/>
                      <a:pt x="5" y="10"/>
                      <a:pt x="7" y="10"/>
                    </a:cubicBezTo>
                    <a:cubicBezTo>
                      <a:pt x="9" y="9"/>
                      <a:pt x="10" y="10"/>
                      <a:pt x="10" y="10"/>
                    </a:cubicBezTo>
                    <a:cubicBezTo>
                      <a:pt x="11" y="10"/>
                      <a:pt x="13" y="10"/>
                      <a:pt x="13" y="10"/>
                    </a:cubicBezTo>
                    <a:cubicBezTo>
                      <a:pt x="13" y="10"/>
                      <a:pt x="16" y="10"/>
                      <a:pt x="14" y="11"/>
                    </a:cubicBezTo>
                    <a:cubicBezTo>
                      <a:pt x="12" y="11"/>
                      <a:pt x="12" y="12"/>
                      <a:pt x="13" y="13"/>
                    </a:cubicBezTo>
                    <a:cubicBezTo>
                      <a:pt x="14" y="14"/>
                      <a:pt x="14" y="14"/>
                      <a:pt x="12" y="14"/>
                    </a:cubicBezTo>
                    <a:cubicBezTo>
                      <a:pt x="10" y="14"/>
                      <a:pt x="10" y="15"/>
                      <a:pt x="7" y="15"/>
                    </a:cubicBezTo>
                    <a:cubicBezTo>
                      <a:pt x="4" y="15"/>
                      <a:pt x="1" y="16"/>
                      <a:pt x="4" y="16"/>
                    </a:cubicBezTo>
                    <a:cubicBezTo>
                      <a:pt x="7" y="16"/>
                      <a:pt x="12" y="16"/>
                      <a:pt x="12" y="17"/>
                    </a:cubicBezTo>
                    <a:cubicBezTo>
                      <a:pt x="12" y="18"/>
                      <a:pt x="12" y="19"/>
                      <a:pt x="13" y="19"/>
                    </a:cubicBezTo>
                    <a:cubicBezTo>
                      <a:pt x="14" y="18"/>
                      <a:pt x="17" y="17"/>
                      <a:pt x="16" y="18"/>
                    </a:cubicBezTo>
                    <a:cubicBezTo>
                      <a:pt x="15" y="18"/>
                      <a:pt x="13" y="19"/>
                      <a:pt x="14" y="19"/>
                    </a:cubicBezTo>
                    <a:cubicBezTo>
                      <a:pt x="16" y="19"/>
                      <a:pt x="18" y="19"/>
                      <a:pt x="17" y="20"/>
                    </a:cubicBezTo>
                    <a:cubicBezTo>
                      <a:pt x="15" y="21"/>
                      <a:pt x="14" y="22"/>
                      <a:pt x="13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10" y="24"/>
                      <a:pt x="10" y="25"/>
                      <a:pt x="13" y="25"/>
                    </a:cubicBezTo>
                    <a:cubicBezTo>
                      <a:pt x="15" y="25"/>
                      <a:pt x="17" y="24"/>
                      <a:pt x="19" y="24"/>
                    </a:cubicBezTo>
                    <a:cubicBezTo>
                      <a:pt x="21" y="25"/>
                      <a:pt x="23" y="25"/>
                      <a:pt x="23" y="25"/>
                    </a:cubicBezTo>
                    <a:cubicBezTo>
                      <a:pt x="22" y="25"/>
                      <a:pt x="22" y="26"/>
                      <a:pt x="23" y="26"/>
                    </a:cubicBezTo>
                    <a:cubicBezTo>
                      <a:pt x="24" y="27"/>
                      <a:pt x="30" y="28"/>
                      <a:pt x="32" y="28"/>
                    </a:cubicBezTo>
                    <a:cubicBezTo>
                      <a:pt x="35" y="28"/>
                      <a:pt x="35" y="27"/>
                      <a:pt x="36" y="26"/>
                    </a:cubicBezTo>
                    <a:cubicBezTo>
                      <a:pt x="36" y="26"/>
                      <a:pt x="41" y="26"/>
                      <a:pt x="43" y="25"/>
                    </a:cubicBezTo>
                    <a:cubicBezTo>
                      <a:pt x="46" y="23"/>
                      <a:pt x="47" y="21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5" y="17"/>
                      <a:pt x="56" y="16"/>
                      <a:pt x="57" y="16"/>
                    </a:cubicBezTo>
                    <a:cubicBezTo>
                      <a:pt x="58" y="16"/>
                      <a:pt x="59" y="15"/>
                      <a:pt x="58" y="14"/>
                    </a:cubicBezTo>
                    <a:cubicBezTo>
                      <a:pt x="57" y="14"/>
                      <a:pt x="58" y="13"/>
                      <a:pt x="59" y="13"/>
                    </a:cubicBezTo>
                    <a:cubicBezTo>
                      <a:pt x="60" y="13"/>
                      <a:pt x="60" y="13"/>
                      <a:pt x="59" y="12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8" y="11"/>
                      <a:pt x="60" y="10"/>
                      <a:pt x="59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4" name="Freeform 354">
                <a:extLst>
                  <a:ext uri="{FF2B5EF4-FFF2-40B4-BE49-F238E27FC236}">
                    <a16:creationId xmlns:a16="http://schemas.microsoft.com/office/drawing/2014/main" id="{EEAE3EBC-DB92-490E-862B-CB7FD53FD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7" y="-1440"/>
                <a:ext cx="163" cy="118"/>
              </a:xfrm>
              <a:custGeom>
                <a:avLst/>
                <a:gdLst>
                  <a:gd name="T0" fmla="*/ 26 w 61"/>
                  <a:gd name="T1" fmla="*/ 8 h 44"/>
                  <a:gd name="T2" fmla="*/ 21 w 61"/>
                  <a:gd name="T3" fmla="*/ 7 h 44"/>
                  <a:gd name="T4" fmla="*/ 19 w 61"/>
                  <a:gd name="T5" fmla="*/ 10 h 44"/>
                  <a:gd name="T6" fmla="*/ 15 w 61"/>
                  <a:gd name="T7" fmla="*/ 6 h 44"/>
                  <a:gd name="T8" fmla="*/ 15 w 61"/>
                  <a:gd name="T9" fmla="*/ 5 h 44"/>
                  <a:gd name="T10" fmla="*/ 10 w 61"/>
                  <a:gd name="T11" fmla="*/ 6 h 44"/>
                  <a:gd name="T12" fmla="*/ 4 w 61"/>
                  <a:gd name="T13" fmla="*/ 6 h 44"/>
                  <a:gd name="T14" fmla="*/ 3 w 61"/>
                  <a:gd name="T15" fmla="*/ 8 h 44"/>
                  <a:gd name="T16" fmla="*/ 5 w 61"/>
                  <a:gd name="T17" fmla="*/ 13 h 44"/>
                  <a:gd name="T18" fmla="*/ 9 w 61"/>
                  <a:gd name="T19" fmla="*/ 12 h 44"/>
                  <a:gd name="T20" fmla="*/ 8 w 61"/>
                  <a:gd name="T21" fmla="*/ 15 h 44"/>
                  <a:gd name="T22" fmla="*/ 6 w 61"/>
                  <a:gd name="T23" fmla="*/ 18 h 44"/>
                  <a:gd name="T24" fmla="*/ 13 w 61"/>
                  <a:gd name="T25" fmla="*/ 21 h 44"/>
                  <a:gd name="T26" fmla="*/ 17 w 61"/>
                  <a:gd name="T27" fmla="*/ 24 h 44"/>
                  <a:gd name="T28" fmla="*/ 21 w 61"/>
                  <a:gd name="T29" fmla="*/ 18 h 44"/>
                  <a:gd name="T30" fmla="*/ 26 w 61"/>
                  <a:gd name="T31" fmla="*/ 16 h 44"/>
                  <a:gd name="T32" fmla="*/ 26 w 61"/>
                  <a:gd name="T33" fmla="*/ 20 h 44"/>
                  <a:gd name="T34" fmla="*/ 34 w 61"/>
                  <a:gd name="T35" fmla="*/ 18 h 44"/>
                  <a:gd name="T36" fmla="*/ 35 w 61"/>
                  <a:gd name="T37" fmla="*/ 22 h 44"/>
                  <a:gd name="T38" fmla="*/ 24 w 61"/>
                  <a:gd name="T39" fmla="*/ 25 h 44"/>
                  <a:gd name="T40" fmla="*/ 18 w 61"/>
                  <a:gd name="T41" fmla="*/ 29 h 44"/>
                  <a:gd name="T42" fmla="*/ 34 w 61"/>
                  <a:gd name="T43" fmla="*/ 28 h 44"/>
                  <a:gd name="T44" fmla="*/ 27 w 61"/>
                  <a:gd name="T45" fmla="*/ 30 h 44"/>
                  <a:gd name="T46" fmla="*/ 30 w 61"/>
                  <a:gd name="T47" fmla="*/ 32 h 44"/>
                  <a:gd name="T48" fmla="*/ 20 w 61"/>
                  <a:gd name="T49" fmla="*/ 31 h 44"/>
                  <a:gd name="T50" fmla="*/ 24 w 61"/>
                  <a:gd name="T51" fmla="*/ 37 h 44"/>
                  <a:gd name="T52" fmla="*/ 28 w 61"/>
                  <a:gd name="T53" fmla="*/ 39 h 44"/>
                  <a:gd name="T54" fmla="*/ 34 w 61"/>
                  <a:gd name="T55" fmla="*/ 42 h 44"/>
                  <a:gd name="T56" fmla="*/ 40 w 61"/>
                  <a:gd name="T57" fmla="*/ 32 h 44"/>
                  <a:gd name="T58" fmla="*/ 45 w 61"/>
                  <a:gd name="T59" fmla="*/ 26 h 44"/>
                  <a:gd name="T60" fmla="*/ 50 w 61"/>
                  <a:gd name="T61" fmla="*/ 19 h 44"/>
                  <a:gd name="T62" fmla="*/ 59 w 61"/>
                  <a:gd name="T63" fmla="*/ 16 h 44"/>
                  <a:gd name="T64" fmla="*/ 55 w 61"/>
                  <a:gd name="T65" fmla="*/ 13 h 44"/>
                  <a:gd name="T66" fmla="*/ 46 w 61"/>
                  <a:gd name="T67" fmla="*/ 12 h 44"/>
                  <a:gd name="T68" fmla="*/ 42 w 61"/>
                  <a:gd name="T69" fmla="*/ 7 h 44"/>
                  <a:gd name="T70" fmla="*/ 40 w 61"/>
                  <a:gd name="T71" fmla="*/ 6 h 44"/>
                  <a:gd name="T72" fmla="*/ 35 w 61"/>
                  <a:gd name="T73" fmla="*/ 2 h 44"/>
                  <a:gd name="T74" fmla="*/ 31 w 61"/>
                  <a:gd name="T75" fmla="*/ 1 h 44"/>
                  <a:gd name="T76" fmla="*/ 30 w 61"/>
                  <a:gd name="T77" fmla="*/ 4 h 44"/>
                  <a:gd name="T78" fmla="*/ 32 w 61"/>
                  <a:gd name="T79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" h="44">
                    <a:moveTo>
                      <a:pt x="30" y="13"/>
                    </a:moveTo>
                    <a:cubicBezTo>
                      <a:pt x="28" y="11"/>
                      <a:pt x="27" y="9"/>
                      <a:pt x="26" y="8"/>
                    </a:cubicBezTo>
                    <a:cubicBezTo>
                      <a:pt x="25" y="6"/>
                      <a:pt x="24" y="5"/>
                      <a:pt x="23" y="5"/>
                    </a:cubicBezTo>
                    <a:cubicBezTo>
                      <a:pt x="22" y="5"/>
                      <a:pt x="22" y="7"/>
                      <a:pt x="21" y="7"/>
                    </a:cubicBezTo>
                    <a:cubicBezTo>
                      <a:pt x="19" y="8"/>
                      <a:pt x="20" y="9"/>
                      <a:pt x="21" y="9"/>
                    </a:cubicBezTo>
                    <a:cubicBezTo>
                      <a:pt x="22" y="10"/>
                      <a:pt x="21" y="11"/>
                      <a:pt x="19" y="10"/>
                    </a:cubicBezTo>
                    <a:cubicBezTo>
                      <a:pt x="17" y="8"/>
                      <a:pt x="17" y="7"/>
                      <a:pt x="15" y="7"/>
                    </a:cubicBezTo>
                    <a:cubicBezTo>
                      <a:pt x="13" y="6"/>
                      <a:pt x="13" y="7"/>
                      <a:pt x="15" y="6"/>
                    </a:cubicBezTo>
                    <a:cubicBezTo>
                      <a:pt x="18" y="6"/>
                      <a:pt x="21" y="4"/>
                      <a:pt x="19" y="4"/>
                    </a:cubicBezTo>
                    <a:cubicBezTo>
                      <a:pt x="17" y="4"/>
                      <a:pt x="17" y="5"/>
                      <a:pt x="15" y="5"/>
                    </a:cubicBezTo>
                    <a:cubicBezTo>
                      <a:pt x="12" y="5"/>
                      <a:pt x="11" y="4"/>
                      <a:pt x="11" y="5"/>
                    </a:cubicBezTo>
                    <a:cubicBezTo>
                      <a:pt x="10" y="6"/>
                      <a:pt x="12" y="8"/>
                      <a:pt x="10" y="6"/>
                    </a:cubicBezTo>
                    <a:cubicBezTo>
                      <a:pt x="8" y="5"/>
                      <a:pt x="8" y="4"/>
                      <a:pt x="7" y="5"/>
                    </a:cubicBezTo>
                    <a:cubicBezTo>
                      <a:pt x="5" y="5"/>
                      <a:pt x="5" y="7"/>
                      <a:pt x="4" y="6"/>
                    </a:cubicBezTo>
                    <a:cubicBezTo>
                      <a:pt x="3" y="6"/>
                      <a:pt x="2" y="5"/>
                      <a:pt x="3" y="6"/>
                    </a:cubicBezTo>
                    <a:cubicBezTo>
                      <a:pt x="3" y="7"/>
                      <a:pt x="4" y="7"/>
                      <a:pt x="3" y="8"/>
                    </a:cubicBezTo>
                    <a:cubicBezTo>
                      <a:pt x="1" y="8"/>
                      <a:pt x="0" y="7"/>
                      <a:pt x="2" y="9"/>
                    </a:cubicBezTo>
                    <a:cubicBezTo>
                      <a:pt x="4" y="11"/>
                      <a:pt x="4" y="13"/>
                      <a:pt x="5" y="13"/>
                    </a:cubicBezTo>
                    <a:cubicBezTo>
                      <a:pt x="6" y="12"/>
                      <a:pt x="7" y="10"/>
                      <a:pt x="9" y="11"/>
                    </a:cubicBezTo>
                    <a:cubicBezTo>
                      <a:pt x="10" y="11"/>
                      <a:pt x="9" y="11"/>
                      <a:pt x="9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5"/>
                      <a:pt x="11" y="15"/>
                      <a:pt x="8" y="15"/>
                    </a:cubicBezTo>
                    <a:cubicBezTo>
                      <a:pt x="5" y="15"/>
                      <a:pt x="2" y="14"/>
                      <a:pt x="4" y="15"/>
                    </a:cubicBezTo>
                    <a:cubicBezTo>
                      <a:pt x="6" y="16"/>
                      <a:pt x="5" y="17"/>
                      <a:pt x="6" y="18"/>
                    </a:cubicBezTo>
                    <a:cubicBezTo>
                      <a:pt x="7" y="19"/>
                      <a:pt x="8" y="19"/>
                      <a:pt x="10" y="19"/>
                    </a:cubicBezTo>
                    <a:cubicBezTo>
                      <a:pt x="11" y="19"/>
                      <a:pt x="14" y="21"/>
                      <a:pt x="13" y="21"/>
                    </a:cubicBezTo>
                    <a:cubicBezTo>
                      <a:pt x="11" y="21"/>
                      <a:pt x="9" y="21"/>
                      <a:pt x="11" y="23"/>
                    </a:cubicBezTo>
                    <a:cubicBezTo>
                      <a:pt x="13" y="24"/>
                      <a:pt x="15" y="24"/>
                      <a:pt x="17" y="24"/>
                    </a:cubicBezTo>
                    <a:cubicBezTo>
                      <a:pt x="18" y="24"/>
                      <a:pt x="22" y="22"/>
                      <a:pt x="22" y="21"/>
                    </a:cubicBezTo>
                    <a:cubicBezTo>
                      <a:pt x="21" y="20"/>
                      <a:pt x="20" y="18"/>
                      <a:pt x="21" y="18"/>
                    </a:cubicBezTo>
                    <a:cubicBezTo>
                      <a:pt x="22" y="18"/>
                      <a:pt x="24" y="19"/>
                      <a:pt x="24" y="18"/>
                    </a:cubicBezTo>
                    <a:cubicBezTo>
                      <a:pt x="25" y="18"/>
                      <a:pt x="25" y="16"/>
                      <a:pt x="26" y="16"/>
                    </a:cubicBezTo>
                    <a:cubicBezTo>
                      <a:pt x="26" y="16"/>
                      <a:pt x="27" y="17"/>
                      <a:pt x="27" y="18"/>
                    </a:cubicBezTo>
                    <a:cubicBezTo>
                      <a:pt x="26" y="19"/>
                      <a:pt x="24" y="20"/>
                      <a:pt x="26" y="20"/>
                    </a:cubicBezTo>
                    <a:cubicBezTo>
                      <a:pt x="27" y="21"/>
                      <a:pt x="31" y="20"/>
                      <a:pt x="31" y="19"/>
                    </a:cubicBezTo>
                    <a:cubicBezTo>
                      <a:pt x="32" y="18"/>
                      <a:pt x="34" y="17"/>
                      <a:pt x="34" y="18"/>
                    </a:cubicBezTo>
                    <a:cubicBezTo>
                      <a:pt x="33" y="19"/>
                      <a:pt x="31" y="22"/>
                      <a:pt x="33" y="22"/>
                    </a:cubicBezTo>
                    <a:cubicBezTo>
                      <a:pt x="35" y="22"/>
                      <a:pt x="38" y="22"/>
                      <a:pt x="35" y="22"/>
                    </a:cubicBezTo>
                    <a:cubicBezTo>
                      <a:pt x="33" y="22"/>
                      <a:pt x="30" y="22"/>
                      <a:pt x="29" y="22"/>
                    </a:cubicBezTo>
                    <a:cubicBezTo>
                      <a:pt x="28" y="23"/>
                      <a:pt x="26" y="25"/>
                      <a:pt x="24" y="25"/>
                    </a:cubicBezTo>
                    <a:cubicBezTo>
                      <a:pt x="22" y="25"/>
                      <a:pt x="18" y="25"/>
                      <a:pt x="17" y="26"/>
                    </a:cubicBezTo>
                    <a:cubicBezTo>
                      <a:pt x="17" y="28"/>
                      <a:pt x="16" y="29"/>
                      <a:pt x="18" y="29"/>
                    </a:cubicBezTo>
                    <a:cubicBezTo>
                      <a:pt x="20" y="29"/>
                      <a:pt x="23" y="29"/>
                      <a:pt x="26" y="28"/>
                    </a:cubicBezTo>
                    <a:cubicBezTo>
                      <a:pt x="30" y="28"/>
                      <a:pt x="33" y="28"/>
                      <a:pt x="34" y="28"/>
                    </a:cubicBezTo>
                    <a:cubicBezTo>
                      <a:pt x="35" y="28"/>
                      <a:pt x="34" y="28"/>
                      <a:pt x="33" y="29"/>
                    </a:cubicBezTo>
                    <a:cubicBezTo>
                      <a:pt x="31" y="29"/>
                      <a:pt x="29" y="29"/>
                      <a:pt x="27" y="30"/>
                    </a:cubicBezTo>
                    <a:cubicBezTo>
                      <a:pt x="25" y="30"/>
                      <a:pt x="23" y="30"/>
                      <a:pt x="24" y="31"/>
                    </a:cubicBezTo>
                    <a:cubicBezTo>
                      <a:pt x="25" y="31"/>
                      <a:pt x="29" y="32"/>
                      <a:pt x="30" y="32"/>
                    </a:cubicBezTo>
                    <a:cubicBezTo>
                      <a:pt x="31" y="32"/>
                      <a:pt x="30" y="33"/>
                      <a:pt x="27" y="32"/>
                    </a:cubicBezTo>
                    <a:cubicBezTo>
                      <a:pt x="24" y="32"/>
                      <a:pt x="21" y="31"/>
                      <a:pt x="20" y="31"/>
                    </a:cubicBezTo>
                    <a:cubicBezTo>
                      <a:pt x="19" y="32"/>
                      <a:pt x="18" y="32"/>
                      <a:pt x="19" y="33"/>
                    </a:cubicBezTo>
                    <a:cubicBezTo>
                      <a:pt x="21" y="35"/>
                      <a:pt x="21" y="37"/>
                      <a:pt x="24" y="37"/>
                    </a:cubicBezTo>
                    <a:cubicBezTo>
                      <a:pt x="27" y="38"/>
                      <a:pt x="30" y="37"/>
                      <a:pt x="30" y="38"/>
                    </a:cubicBezTo>
                    <a:cubicBezTo>
                      <a:pt x="31" y="38"/>
                      <a:pt x="29" y="39"/>
                      <a:pt x="28" y="39"/>
                    </a:cubicBezTo>
                    <a:cubicBezTo>
                      <a:pt x="27" y="39"/>
                      <a:pt x="29" y="40"/>
                      <a:pt x="30" y="40"/>
                    </a:cubicBezTo>
                    <a:cubicBezTo>
                      <a:pt x="31" y="41"/>
                      <a:pt x="32" y="44"/>
                      <a:pt x="34" y="42"/>
                    </a:cubicBezTo>
                    <a:cubicBezTo>
                      <a:pt x="35" y="41"/>
                      <a:pt x="34" y="40"/>
                      <a:pt x="36" y="38"/>
                    </a:cubicBezTo>
                    <a:cubicBezTo>
                      <a:pt x="37" y="36"/>
                      <a:pt x="38" y="33"/>
                      <a:pt x="40" y="32"/>
                    </a:cubicBezTo>
                    <a:cubicBezTo>
                      <a:pt x="41" y="32"/>
                      <a:pt x="43" y="30"/>
                      <a:pt x="43" y="27"/>
                    </a:cubicBezTo>
                    <a:cubicBezTo>
                      <a:pt x="43" y="25"/>
                      <a:pt x="44" y="26"/>
                      <a:pt x="45" y="26"/>
                    </a:cubicBezTo>
                    <a:cubicBezTo>
                      <a:pt x="46" y="25"/>
                      <a:pt x="44" y="24"/>
                      <a:pt x="46" y="22"/>
                    </a:cubicBezTo>
                    <a:cubicBezTo>
                      <a:pt x="47" y="21"/>
                      <a:pt x="49" y="20"/>
                      <a:pt x="50" y="19"/>
                    </a:cubicBezTo>
                    <a:cubicBezTo>
                      <a:pt x="52" y="18"/>
                      <a:pt x="54" y="18"/>
                      <a:pt x="56" y="18"/>
                    </a:cubicBezTo>
                    <a:cubicBezTo>
                      <a:pt x="59" y="18"/>
                      <a:pt x="61" y="17"/>
                      <a:pt x="59" y="16"/>
                    </a:cubicBezTo>
                    <a:cubicBezTo>
                      <a:pt x="58" y="15"/>
                      <a:pt x="55" y="16"/>
                      <a:pt x="55" y="15"/>
                    </a:cubicBezTo>
                    <a:cubicBezTo>
                      <a:pt x="54" y="14"/>
                      <a:pt x="56" y="13"/>
                      <a:pt x="55" y="13"/>
                    </a:cubicBezTo>
                    <a:cubicBezTo>
                      <a:pt x="54" y="13"/>
                      <a:pt x="53" y="14"/>
                      <a:pt x="52" y="13"/>
                    </a:cubicBezTo>
                    <a:cubicBezTo>
                      <a:pt x="50" y="13"/>
                      <a:pt x="49" y="12"/>
                      <a:pt x="46" y="12"/>
                    </a:cubicBezTo>
                    <a:cubicBezTo>
                      <a:pt x="44" y="12"/>
                      <a:pt x="45" y="10"/>
                      <a:pt x="44" y="9"/>
                    </a:cubicBezTo>
                    <a:cubicBezTo>
                      <a:pt x="44" y="7"/>
                      <a:pt x="43" y="6"/>
                      <a:pt x="42" y="7"/>
                    </a:cubicBezTo>
                    <a:cubicBezTo>
                      <a:pt x="41" y="7"/>
                      <a:pt x="40" y="10"/>
                      <a:pt x="40" y="9"/>
                    </a:cubicBezTo>
                    <a:cubicBezTo>
                      <a:pt x="39" y="7"/>
                      <a:pt x="39" y="7"/>
                      <a:pt x="40" y="6"/>
                    </a:cubicBezTo>
                    <a:cubicBezTo>
                      <a:pt x="40" y="5"/>
                      <a:pt x="40" y="4"/>
                      <a:pt x="38" y="3"/>
                    </a:cubicBezTo>
                    <a:cubicBezTo>
                      <a:pt x="36" y="2"/>
                      <a:pt x="35" y="2"/>
                      <a:pt x="35" y="2"/>
                    </a:cubicBezTo>
                    <a:cubicBezTo>
                      <a:pt x="34" y="3"/>
                      <a:pt x="35" y="4"/>
                      <a:pt x="34" y="3"/>
                    </a:cubicBezTo>
                    <a:cubicBezTo>
                      <a:pt x="32" y="2"/>
                      <a:pt x="31" y="0"/>
                      <a:pt x="31" y="1"/>
                    </a:cubicBezTo>
                    <a:cubicBezTo>
                      <a:pt x="31" y="2"/>
                      <a:pt x="32" y="3"/>
                      <a:pt x="31" y="3"/>
                    </a:cubicBezTo>
                    <a:cubicBezTo>
                      <a:pt x="30" y="3"/>
                      <a:pt x="30" y="3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30" y="8"/>
                      <a:pt x="33" y="14"/>
                      <a:pt x="32" y="14"/>
                    </a:cubicBezTo>
                    <a:cubicBezTo>
                      <a:pt x="31" y="13"/>
                      <a:pt x="31" y="14"/>
                      <a:pt x="30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5" name="Freeform 355">
                <a:extLst>
                  <a:ext uri="{FF2B5EF4-FFF2-40B4-BE49-F238E27FC236}">
                    <a16:creationId xmlns:a16="http://schemas.microsoft.com/office/drawing/2014/main" id="{45CB06F4-5C7C-4477-9F35-9D8A3E93C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" y="-1389"/>
                <a:ext cx="35" cy="14"/>
              </a:xfrm>
              <a:custGeom>
                <a:avLst/>
                <a:gdLst>
                  <a:gd name="T0" fmla="*/ 11 w 13"/>
                  <a:gd name="T1" fmla="*/ 0 h 5"/>
                  <a:gd name="T2" fmla="*/ 7 w 13"/>
                  <a:gd name="T3" fmla="*/ 0 h 5"/>
                  <a:gd name="T4" fmla="*/ 1 w 13"/>
                  <a:gd name="T5" fmla="*/ 2 h 5"/>
                  <a:gd name="T6" fmla="*/ 5 w 13"/>
                  <a:gd name="T7" fmla="*/ 5 h 5"/>
                  <a:gd name="T8" fmla="*/ 12 w 13"/>
                  <a:gd name="T9" fmla="*/ 4 h 5"/>
                  <a:gd name="T10" fmla="*/ 11 w 1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11" y="0"/>
                    </a:move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0" y="2"/>
                      <a:pt x="1" y="2"/>
                    </a:cubicBezTo>
                    <a:cubicBezTo>
                      <a:pt x="2" y="2"/>
                      <a:pt x="4" y="4"/>
                      <a:pt x="5" y="5"/>
                    </a:cubicBezTo>
                    <a:cubicBezTo>
                      <a:pt x="5" y="5"/>
                      <a:pt x="11" y="5"/>
                      <a:pt x="12" y="4"/>
                    </a:cubicBezTo>
                    <a:cubicBezTo>
                      <a:pt x="13" y="3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6" name="Freeform 356">
                <a:extLst>
                  <a:ext uri="{FF2B5EF4-FFF2-40B4-BE49-F238E27FC236}">
                    <a16:creationId xmlns:a16="http://schemas.microsoft.com/office/drawing/2014/main" id="{9E09AE69-C343-4558-9B00-D234E6495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3" y="-1375"/>
                <a:ext cx="59" cy="29"/>
              </a:xfrm>
              <a:custGeom>
                <a:avLst/>
                <a:gdLst>
                  <a:gd name="T0" fmla="*/ 14 w 22"/>
                  <a:gd name="T1" fmla="*/ 0 h 11"/>
                  <a:gd name="T2" fmla="*/ 3 w 22"/>
                  <a:gd name="T3" fmla="*/ 0 h 11"/>
                  <a:gd name="T4" fmla="*/ 2 w 22"/>
                  <a:gd name="T5" fmla="*/ 1 h 11"/>
                  <a:gd name="T6" fmla="*/ 4 w 22"/>
                  <a:gd name="T7" fmla="*/ 4 h 11"/>
                  <a:gd name="T8" fmla="*/ 2 w 22"/>
                  <a:gd name="T9" fmla="*/ 8 h 11"/>
                  <a:gd name="T10" fmla="*/ 8 w 22"/>
                  <a:gd name="T11" fmla="*/ 8 h 11"/>
                  <a:gd name="T12" fmla="*/ 11 w 22"/>
                  <a:gd name="T13" fmla="*/ 8 h 11"/>
                  <a:gd name="T14" fmla="*/ 10 w 22"/>
                  <a:gd name="T15" fmla="*/ 10 h 11"/>
                  <a:gd name="T16" fmla="*/ 17 w 22"/>
                  <a:gd name="T17" fmla="*/ 8 h 11"/>
                  <a:gd name="T18" fmla="*/ 20 w 22"/>
                  <a:gd name="T19" fmla="*/ 5 h 11"/>
                  <a:gd name="T20" fmla="*/ 21 w 22"/>
                  <a:gd name="T21" fmla="*/ 4 h 11"/>
                  <a:gd name="T22" fmla="*/ 14 w 22"/>
                  <a:gd name="T23" fmla="*/ 2 h 11"/>
                  <a:gd name="T24" fmla="*/ 14 w 22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1">
                    <a:moveTo>
                      <a:pt x="14" y="0"/>
                    </a:moveTo>
                    <a:cubicBezTo>
                      <a:pt x="13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2" y="1"/>
                    </a:cubicBezTo>
                    <a:cubicBezTo>
                      <a:pt x="4" y="2"/>
                      <a:pt x="5" y="3"/>
                      <a:pt x="4" y="4"/>
                    </a:cubicBezTo>
                    <a:cubicBezTo>
                      <a:pt x="3" y="4"/>
                      <a:pt x="0" y="8"/>
                      <a:pt x="2" y="8"/>
                    </a:cubicBezTo>
                    <a:cubicBezTo>
                      <a:pt x="3" y="8"/>
                      <a:pt x="6" y="8"/>
                      <a:pt x="8" y="8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9"/>
                      <a:pt x="8" y="11"/>
                      <a:pt x="10" y="10"/>
                    </a:cubicBezTo>
                    <a:cubicBezTo>
                      <a:pt x="13" y="10"/>
                      <a:pt x="16" y="10"/>
                      <a:pt x="17" y="8"/>
                    </a:cubicBezTo>
                    <a:cubicBezTo>
                      <a:pt x="19" y="6"/>
                      <a:pt x="18" y="6"/>
                      <a:pt x="20" y="5"/>
                    </a:cubicBezTo>
                    <a:cubicBezTo>
                      <a:pt x="22" y="5"/>
                      <a:pt x="22" y="5"/>
                      <a:pt x="21" y="4"/>
                    </a:cubicBezTo>
                    <a:cubicBezTo>
                      <a:pt x="20" y="4"/>
                      <a:pt x="14" y="4"/>
                      <a:pt x="14" y="2"/>
                    </a:cubicBezTo>
                    <a:cubicBezTo>
                      <a:pt x="14" y="0"/>
                      <a:pt x="16" y="0"/>
                      <a:pt x="1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7" name="Freeform 357">
                <a:extLst>
                  <a:ext uri="{FF2B5EF4-FFF2-40B4-BE49-F238E27FC236}">
                    <a16:creationId xmlns:a16="http://schemas.microsoft.com/office/drawing/2014/main" id="{389FB684-FCD9-45E3-9D7A-AEB2B773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" y="-1453"/>
                <a:ext cx="145" cy="43"/>
              </a:xfrm>
              <a:custGeom>
                <a:avLst/>
                <a:gdLst>
                  <a:gd name="T0" fmla="*/ 19 w 54"/>
                  <a:gd name="T1" fmla="*/ 3 h 16"/>
                  <a:gd name="T2" fmla="*/ 13 w 54"/>
                  <a:gd name="T3" fmla="*/ 0 h 16"/>
                  <a:gd name="T4" fmla="*/ 12 w 54"/>
                  <a:gd name="T5" fmla="*/ 1 h 16"/>
                  <a:gd name="T6" fmla="*/ 14 w 54"/>
                  <a:gd name="T7" fmla="*/ 2 h 16"/>
                  <a:gd name="T8" fmla="*/ 13 w 54"/>
                  <a:gd name="T9" fmla="*/ 3 h 16"/>
                  <a:gd name="T10" fmla="*/ 9 w 54"/>
                  <a:gd name="T11" fmla="*/ 2 h 16"/>
                  <a:gd name="T12" fmla="*/ 10 w 54"/>
                  <a:gd name="T13" fmla="*/ 3 h 16"/>
                  <a:gd name="T14" fmla="*/ 10 w 54"/>
                  <a:gd name="T15" fmla="*/ 5 h 16"/>
                  <a:gd name="T16" fmla="*/ 7 w 54"/>
                  <a:gd name="T17" fmla="*/ 4 h 16"/>
                  <a:gd name="T18" fmla="*/ 6 w 54"/>
                  <a:gd name="T19" fmla="*/ 3 h 16"/>
                  <a:gd name="T20" fmla="*/ 6 w 54"/>
                  <a:gd name="T21" fmla="*/ 2 h 16"/>
                  <a:gd name="T22" fmla="*/ 4 w 54"/>
                  <a:gd name="T23" fmla="*/ 3 h 16"/>
                  <a:gd name="T24" fmla="*/ 5 w 54"/>
                  <a:gd name="T25" fmla="*/ 4 h 16"/>
                  <a:gd name="T26" fmla="*/ 2 w 54"/>
                  <a:gd name="T27" fmla="*/ 4 h 16"/>
                  <a:gd name="T28" fmla="*/ 6 w 54"/>
                  <a:gd name="T29" fmla="*/ 6 h 16"/>
                  <a:gd name="T30" fmla="*/ 6 w 54"/>
                  <a:gd name="T31" fmla="*/ 7 h 16"/>
                  <a:gd name="T32" fmla="*/ 6 w 54"/>
                  <a:gd name="T33" fmla="*/ 8 h 16"/>
                  <a:gd name="T34" fmla="*/ 12 w 54"/>
                  <a:gd name="T35" fmla="*/ 10 h 16"/>
                  <a:gd name="T36" fmla="*/ 20 w 54"/>
                  <a:gd name="T37" fmla="*/ 9 h 16"/>
                  <a:gd name="T38" fmla="*/ 26 w 54"/>
                  <a:gd name="T39" fmla="*/ 9 h 16"/>
                  <a:gd name="T40" fmla="*/ 20 w 54"/>
                  <a:gd name="T41" fmla="*/ 10 h 16"/>
                  <a:gd name="T42" fmla="*/ 21 w 54"/>
                  <a:gd name="T43" fmla="*/ 12 h 16"/>
                  <a:gd name="T44" fmla="*/ 18 w 54"/>
                  <a:gd name="T45" fmla="*/ 12 h 16"/>
                  <a:gd name="T46" fmla="*/ 16 w 54"/>
                  <a:gd name="T47" fmla="*/ 13 h 16"/>
                  <a:gd name="T48" fmla="*/ 24 w 54"/>
                  <a:gd name="T49" fmla="*/ 14 h 16"/>
                  <a:gd name="T50" fmla="*/ 30 w 54"/>
                  <a:gd name="T51" fmla="*/ 16 h 16"/>
                  <a:gd name="T52" fmla="*/ 37 w 54"/>
                  <a:gd name="T53" fmla="*/ 16 h 16"/>
                  <a:gd name="T54" fmla="*/ 43 w 54"/>
                  <a:gd name="T55" fmla="*/ 14 h 16"/>
                  <a:gd name="T56" fmla="*/ 48 w 54"/>
                  <a:gd name="T57" fmla="*/ 10 h 16"/>
                  <a:gd name="T58" fmla="*/ 54 w 54"/>
                  <a:gd name="T59" fmla="*/ 7 h 16"/>
                  <a:gd name="T60" fmla="*/ 50 w 54"/>
                  <a:gd name="T61" fmla="*/ 4 h 16"/>
                  <a:gd name="T62" fmla="*/ 42 w 54"/>
                  <a:gd name="T63" fmla="*/ 3 h 16"/>
                  <a:gd name="T64" fmla="*/ 37 w 54"/>
                  <a:gd name="T65" fmla="*/ 2 h 16"/>
                  <a:gd name="T66" fmla="*/ 34 w 54"/>
                  <a:gd name="T67" fmla="*/ 4 h 16"/>
                  <a:gd name="T68" fmla="*/ 32 w 54"/>
                  <a:gd name="T69" fmla="*/ 4 h 16"/>
                  <a:gd name="T70" fmla="*/ 32 w 54"/>
                  <a:gd name="T71" fmla="*/ 1 h 16"/>
                  <a:gd name="T72" fmla="*/ 30 w 54"/>
                  <a:gd name="T73" fmla="*/ 1 h 16"/>
                  <a:gd name="T74" fmla="*/ 27 w 54"/>
                  <a:gd name="T75" fmla="*/ 2 h 16"/>
                  <a:gd name="T76" fmla="*/ 28 w 54"/>
                  <a:gd name="T77" fmla="*/ 4 h 16"/>
                  <a:gd name="T78" fmla="*/ 27 w 54"/>
                  <a:gd name="T79" fmla="*/ 6 h 16"/>
                  <a:gd name="T80" fmla="*/ 25 w 54"/>
                  <a:gd name="T81" fmla="*/ 4 h 16"/>
                  <a:gd name="T82" fmla="*/ 23 w 54"/>
                  <a:gd name="T83" fmla="*/ 3 h 16"/>
                  <a:gd name="T84" fmla="*/ 19 w 54"/>
                  <a:gd name="T8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19" y="3"/>
                    </a:moveTo>
                    <a:cubicBezTo>
                      <a:pt x="18" y="2"/>
                      <a:pt x="14" y="1"/>
                      <a:pt x="13" y="0"/>
                    </a:cubicBezTo>
                    <a:cubicBezTo>
                      <a:pt x="12" y="0"/>
                      <a:pt x="11" y="1"/>
                      <a:pt x="12" y="1"/>
                    </a:cubicBezTo>
                    <a:cubicBezTo>
                      <a:pt x="13" y="1"/>
                      <a:pt x="14" y="2"/>
                      <a:pt x="14" y="2"/>
                    </a:cubicBezTo>
                    <a:cubicBezTo>
                      <a:pt x="13" y="2"/>
                      <a:pt x="14" y="4"/>
                      <a:pt x="13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10" y="3"/>
                    </a:cubicBezTo>
                    <a:cubicBezTo>
                      <a:pt x="11" y="4"/>
                      <a:pt x="11" y="5"/>
                      <a:pt x="10" y="5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6" y="4"/>
                      <a:pt x="5" y="3"/>
                      <a:pt x="6" y="3"/>
                    </a:cubicBezTo>
                    <a:cubicBezTo>
                      <a:pt x="7" y="3"/>
                      <a:pt x="7" y="2"/>
                      <a:pt x="6" y="2"/>
                    </a:cubicBezTo>
                    <a:cubicBezTo>
                      <a:pt x="5" y="2"/>
                      <a:pt x="3" y="2"/>
                      <a:pt x="4" y="3"/>
                    </a:cubicBezTo>
                    <a:cubicBezTo>
                      <a:pt x="5" y="3"/>
                      <a:pt x="6" y="3"/>
                      <a:pt x="5" y="4"/>
                    </a:cubicBezTo>
                    <a:cubicBezTo>
                      <a:pt x="4" y="4"/>
                      <a:pt x="0" y="4"/>
                      <a:pt x="2" y="4"/>
                    </a:cubicBezTo>
                    <a:cubicBezTo>
                      <a:pt x="3" y="5"/>
                      <a:pt x="7" y="5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5" y="8"/>
                      <a:pt x="4" y="8"/>
                      <a:pt x="6" y="8"/>
                    </a:cubicBezTo>
                    <a:cubicBezTo>
                      <a:pt x="8" y="9"/>
                      <a:pt x="11" y="10"/>
                      <a:pt x="12" y="10"/>
                    </a:cubicBezTo>
                    <a:cubicBezTo>
                      <a:pt x="14" y="10"/>
                      <a:pt x="18" y="9"/>
                      <a:pt x="20" y="9"/>
                    </a:cubicBezTo>
                    <a:cubicBezTo>
                      <a:pt x="21" y="9"/>
                      <a:pt x="27" y="9"/>
                      <a:pt x="26" y="9"/>
                    </a:cubicBezTo>
                    <a:cubicBezTo>
                      <a:pt x="25" y="9"/>
                      <a:pt x="21" y="10"/>
                      <a:pt x="20" y="10"/>
                    </a:cubicBezTo>
                    <a:cubicBezTo>
                      <a:pt x="19" y="11"/>
                      <a:pt x="20" y="12"/>
                      <a:pt x="21" y="12"/>
                    </a:cubicBezTo>
                    <a:cubicBezTo>
                      <a:pt x="21" y="12"/>
                      <a:pt x="21" y="12"/>
                      <a:pt x="18" y="12"/>
                    </a:cubicBezTo>
                    <a:cubicBezTo>
                      <a:pt x="14" y="12"/>
                      <a:pt x="11" y="12"/>
                      <a:pt x="16" y="13"/>
                    </a:cubicBezTo>
                    <a:cubicBezTo>
                      <a:pt x="20" y="15"/>
                      <a:pt x="20" y="15"/>
                      <a:pt x="24" y="14"/>
                    </a:cubicBezTo>
                    <a:cubicBezTo>
                      <a:pt x="27" y="14"/>
                      <a:pt x="27" y="15"/>
                      <a:pt x="30" y="16"/>
                    </a:cubicBezTo>
                    <a:cubicBezTo>
                      <a:pt x="32" y="16"/>
                      <a:pt x="35" y="16"/>
                      <a:pt x="37" y="16"/>
                    </a:cubicBezTo>
                    <a:cubicBezTo>
                      <a:pt x="40" y="15"/>
                      <a:pt x="42" y="14"/>
                      <a:pt x="43" y="14"/>
                    </a:cubicBezTo>
                    <a:cubicBezTo>
                      <a:pt x="45" y="14"/>
                      <a:pt x="46" y="11"/>
                      <a:pt x="48" y="10"/>
                    </a:cubicBezTo>
                    <a:cubicBezTo>
                      <a:pt x="49" y="10"/>
                      <a:pt x="54" y="8"/>
                      <a:pt x="54" y="7"/>
                    </a:cubicBezTo>
                    <a:cubicBezTo>
                      <a:pt x="54" y="6"/>
                      <a:pt x="52" y="4"/>
                      <a:pt x="50" y="4"/>
                    </a:cubicBezTo>
                    <a:cubicBezTo>
                      <a:pt x="49" y="4"/>
                      <a:pt x="44" y="4"/>
                      <a:pt x="42" y="3"/>
                    </a:cubicBezTo>
                    <a:cubicBezTo>
                      <a:pt x="39" y="2"/>
                      <a:pt x="38" y="1"/>
                      <a:pt x="37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33" y="4"/>
                      <a:pt x="32" y="5"/>
                      <a:pt x="32" y="4"/>
                    </a:cubicBezTo>
                    <a:cubicBezTo>
                      <a:pt x="32" y="3"/>
                      <a:pt x="33" y="2"/>
                      <a:pt x="32" y="1"/>
                    </a:cubicBezTo>
                    <a:cubicBezTo>
                      <a:pt x="32" y="1"/>
                      <a:pt x="31" y="0"/>
                      <a:pt x="30" y="1"/>
                    </a:cubicBezTo>
                    <a:cubicBezTo>
                      <a:pt x="29" y="1"/>
                      <a:pt x="26" y="1"/>
                      <a:pt x="27" y="2"/>
                    </a:cubicBezTo>
                    <a:cubicBezTo>
                      <a:pt x="28" y="2"/>
                      <a:pt x="29" y="3"/>
                      <a:pt x="28" y="4"/>
                    </a:cubicBezTo>
                    <a:cubicBezTo>
                      <a:pt x="27" y="5"/>
                      <a:pt x="28" y="7"/>
                      <a:pt x="27" y="6"/>
                    </a:cubicBezTo>
                    <a:cubicBezTo>
                      <a:pt x="26" y="6"/>
                      <a:pt x="25" y="5"/>
                      <a:pt x="25" y="4"/>
                    </a:cubicBezTo>
                    <a:cubicBezTo>
                      <a:pt x="25" y="4"/>
                      <a:pt x="24" y="3"/>
                      <a:pt x="23" y="3"/>
                    </a:cubicBezTo>
                    <a:cubicBezTo>
                      <a:pt x="22" y="3"/>
                      <a:pt x="20" y="4"/>
                      <a:pt x="1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8" name="Freeform 358">
                <a:extLst>
                  <a:ext uri="{FF2B5EF4-FFF2-40B4-BE49-F238E27FC236}">
                    <a16:creationId xmlns:a16="http://schemas.microsoft.com/office/drawing/2014/main" id="{B12CB125-E37C-4B28-B617-958046005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" y="-1397"/>
                <a:ext cx="24" cy="22"/>
              </a:xfrm>
              <a:custGeom>
                <a:avLst/>
                <a:gdLst>
                  <a:gd name="T0" fmla="*/ 8 w 9"/>
                  <a:gd name="T1" fmla="*/ 7 h 8"/>
                  <a:gd name="T2" fmla="*/ 4 w 9"/>
                  <a:gd name="T3" fmla="*/ 3 h 8"/>
                  <a:gd name="T4" fmla="*/ 2 w 9"/>
                  <a:gd name="T5" fmla="*/ 1 h 8"/>
                  <a:gd name="T6" fmla="*/ 0 w 9"/>
                  <a:gd name="T7" fmla="*/ 1 h 8"/>
                  <a:gd name="T8" fmla="*/ 3 w 9"/>
                  <a:gd name="T9" fmla="*/ 4 h 8"/>
                  <a:gd name="T10" fmla="*/ 7 w 9"/>
                  <a:gd name="T11" fmla="*/ 7 h 8"/>
                  <a:gd name="T12" fmla="*/ 8 w 9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8" y="7"/>
                    </a:moveTo>
                    <a:cubicBezTo>
                      <a:pt x="8" y="7"/>
                      <a:pt x="4" y="4"/>
                      <a:pt x="4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3"/>
                      <a:pt x="3" y="4"/>
                    </a:cubicBezTo>
                    <a:cubicBezTo>
                      <a:pt x="4" y="5"/>
                      <a:pt x="6" y="7"/>
                      <a:pt x="7" y="7"/>
                    </a:cubicBezTo>
                    <a:cubicBezTo>
                      <a:pt x="8" y="8"/>
                      <a:pt x="9" y="8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9" name="Freeform 359">
                <a:extLst>
                  <a:ext uri="{FF2B5EF4-FFF2-40B4-BE49-F238E27FC236}">
                    <a16:creationId xmlns:a16="http://schemas.microsoft.com/office/drawing/2014/main" id="{EEF1CE9E-A150-4234-A007-1BD3A73CD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0" y="-1335"/>
                <a:ext cx="264" cy="187"/>
              </a:xfrm>
              <a:custGeom>
                <a:avLst/>
                <a:gdLst>
                  <a:gd name="T0" fmla="*/ 88 w 99"/>
                  <a:gd name="T1" fmla="*/ 1 h 70"/>
                  <a:gd name="T2" fmla="*/ 82 w 99"/>
                  <a:gd name="T3" fmla="*/ 5 h 70"/>
                  <a:gd name="T4" fmla="*/ 73 w 99"/>
                  <a:gd name="T5" fmla="*/ 7 h 70"/>
                  <a:gd name="T6" fmla="*/ 54 w 99"/>
                  <a:gd name="T7" fmla="*/ 8 h 70"/>
                  <a:gd name="T8" fmla="*/ 52 w 99"/>
                  <a:gd name="T9" fmla="*/ 11 h 70"/>
                  <a:gd name="T10" fmla="*/ 43 w 99"/>
                  <a:gd name="T11" fmla="*/ 12 h 70"/>
                  <a:gd name="T12" fmla="*/ 38 w 99"/>
                  <a:gd name="T13" fmla="*/ 16 h 70"/>
                  <a:gd name="T14" fmla="*/ 32 w 99"/>
                  <a:gd name="T15" fmla="*/ 19 h 70"/>
                  <a:gd name="T16" fmla="*/ 28 w 99"/>
                  <a:gd name="T17" fmla="*/ 22 h 70"/>
                  <a:gd name="T18" fmla="*/ 26 w 99"/>
                  <a:gd name="T19" fmla="*/ 23 h 70"/>
                  <a:gd name="T20" fmla="*/ 25 w 99"/>
                  <a:gd name="T21" fmla="*/ 25 h 70"/>
                  <a:gd name="T22" fmla="*/ 23 w 99"/>
                  <a:gd name="T23" fmla="*/ 27 h 70"/>
                  <a:gd name="T24" fmla="*/ 24 w 99"/>
                  <a:gd name="T25" fmla="*/ 28 h 70"/>
                  <a:gd name="T26" fmla="*/ 22 w 99"/>
                  <a:gd name="T27" fmla="*/ 31 h 70"/>
                  <a:gd name="T28" fmla="*/ 21 w 99"/>
                  <a:gd name="T29" fmla="*/ 32 h 70"/>
                  <a:gd name="T30" fmla="*/ 15 w 99"/>
                  <a:gd name="T31" fmla="*/ 35 h 70"/>
                  <a:gd name="T32" fmla="*/ 18 w 99"/>
                  <a:gd name="T33" fmla="*/ 37 h 70"/>
                  <a:gd name="T34" fmla="*/ 16 w 99"/>
                  <a:gd name="T35" fmla="*/ 39 h 70"/>
                  <a:gd name="T36" fmla="*/ 13 w 99"/>
                  <a:gd name="T37" fmla="*/ 41 h 70"/>
                  <a:gd name="T38" fmla="*/ 10 w 99"/>
                  <a:gd name="T39" fmla="*/ 45 h 70"/>
                  <a:gd name="T40" fmla="*/ 6 w 99"/>
                  <a:gd name="T41" fmla="*/ 47 h 70"/>
                  <a:gd name="T42" fmla="*/ 7 w 99"/>
                  <a:gd name="T43" fmla="*/ 51 h 70"/>
                  <a:gd name="T44" fmla="*/ 4 w 99"/>
                  <a:gd name="T45" fmla="*/ 53 h 70"/>
                  <a:gd name="T46" fmla="*/ 2 w 99"/>
                  <a:gd name="T47" fmla="*/ 60 h 70"/>
                  <a:gd name="T48" fmla="*/ 8 w 99"/>
                  <a:gd name="T49" fmla="*/ 60 h 70"/>
                  <a:gd name="T50" fmla="*/ 11 w 99"/>
                  <a:gd name="T51" fmla="*/ 60 h 70"/>
                  <a:gd name="T52" fmla="*/ 12 w 99"/>
                  <a:gd name="T53" fmla="*/ 62 h 70"/>
                  <a:gd name="T54" fmla="*/ 12 w 99"/>
                  <a:gd name="T55" fmla="*/ 64 h 70"/>
                  <a:gd name="T56" fmla="*/ 11 w 99"/>
                  <a:gd name="T57" fmla="*/ 67 h 70"/>
                  <a:gd name="T58" fmla="*/ 19 w 99"/>
                  <a:gd name="T59" fmla="*/ 69 h 70"/>
                  <a:gd name="T60" fmla="*/ 28 w 99"/>
                  <a:gd name="T61" fmla="*/ 68 h 70"/>
                  <a:gd name="T62" fmla="*/ 33 w 99"/>
                  <a:gd name="T63" fmla="*/ 68 h 70"/>
                  <a:gd name="T64" fmla="*/ 23 w 99"/>
                  <a:gd name="T65" fmla="*/ 57 h 70"/>
                  <a:gd name="T66" fmla="*/ 21 w 99"/>
                  <a:gd name="T67" fmla="*/ 51 h 70"/>
                  <a:gd name="T68" fmla="*/ 23 w 99"/>
                  <a:gd name="T69" fmla="*/ 48 h 70"/>
                  <a:gd name="T70" fmla="*/ 26 w 99"/>
                  <a:gd name="T71" fmla="*/ 45 h 70"/>
                  <a:gd name="T72" fmla="*/ 28 w 99"/>
                  <a:gd name="T73" fmla="*/ 42 h 70"/>
                  <a:gd name="T74" fmla="*/ 25 w 99"/>
                  <a:gd name="T75" fmla="*/ 40 h 70"/>
                  <a:gd name="T76" fmla="*/ 32 w 99"/>
                  <a:gd name="T77" fmla="*/ 40 h 70"/>
                  <a:gd name="T78" fmla="*/ 34 w 99"/>
                  <a:gd name="T79" fmla="*/ 38 h 70"/>
                  <a:gd name="T80" fmla="*/ 30 w 99"/>
                  <a:gd name="T81" fmla="*/ 35 h 70"/>
                  <a:gd name="T82" fmla="*/ 35 w 99"/>
                  <a:gd name="T83" fmla="*/ 34 h 70"/>
                  <a:gd name="T84" fmla="*/ 39 w 99"/>
                  <a:gd name="T85" fmla="*/ 31 h 70"/>
                  <a:gd name="T86" fmla="*/ 40 w 99"/>
                  <a:gd name="T87" fmla="*/ 29 h 70"/>
                  <a:gd name="T88" fmla="*/ 45 w 99"/>
                  <a:gd name="T89" fmla="*/ 26 h 70"/>
                  <a:gd name="T90" fmla="*/ 46 w 99"/>
                  <a:gd name="T91" fmla="*/ 25 h 70"/>
                  <a:gd name="T92" fmla="*/ 50 w 99"/>
                  <a:gd name="T93" fmla="*/ 23 h 70"/>
                  <a:gd name="T94" fmla="*/ 58 w 99"/>
                  <a:gd name="T95" fmla="*/ 18 h 70"/>
                  <a:gd name="T96" fmla="*/ 91 w 99"/>
                  <a:gd name="T97" fmla="*/ 9 h 70"/>
                  <a:gd name="T98" fmla="*/ 94 w 99"/>
                  <a:gd name="T9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70">
                    <a:moveTo>
                      <a:pt x="94" y="1"/>
                    </a:moveTo>
                    <a:cubicBezTo>
                      <a:pt x="91" y="1"/>
                      <a:pt x="89" y="0"/>
                      <a:pt x="88" y="1"/>
                    </a:cubicBezTo>
                    <a:cubicBezTo>
                      <a:pt x="86" y="2"/>
                      <a:pt x="83" y="3"/>
                      <a:pt x="82" y="4"/>
                    </a:cubicBezTo>
                    <a:cubicBezTo>
                      <a:pt x="81" y="4"/>
                      <a:pt x="81" y="5"/>
                      <a:pt x="82" y="5"/>
                    </a:cubicBezTo>
                    <a:cubicBezTo>
                      <a:pt x="82" y="5"/>
                      <a:pt x="82" y="5"/>
                      <a:pt x="81" y="5"/>
                    </a:cubicBezTo>
                    <a:cubicBezTo>
                      <a:pt x="79" y="5"/>
                      <a:pt x="75" y="6"/>
                      <a:pt x="73" y="7"/>
                    </a:cubicBezTo>
                    <a:cubicBezTo>
                      <a:pt x="71" y="7"/>
                      <a:pt x="64" y="10"/>
                      <a:pt x="62" y="9"/>
                    </a:cubicBezTo>
                    <a:cubicBezTo>
                      <a:pt x="59" y="9"/>
                      <a:pt x="55" y="8"/>
                      <a:pt x="54" y="8"/>
                    </a:cubicBezTo>
                    <a:cubicBezTo>
                      <a:pt x="54" y="8"/>
                      <a:pt x="50" y="10"/>
                      <a:pt x="52" y="10"/>
                    </a:cubicBezTo>
                    <a:cubicBezTo>
                      <a:pt x="53" y="10"/>
                      <a:pt x="54" y="11"/>
                      <a:pt x="52" y="11"/>
                    </a:cubicBezTo>
                    <a:cubicBezTo>
                      <a:pt x="49" y="11"/>
                      <a:pt x="50" y="12"/>
                      <a:pt x="47" y="12"/>
                    </a:cubicBezTo>
                    <a:cubicBezTo>
                      <a:pt x="45" y="12"/>
                      <a:pt x="44" y="13"/>
                      <a:pt x="43" y="12"/>
                    </a:cubicBezTo>
                    <a:cubicBezTo>
                      <a:pt x="43" y="12"/>
                      <a:pt x="43" y="12"/>
                      <a:pt x="41" y="13"/>
                    </a:cubicBezTo>
                    <a:cubicBezTo>
                      <a:pt x="40" y="14"/>
                      <a:pt x="40" y="16"/>
                      <a:pt x="38" y="16"/>
                    </a:cubicBezTo>
                    <a:cubicBezTo>
                      <a:pt x="36" y="16"/>
                      <a:pt x="35" y="15"/>
                      <a:pt x="34" y="17"/>
                    </a:cubicBezTo>
                    <a:cubicBezTo>
                      <a:pt x="34" y="18"/>
                      <a:pt x="34" y="19"/>
                      <a:pt x="32" y="19"/>
                    </a:cubicBezTo>
                    <a:cubicBezTo>
                      <a:pt x="31" y="19"/>
                      <a:pt x="30" y="18"/>
                      <a:pt x="30" y="20"/>
                    </a:cubicBezTo>
                    <a:cubicBezTo>
                      <a:pt x="29" y="21"/>
                      <a:pt x="30" y="22"/>
                      <a:pt x="28" y="22"/>
                    </a:cubicBezTo>
                    <a:cubicBezTo>
                      <a:pt x="27" y="22"/>
                      <a:pt x="26" y="20"/>
                      <a:pt x="25" y="21"/>
                    </a:cubicBezTo>
                    <a:cubicBezTo>
                      <a:pt x="25" y="22"/>
                      <a:pt x="25" y="23"/>
                      <a:pt x="26" y="23"/>
                    </a:cubicBezTo>
                    <a:cubicBezTo>
                      <a:pt x="27" y="23"/>
                      <a:pt x="30" y="23"/>
                      <a:pt x="29" y="23"/>
                    </a:cubicBezTo>
                    <a:cubicBezTo>
                      <a:pt x="27" y="24"/>
                      <a:pt x="23" y="25"/>
                      <a:pt x="25" y="25"/>
                    </a:cubicBezTo>
                    <a:cubicBezTo>
                      <a:pt x="27" y="25"/>
                      <a:pt x="32" y="26"/>
                      <a:pt x="30" y="26"/>
                    </a:cubicBezTo>
                    <a:cubicBezTo>
                      <a:pt x="28" y="26"/>
                      <a:pt x="24" y="27"/>
                      <a:pt x="23" y="27"/>
                    </a:cubicBezTo>
                    <a:cubicBezTo>
                      <a:pt x="23" y="27"/>
                      <a:pt x="23" y="28"/>
                      <a:pt x="24" y="28"/>
                    </a:cubicBezTo>
                    <a:cubicBezTo>
                      <a:pt x="25" y="28"/>
                      <a:pt x="26" y="28"/>
                      <a:pt x="24" y="28"/>
                    </a:cubicBezTo>
                    <a:cubicBezTo>
                      <a:pt x="23" y="28"/>
                      <a:pt x="21" y="30"/>
                      <a:pt x="22" y="30"/>
                    </a:cubicBezTo>
                    <a:cubicBezTo>
                      <a:pt x="23" y="31"/>
                      <a:pt x="23" y="31"/>
                      <a:pt x="22" y="31"/>
                    </a:cubicBezTo>
                    <a:cubicBezTo>
                      <a:pt x="21" y="31"/>
                      <a:pt x="19" y="32"/>
                      <a:pt x="21" y="32"/>
                    </a:cubicBezTo>
                    <a:cubicBezTo>
                      <a:pt x="23" y="32"/>
                      <a:pt x="24" y="32"/>
                      <a:pt x="21" y="32"/>
                    </a:cubicBezTo>
                    <a:cubicBezTo>
                      <a:pt x="18" y="32"/>
                      <a:pt x="19" y="33"/>
                      <a:pt x="18" y="34"/>
                    </a:cubicBezTo>
                    <a:cubicBezTo>
                      <a:pt x="17" y="35"/>
                      <a:pt x="16" y="34"/>
                      <a:pt x="15" y="35"/>
                    </a:cubicBezTo>
                    <a:cubicBezTo>
                      <a:pt x="14" y="36"/>
                      <a:pt x="13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20" y="37"/>
                      <a:pt x="22" y="38"/>
                      <a:pt x="20" y="38"/>
                    </a:cubicBezTo>
                    <a:cubicBezTo>
                      <a:pt x="18" y="38"/>
                      <a:pt x="17" y="38"/>
                      <a:pt x="16" y="39"/>
                    </a:cubicBezTo>
                    <a:cubicBezTo>
                      <a:pt x="16" y="40"/>
                      <a:pt x="17" y="40"/>
                      <a:pt x="16" y="41"/>
                    </a:cubicBezTo>
                    <a:cubicBezTo>
                      <a:pt x="15" y="42"/>
                      <a:pt x="15" y="41"/>
                      <a:pt x="13" y="41"/>
                    </a:cubicBezTo>
                    <a:cubicBezTo>
                      <a:pt x="12" y="41"/>
                      <a:pt x="9" y="42"/>
                      <a:pt x="10" y="43"/>
                    </a:cubicBezTo>
                    <a:cubicBezTo>
                      <a:pt x="10" y="44"/>
                      <a:pt x="11" y="45"/>
                      <a:pt x="10" y="45"/>
                    </a:cubicBezTo>
                    <a:cubicBezTo>
                      <a:pt x="8" y="45"/>
                      <a:pt x="6" y="46"/>
                      <a:pt x="6" y="46"/>
                    </a:cubicBezTo>
                    <a:cubicBezTo>
                      <a:pt x="5" y="47"/>
                      <a:pt x="4" y="47"/>
                      <a:pt x="6" y="47"/>
                    </a:cubicBezTo>
                    <a:cubicBezTo>
                      <a:pt x="7" y="48"/>
                      <a:pt x="9" y="47"/>
                      <a:pt x="8" y="48"/>
                    </a:cubicBezTo>
                    <a:cubicBezTo>
                      <a:pt x="7" y="50"/>
                      <a:pt x="7" y="50"/>
                      <a:pt x="7" y="51"/>
                    </a:cubicBezTo>
                    <a:cubicBezTo>
                      <a:pt x="7" y="51"/>
                      <a:pt x="7" y="52"/>
                      <a:pt x="6" y="52"/>
                    </a:cubicBezTo>
                    <a:cubicBezTo>
                      <a:pt x="5" y="53"/>
                      <a:pt x="5" y="53"/>
                      <a:pt x="4" y="53"/>
                    </a:cubicBezTo>
                    <a:cubicBezTo>
                      <a:pt x="2" y="53"/>
                      <a:pt x="0" y="54"/>
                      <a:pt x="0" y="55"/>
                    </a:cubicBezTo>
                    <a:cubicBezTo>
                      <a:pt x="0" y="57"/>
                      <a:pt x="0" y="60"/>
                      <a:pt x="2" y="60"/>
                    </a:cubicBezTo>
                    <a:cubicBezTo>
                      <a:pt x="4" y="60"/>
                      <a:pt x="4" y="59"/>
                      <a:pt x="6" y="60"/>
                    </a:cubicBezTo>
                    <a:cubicBezTo>
                      <a:pt x="7" y="60"/>
                      <a:pt x="6" y="60"/>
                      <a:pt x="8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0"/>
                      <a:pt x="10" y="60"/>
                      <a:pt x="11" y="60"/>
                    </a:cubicBezTo>
                    <a:cubicBezTo>
                      <a:pt x="11" y="61"/>
                      <a:pt x="12" y="61"/>
                      <a:pt x="13" y="61"/>
                    </a:cubicBezTo>
                    <a:cubicBezTo>
                      <a:pt x="14" y="61"/>
                      <a:pt x="13" y="61"/>
                      <a:pt x="12" y="62"/>
                    </a:cubicBezTo>
                    <a:cubicBezTo>
                      <a:pt x="12" y="62"/>
                      <a:pt x="11" y="62"/>
                      <a:pt x="13" y="62"/>
                    </a:cubicBezTo>
                    <a:cubicBezTo>
                      <a:pt x="15" y="62"/>
                      <a:pt x="13" y="63"/>
                      <a:pt x="12" y="64"/>
                    </a:cubicBezTo>
                    <a:cubicBezTo>
                      <a:pt x="12" y="64"/>
                      <a:pt x="12" y="65"/>
                      <a:pt x="12" y="66"/>
                    </a:cubicBezTo>
                    <a:cubicBezTo>
                      <a:pt x="12" y="66"/>
                      <a:pt x="12" y="67"/>
                      <a:pt x="11" y="67"/>
                    </a:cubicBezTo>
                    <a:cubicBezTo>
                      <a:pt x="11" y="67"/>
                      <a:pt x="11" y="67"/>
                      <a:pt x="13" y="67"/>
                    </a:cubicBezTo>
                    <a:cubicBezTo>
                      <a:pt x="15" y="68"/>
                      <a:pt x="18" y="68"/>
                      <a:pt x="19" y="69"/>
                    </a:cubicBezTo>
                    <a:cubicBezTo>
                      <a:pt x="21" y="70"/>
                      <a:pt x="20" y="69"/>
                      <a:pt x="22" y="69"/>
                    </a:cubicBezTo>
                    <a:cubicBezTo>
                      <a:pt x="24" y="69"/>
                      <a:pt x="27" y="68"/>
                      <a:pt x="28" y="68"/>
                    </a:cubicBezTo>
                    <a:cubicBezTo>
                      <a:pt x="29" y="68"/>
                      <a:pt x="29" y="68"/>
                      <a:pt x="31" y="69"/>
                    </a:cubicBezTo>
                    <a:cubicBezTo>
                      <a:pt x="33" y="69"/>
                      <a:pt x="34" y="69"/>
                      <a:pt x="33" y="68"/>
                    </a:cubicBezTo>
                    <a:cubicBezTo>
                      <a:pt x="33" y="68"/>
                      <a:pt x="32" y="67"/>
                      <a:pt x="30" y="66"/>
                    </a:cubicBezTo>
                    <a:cubicBezTo>
                      <a:pt x="29" y="65"/>
                      <a:pt x="23" y="59"/>
                      <a:pt x="23" y="57"/>
                    </a:cubicBezTo>
                    <a:cubicBezTo>
                      <a:pt x="23" y="55"/>
                      <a:pt x="22" y="55"/>
                      <a:pt x="22" y="54"/>
                    </a:cubicBezTo>
                    <a:cubicBezTo>
                      <a:pt x="22" y="53"/>
                      <a:pt x="22" y="52"/>
                      <a:pt x="21" y="51"/>
                    </a:cubicBezTo>
                    <a:cubicBezTo>
                      <a:pt x="20" y="50"/>
                      <a:pt x="20" y="50"/>
                      <a:pt x="21" y="50"/>
                    </a:cubicBezTo>
                    <a:cubicBezTo>
                      <a:pt x="22" y="49"/>
                      <a:pt x="24" y="48"/>
                      <a:pt x="23" y="48"/>
                    </a:cubicBezTo>
                    <a:cubicBezTo>
                      <a:pt x="22" y="47"/>
                      <a:pt x="22" y="47"/>
                      <a:pt x="24" y="46"/>
                    </a:cubicBezTo>
                    <a:cubicBezTo>
                      <a:pt x="26" y="46"/>
                      <a:pt x="28" y="46"/>
                      <a:pt x="26" y="45"/>
                    </a:cubicBezTo>
                    <a:cubicBezTo>
                      <a:pt x="25" y="45"/>
                      <a:pt x="23" y="45"/>
                      <a:pt x="25" y="44"/>
                    </a:cubicBezTo>
                    <a:cubicBezTo>
                      <a:pt x="26" y="43"/>
                      <a:pt x="31" y="43"/>
                      <a:pt x="28" y="42"/>
                    </a:cubicBezTo>
                    <a:cubicBezTo>
                      <a:pt x="25" y="41"/>
                      <a:pt x="25" y="41"/>
                      <a:pt x="24" y="41"/>
                    </a:cubicBezTo>
                    <a:cubicBezTo>
                      <a:pt x="22" y="41"/>
                      <a:pt x="23" y="40"/>
                      <a:pt x="25" y="40"/>
                    </a:cubicBezTo>
                    <a:cubicBezTo>
                      <a:pt x="27" y="41"/>
                      <a:pt x="28" y="41"/>
                      <a:pt x="29" y="41"/>
                    </a:cubicBezTo>
                    <a:cubicBezTo>
                      <a:pt x="31" y="40"/>
                      <a:pt x="33" y="42"/>
                      <a:pt x="32" y="40"/>
                    </a:cubicBezTo>
                    <a:cubicBezTo>
                      <a:pt x="31" y="39"/>
                      <a:pt x="29" y="38"/>
                      <a:pt x="31" y="38"/>
                    </a:cubicBezTo>
                    <a:cubicBezTo>
                      <a:pt x="32" y="38"/>
                      <a:pt x="34" y="39"/>
                      <a:pt x="34" y="38"/>
                    </a:cubicBezTo>
                    <a:cubicBezTo>
                      <a:pt x="34" y="38"/>
                      <a:pt x="35" y="37"/>
                      <a:pt x="33" y="37"/>
                    </a:cubicBezTo>
                    <a:cubicBezTo>
                      <a:pt x="31" y="36"/>
                      <a:pt x="28" y="35"/>
                      <a:pt x="30" y="35"/>
                    </a:cubicBezTo>
                    <a:cubicBezTo>
                      <a:pt x="33" y="35"/>
                      <a:pt x="35" y="37"/>
                      <a:pt x="35" y="36"/>
                    </a:cubicBezTo>
                    <a:cubicBezTo>
                      <a:pt x="36" y="35"/>
                      <a:pt x="37" y="35"/>
                      <a:pt x="35" y="34"/>
                    </a:cubicBezTo>
                    <a:cubicBezTo>
                      <a:pt x="33" y="33"/>
                      <a:pt x="33" y="32"/>
                      <a:pt x="35" y="32"/>
                    </a:cubicBezTo>
                    <a:cubicBezTo>
                      <a:pt x="36" y="33"/>
                      <a:pt x="39" y="33"/>
                      <a:pt x="39" y="31"/>
                    </a:cubicBezTo>
                    <a:cubicBezTo>
                      <a:pt x="40" y="30"/>
                      <a:pt x="42" y="31"/>
                      <a:pt x="41" y="30"/>
                    </a:cubicBezTo>
                    <a:cubicBezTo>
                      <a:pt x="40" y="29"/>
                      <a:pt x="37" y="29"/>
                      <a:pt x="40" y="29"/>
                    </a:cubicBezTo>
                    <a:cubicBezTo>
                      <a:pt x="42" y="29"/>
                      <a:pt x="44" y="28"/>
                      <a:pt x="44" y="27"/>
                    </a:cubicBezTo>
                    <a:cubicBezTo>
                      <a:pt x="43" y="26"/>
                      <a:pt x="44" y="25"/>
                      <a:pt x="45" y="26"/>
                    </a:cubicBezTo>
                    <a:cubicBezTo>
                      <a:pt x="45" y="27"/>
                      <a:pt x="47" y="28"/>
                      <a:pt x="47" y="27"/>
                    </a:cubicBezTo>
                    <a:cubicBezTo>
                      <a:pt x="46" y="26"/>
                      <a:pt x="45" y="25"/>
                      <a:pt x="46" y="25"/>
                    </a:cubicBezTo>
                    <a:cubicBezTo>
                      <a:pt x="48" y="25"/>
                      <a:pt x="50" y="25"/>
                      <a:pt x="51" y="24"/>
                    </a:cubicBezTo>
                    <a:cubicBezTo>
                      <a:pt x="51" y="24"/>
                      <a:pt x="51" y="23"/>
                      <a:pt x="50" y="23"/>
                    </a:cubicBezTo>
                    <a:cubicBezTo>
                      <a:pt x="49" y="22"/>
                      <a:pt x="49" y="23"/>
                      <a:pt x="50" y="22"/>
                    </a:cubicBezTo>
                    <a:cubicBezTo>
                      <a:pt x="52" y="21"/>
                      <a:pt x="55" y="19"/>
                      <a:pt x="58" y="18"/>
                    </a:cubicBezTo>
                    <a:cubicBezTo>
                      <a:pt x="61" y="18"/>
                      <a:pt x="70" y="16"/>
                      <a:pt x="72" y="15"/>
                    </a:cubicBezTo>
                    <a:cubicBezTo>
                      <a:pt x="75" y="13"/>
                      <a:pt x="88" y="11"/>
                      <a:pt x="91" y="9"/>
                    </a:cubicBezTo>
                    <a:cubicBezTo>
                      <a:pt x="95" y="7"/>
                      <a:pt x="99" y="4"/>
                      <a:pt x="98" y="3"/>
                    </a:cubicBezTo>
                    <a:cubicBezTo>
                      <a:pt x="98" y="2"/>
                      <a:pt x="96" y="1"/>
                      <a:pt x="94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0" name="Freeform 360">
                <a:extLst>
                  <a:ext uri="{FF2B5EF4-FFF2-40B4-BE49-F238E27FC236}">
                    <a16:creationId xmlns:a16="http://schemas.microsoft.com/office/drawing/2014/main" id="{77CB4944-C431-45EA-B4B8-356D622F5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6" y="-1413"/>
                <a:ext cx="91" cy="48"/>
              </a:xfrm>
              <a:custGeom>
                <a:avLst/>
                <a:gdLst>
                  <a:gd name="T0" fmla="*/ 18 w 34"/>
                  <a:gd name="T1" fmla="*/ 7 h 18"/>
                  <a:gd name="T2" fmla="*/ 21 w 34"/>
                  <a:gd name="T3" fmla="*/ 2 h 18"/>
                  <a:gd name="T4" fmla="*/ 17 w 34"/>
                  <a:gd name="T5" fmla="*/ 0 h 18"/>
                  <a:gd name="T6" fmla="*/ 16 w 34"/>
                  <a:gd name="T7" fmla="*/ 1 h 18"/>
                  <a:gd name="T8" fmla="*/ 16 w 34"/>
                  <a:gd name="T9" fmla="*/ 2 h 18"/>
                  <a:gd name="T10" fmla="*/ 13 w 34"/>
                  <a:gd name="T11" fmla="*/ 1 h 18"/>
                  <a:gd name="T12" fmla="*/ 11 w 34"/>
                  <a:gd name="T13" fmla="*/ 2 h 18"/>
                  <a:gd name="T14" fmla="*/ 10 w 34"/>
                  <a:gd name="T15" fmla="*/ 4 h 18"/>
                  <a:gd name="T16" fmla="*/ 13 w 34"/>
                  <a:gd name="T17" fmla="*/ 5 h 18"/>
                  <a:gd name="T18" fmla="*/ 9 w 34"/>
                  <a:gd name="T19" fmla="*/ 6 h 18"/>
                  <a:gd name="T20" fmla="*/ 9 w 34"/>
                  <a:gd name="T21" fmla="*/ 8 h 18"/>
                  <a:gd name="T22" fmla="*/ 10 w 34"/>
                  <a:gd name="T23" fmla="*/ 8 h 18"/>
                  <a:gd name="T24" fmla="*/ 6 w 34"/>
                  <a:gd name="T25" fmla="*/ 11 h 18"/>
                  <a:gd name="T26" fmla="*/ 2 w 34"/>
                  <a:gd name="T27" fmla="*/ 15 h 18"/>
                  <a:gd name="T28" fmla="*/ 1 w 34"/>
                  <a:gd name="T29" fmla="*/ 17 h 18"/>
                  <a:gd name="T30" fmla="*/ 8 w 34"/>
                  <a:gd name="T31" fmla="*/ 17 h 18"/>
                  <a:gd name="T32" fmla="*/ 13 w 34"/>
                  <a:gd name="T33" fmla="*/ 15 h 18"/>
                  <a:gd name="T34" fmla="*/ 24 w 34"/>
                  <a:gd name="T35" fmla="*/ 15 h 18"/>
                  <a:gd name="T36" fmla="*/ 33 w 34"/>
                  <a:gd name="T37" fmla="*/ 12 h 18"/>
                  <a:gd name="T38" fmla="*/ 33 w 34"/>
                  <a:gd name="T39" fmla="*/ 8 h 18"/>
                  <a:gd name="T40" fmla="*/ 30 w 34"/>
                  <a:gd name="T41" fmla="*/ 6 h 18"/>
                  <a:gd name="T42" fmla="*/ 24 w 34"/>
                  <a:gd name="T43" fmla="*/ 3 h 18"/>
                  <a:gd name="T44" fmla="*/ 18 w 34"/>
                  <a:gd name="T4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18">
                    <a:moveTo>
                      <a:pt x="18" y="7"/>
                    </a:moveTo>
                    <a:cubicBezTo>
                      <a:pt x="17" y="6"/>
                      <a:pt x="21" y="3"/>
                      <a:pt x="21" y="2"/>
                    </a:cubicBezTo>
                    <a:cubicBezTo>
                      <a:pt x="20" y="1"/>
                      <a:pt x="18" y="0"/>
                      <a:pt x="17" y="0"/>
                    </a:cubicBezTo>
                    <a:cubicBezTo>
                      <a:pt x="17" y="0"/>
                      <a:pt x="16" y="1"/>
                      <a:pt x="16" y="1"/>
                    </a:cubicBezTo>
                    <a:cubicBezTo>
                      <a:pt x="17" y="2"/>
                      <a:pt x="17" y="3"/>
                      <a:pt x="16" y="2"/>
                    </a:cubicBezTo>
                    <a:cubicBezTo>
                      <a:pt x="15" y="1"/>
                      <a:pt x="14" y="1"/>
                      <a:pt x="13" y="1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3"/>
                      <a:pt x="9" y="4"/>
                      <a:pt x="10" y="4"/>
                    </a:cubicBezTo>
                    <a:cubicBezTo>
                      <a:pt x="12" y="5"/>
                      <a:pt x="15" y="5"/>
                      <a:pt x="13" y="5"/>
                    </a:cubicBezTo>
                    <a:cubicBezTo>
                      <a:pt x="11" y="5"/>
                      <a:pt x="9" y="5"/>
                      <a:pt x="9" y="6"/>
                    </a:cubicBezTo>
                    <a:cubicBezTo>
                      <a:pt x="8" y="7"/>
                      <a:pt x="7" y="7"/>
                      <a:pt x="9" y="8"/>
                    </a:cubicBezTo>
                    <a:cubicBezTo>
                      <a:pt x="10" y="8"/>
                      <a:pt x="12" y="9"/>
                      <a:pt x="10" y="8"/>
                    </a:cubicBezTo>
                    <a:cubicBezTo>
                      <a:pt x="7" y="8"/>
                      <a:pt x="6" y="9"/>
                      <a:pt x="6" y="11"/>
                    </a:cubicBezTo>
                    <a:cubicBezTo>
                      <a:pt x="5" y="12"/>
                      <a:pt x="3" y="15"/>
                      <a:pt x="2" y="15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2" y="17"/>
                      <a:pt x="6" y="18"/>
                      <a:pt x="8" y="17"/>
                    </a:cubicBezTo>
                    <a:cubicBezTo>
                      <a:pt x="9" y="16"/>
                      <a:pt x="10" y="16"/>
                      <a:pt x="13" y="15"/>
                    </a:cubicBezTo>
                    <a:cubicBezTo>
                      <a:pt x="16" y="15"/>
                      <a:pt x="20" y="16"/>
                      <a:pt x="24" y="15"/>
                    </a:cubicBezTo>
                    <a:cubicBezTo>
                      <a:pt x="29" y="14"/>
                      <a:pt x="33" y="14"/>
                      <a:pt x="33" y="12"/>
                    </a:cubicBezTo>
                    <a:cubicBezTo>
                      <a:pt x="34" y="11"/>
                      <a:pt x="34" y="9"/>
                      <a:pt x="33" y="8"/>
                    </a:cubicBezTo>
                    <a:cubicBezTo>
                      <a:pt x="32" y="7"/>
                      <a:pt x="31" y="8"/>
                      <a:pt x="30" y="6"/>
                    </a:cubicBezTo>
                    <a:cubicBezTo>
                      <a:pt x="28" y="4"/>
                      <a:pt x="26" y="3"/>
                      <a:pt x="24" y="3"/>
                    </a:cubicBezTo>
                    <a:cubicBezTo>
                      <a:pt x="23" y="4"/>
                      <a:pt x="19" y="7"/>
                      <a:pt x="18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1" name="Freeform 361">
                <a:extLst>
                  <a:ext uri="{FF2B5EF4-FFF2-40B4-BE49-F238E27FC236}">
                    <a16:creationId xmlns:a16="http://schemas.microsoft.com/office/drawing/2014/main" id="{D0D5AEC8-03E1-48EB-91F9-64D3BC123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" y="-1437"/>
                <a:ext cx="93" cy="46"/>
              </a:xfrm>
              <a:custGeom>
                <a:avLst/>
                <a:gdLst>
                  <a:gd name="T0" fmla="*/ 30 w 35"/>
                  <a:gd name="T1" fmla="*/ 10 h 17"/>
                  <a:gd name="T2" fmla="*/ 32 w 35"/>
                  <a:gd name="T3" fmla="*/ 10 h 17"/>
                  <a:gd name="T4" fmla="*/ 32 w 35"/>
                  <a:gd name="T5" fmla="*/ 7 h 17"/>
                  <a:gd name="T6" fmla="*/ 33 w 35"/>
                  <a:gd name="T7" fmla="*/ 4 h 17"/>
                  <a:gd name="T8" fmla="*/ 28 w 35"/>
                  <a:gd name="T9" fmla="*/ 1 h 17"/>
                  <a:gd name="T10" fmla="*/ 26 w 35"/>
                  <a:gd name="T11" fmla="*/ 3 h 17"/>
                  <a:gd name="T12" fmla="*/ 22 w 35"/>
                  <a:gd name="T13" fmla="*/ 3 h 17"/>
                  <a:gd name="T14" fmla="*/ 20 w 35"/>
                  <a:gd name="T15" fmla="*/ 4 h 17"/>
                  <a:gd name="T16" fmla="*/ 22 w 35"/>
                  <a:gd name="T17" fmla="*/ 1 h 17"/>
                  <a:gd name="T18" fmla="*/ 18 w 35"/>
                  <a:gd name="T19" fmla="*/ 0 h 17"/>
                  <a:gd name="T20" fmla="*/ 12 w 35"/>
                  <a:gd name="T21" fmla="*/ 1 h 17"/>
                  <a:gd name="T22" fmla="*/ 10 w 35"/>
                  <a:gd name="T23" fmla="*/ 2 h 17"/>
                  <a:gd name="T24" fmla="*/ 8 w 35"/>
                  <a:gd name="T25" fmla="*/ 4 h 17"/>
                  <a:gd name="T26" fmla="*/ 8 w 35"/>
                  <a:gd name="T27" fmla="*/ 4 h 17"/>
                  <a:gd name="T28" fmla="*/ 4 w 35"/>
                  <a:gd name="T29" fmla="*/ 6 h 17"/>
                  <a:gd name="T30" fmla="*/ 1 w 35"/>
                  <a:gd name="T31" fmla="*/ 8 h 17"/>
                  <a:gd name="T32" fmla="*/ 2 w 35"/>
                  <a:gd name="T33" fmla="*/ 8 h 17"/>
                  <a:gd name="T34" fmla="*/ 7 w 35"/>
                  <a:gd name="T35" fmla="*/ 10 h 17"/>
                  <a:gd name="T36" fmla="*/ 10 w 35"/>
                  <a:gd name="T37" fmla="*/ 13 h 17"/>
                  <a:gd name="T38" fmla="*/ 14 w 35"/>
                  <a:gd name="T39" fmla="*/ 14 h 17"/>
                  <a:gd name="T40" fmla="*/ 23 w 35"/>
                  <a:gd name="T41" fmla="*/ 17 h 17"/>
                  <a:gd name="T42" fmla="*/ 33 w 35"/>
                  <a:gd name="T43" fmla="*/ 15 h 17"/>
                  <a:gd name="T44" fmla="*/ 30 w 35"/>
                  <a:gd name="T4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17">
                    <a:moveTo>
                      <a:pt x="30" y="10"/>
                    </a:moveTo>
                    <a:cubicBezTo>
                      <a:pt x="31" y="11"/>
                      <a:pt x="32" y="11"/>
                      <a:pt x="32" y="10"/>
                    </a:cubicBezTo>
                    <a:cubicBezTo>
                      <a:pt x="32" y="9"/>
                      <a:pt x="32" y="8"/>
                      <a:pt x="32" y="7"/>
                    </a:cubicBezTo>
                    <a:cubicBezTo>
                      <a:pt x="33" y="6"/>
                      <a:pt x="35" y="5"/>
                      <a:pt x="33" y="4"/>
                    </a:cubicBezTo>
                    <a:cubicBezTo>
                      <a:pt x="32" y="3"/>
                      <a:pt x="30" y="1"/>
                      <a:pt x="28" y="1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5" y="3"/>
                      <a:pt x="23" y="3"/>
                      <a:pt x="22" y="3"/>
                    </a:cubicBezTo>
                    <a:cubicBezTo>
                      <a:pt x="21" y="4"/>
                      <a:pt x="19" y="5"/>
                      <a:pt x="20" y="4"/>
                    </a:cubicBezTo>
                    <a:cubicBezTo>
                      <a:pt x="21" y="3"/>
                      <a:pt x="23" y="1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17" y="0"/>
                      <a:pt x="12" y="0"/>
                      <a:pt x="12" y="1"/>
                    </a:cubicBezTo>
                    <a:cubicBezTo>
                      <a:pt x="12" y="2"/>
                      <a:pt x="10" y="1"/>
                      <a:pt x="10" y="2"/>
                    </a:cubicBezTo>
                    <a:cubicBezTo>
                      <a:pt x="10" y="2"/>
                      <a:pt x="5" y="4"/>
                      <a:pt x="8" y="4"/>
                    </a:cubicBezTo>
                    <a:cubicBezTo>
                      <a:pt x="10" y="4"/>
                      <a:pt x="9" y="4"/>
                      <a:pt x="8" y="4"/>
                    </a:cubicBezTo>
                    <a:cubicBezTo>
                      <a:pt x="7" y="4"/>
                      <a:pt x="5" y="5"/>
                      <a:pt x="4" y="6"/>
                    </a:cubicBezTo>
                    <a:cubicBezTo>
                      <a:pt x="4" y="7"/>
                      <a:pt x="2" y="8"/>
                      <a:pt x="1" y="8"/>
                    </a:cubicBezTo>
                    <a:cubicBezTo>
                      <a:pt x="1" y="8"/>
                      <a:pt x="0" y="8"/>
                      <a:pt x="2" y="8"/>
                    </a:cubicBezTo>
                    <a:cubicBezTo>
                      <a:pt x="4" y="8"/>
                      <a:pt x="6" y="9"/>
                      <a:pt x="7" y="10"/>
                    </a:cubicBezTo>
                    <a:cubicBezTo>
                      <a:pt x="7" y="11"/>
                      <a:pt x="8" y="13"/>
                      <a:pt x="10" y="13"/>
                    </a:cubicBezTo>
                    <a:cubicBezTo>
                      <a:pt x="12" y="14"/>
                      <a:pt x="11" y="13"/>
                      <a:pt x="14" y="14"/>
                    </a:cubicBezTo>
                    <a:cubicBezTo>
                      <a:pt x="17" y="15"/>
                      <a:pt x="20" y="17"/>
                      <a:pt x="23" y="17"/>
                    </a:cubicBezTo>
                    <a:cubicBezTo>
                      <a:pt x="25" y="17"/>
                      <a:pt x="34" y="17"/>
                      <a:pt x="33" y="15"/>
                    </a:cubicBezTo>
                    <a:cubicBezTo>
                      <a:pt x="32" y="13"/>
                      <a:pt x="29" y="10"/>
                      <a:pt x="30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2" name="Freeform 362">
                <a:extLst>
                  <a:ext uri="{FF2B5EF4-FFF2-40B4-BE49-F238E27FC236}">
                    <a16:creationId xmlns:a16="http://schemas.microsoft.com/office/drawing/2014/main" id="{CCCB311E-943B-47EE-8447-EC22D340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-1437"/>
                <a:ext cx="35" cy="16"/>
              </a:xfrm>
              <a:custGeom>
                <a:avLst/>
                <a:gdLst>
                  <a:gd name="T0" fmla="*/ 10 w 13"/>
                  <a:gd name="T1" fmla="*/ 2 h 6"/>
                  <a:gd name="T2" fmla="*/ 5 w 13"/>
                  <a:gd name="T3" fmla="*/ 2 h 6"/>
                  <a:gd name="T4" fmla="*/ 0 w 13"/>
                  <a:gd name="T5" fmla="*/ 1 h 6"/>
                  <a:gd name="T6" fmla="*/ 1 w 13"/>
                  <a:gd name="T7" fmla="*/ 4 h 6"/>
                  <a:gd name="T8" fmla="*/ 5 w 13"/>
                  <a:gd name="T9" fmla="*/ 5 h 6"/>
                  <a:gd name="T10" fmla="*/ 10 w 13"/>
                  <a:gd name="T11" fmla="*/ 5 h 6"/>
                  <a:gd name="T12" fmla="*/ 13 w 13"/>
                  <a:gd name="T13" fmla="*/ 3 h 6"/>
                  <a:gd name="T14" fmla="*/ 10 w 13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6">
                    <a:moveTo>
                      <a:pt x="10" y="2"/>
                    </a:moveTo>
                    <a:cubicBezTo>
                      <a:pt x="9" y="2"/>
                      <a:pt x="7" y="2"/>
                      <a:pt x="5" y="2"/>
                    </a:cubicBezTo>
                    <a:cubicBezTo>
                      <a:pt x="4" y="1"/>
                      <a:pt x="0" y="0"/>
                      <a:pt x="0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2" y="4"/>
                      <a:pt x="4" y="5"/>
                      <a:pt x="5" y="5"/>
                    </a:cubicBezTo>
                    <a:cubicBezTo>
                      <a:pt x="7" y="6"/>
                      <a:pt x="9" y="6"/>
                      <a:pt x="10" y="5"/>
                    </a:cubicBezTo>
                    <a:cubicBezTo>
                      <a:pt x="11" y="4"/>
                      <a:pt x="13" y="4"/>
                      <a:pt x="13" y="3"/>
                    </a:cubicBezTo>
                    <a:cubicBezTo>
                      <a:pt x="12" y="3"/>
                      <a:pt x="11" y="2"/>
                      <a:pt x="10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3" name="Freeform 363">
                <a:extLst>
                  <a:ext uri="{FF2B5EF4-FFF2-40B4-BE49-F238E27FC236}">
                    <a16:creationId xmlns:a16="http://schemas.microsoft.com/office/drawing/2014/main" id="{43556E46-9A47-428D-A8F6-F917F284D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" y="-1480"/>
                <a:ext cx="78" cy="49"/>
              </a:xfrm>
              <a:custGeom>
                <a:avLst/>
                <a:gdLst>
                  <a:gd name="T0" fmla="*/ 9 w 29"/>
                  <a:gd name="T1" fmla="*/ 17 h 18"/>
                  <a:gd name="T2" fmla="*/ 5 w 29"/>
                  <a:gd name="T3" fmla="*/ 15 h 18"/>
                  <a:gd name="T4" fmla="*/ 6 w 29"/>
                  <a:gd name="T5" fmla="*/ 14 h 18"/>
                  <a:gd name="T6" fmla="*/ 3 w 29"/>
                  <a:gd name="T7" fmla="*/ 14 h 18"/>
                  <a:gd name="T8" fmla="*/ 3 w 29"/>
                  <a:gd name="T9" fmla="*/ 13 h 18"/>
                  <a:gd name="T10" fmla="*/ 4 w 29"/>
                  <a:gd name="T11" fmla="*/ 12 h 18"/>
                  <a:gd name="T12" fmla="*/ 5 w 29"/>
                  <a:gd name="T13" fmla="*/ 11 h 18"/>
                  <a:gd name="T14" fmla="*/ 8 w 29"/>
                  <a:gd name="T15" fmla="*/ 9 h 18"/>
                  <a:gd name="T16" fmla="*/ 8 w 29"/>
                  <a:gd name="T17" fmla="*/ 7 h 18"/>
                  <a:gd name="T18" fmla="*/ 7 w 29"/>
                  <a:gd name="T19" fmla="*/ 6 h 18"/>
                  <a:gd name="T20" fmla="*/ 13 w 29"/>
                  <a:gd name="T21" fmla="*/ 4 h 18"/>
                  <a:gd name="T22" fmla="*/ 19 w 29"/>
                  <a:gd name="T23" fmla="*/ 2 h 18"/>
                  <a:gd name="T24" fmla="*/ 22 w 29"/>
                  <a:gd name="T25" fmla="*/ 2 h 18"/>
                  <a:gd name="T26" fmla="*/ 23 w 29"/>
                  <a:gd name="T27" fmla="*/ 5 h 18"/>
                  <a:gd name="T28" fmla="*/ 29 w 29"/>
                  <a:gd name="T29" fmla="*/ 9 h 18"/>
                  <a:gd name="T30" fmla="*/ 26 w 29"/>
                  <a:gd name="T31" fmla="*/ 9 h 18"/>
                  <a:gd name="T32" fmla="*/ 25 w 29"/>
                  <a:gd name="T33" fmla="*/ 11 h 18"/>
                  <a:gd name="T34" fmla="*/ 26 w 29"/>
                  <a:gd name="T35" fmla="*/ 14 h 18"/>
                  <a:gd name="T36" fmla="*/ 20 w 29"/>
                  <a:gd name="T37" fmla="*/ 16 h 18"/>
                  <a:gd name="T38" fmla="*/ 15 w 29"/>
                  <a:gd name="T39" fmla="*/ 17 h 18"/>
                  <a:gd name="T40" fmla="*/ 9 w 29"/>
                  <a:gd name="T41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18">
                    <a:moveTo>
                      <a:pt x="9" y="17"/>
                    </a:moveTo>
                    <a:cubicBezTo>
                      <a:pt x="8" y="17"/>
                      <a:pt x="5" y="16"/>
                      <a:pt x="5" y="15"/>
                    </a:cubicBezTo>
                    <a:cubicBezTo>
                      <a:pt x="4" y="14"/>
                      <a:pt x="5" y="14"/>
                      <a:pt x="6" y="14"/>
                    </a:cubicBezTo>
                    <a:cubicBezTo>
                      <a:pt x="7" y="14"/>
                      <a:pt x="5" y="14"/>
                      <a:pt x="3" y="14"/>
                    </a:cubicBezTo>
                    <a:cubicBezTo>
                      <a:pt x="0" y="14"/>
                      <a:pt x="2" y="13"/>
                      <a:pt x="3" y="13"/>
                    </a:cubicBezTo>
                    <a:cubicBezTo>
                      <a:pt x="5" y="13"/>
                      <a:pt x="6" y="12"/>
                      <a:pt x="4" y="12"/>
                    </a:cubicBezTo>
                    <a:cubicBezTo>
                      <a:pt x="3" y="12"/>
                      <a:pt x="3" y="12"/>
                      <a:pt x="5" y="11"/>
                    </a:cubicBezTo>
                    <a:cubicBezTo>
                      <a:pt x="6" y="11"/>
                      <a:pt x="7" y="10"/>
                      <a:pt x="8" y="9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7" y="7"/>
                      <a:pt x="6" y="8"/>
                      <a:pt x="7" y="6"/>
                    </a:cubicBezTo>
                    <a:cubicBezTo>
                      <a:pt x="8" y="5"/>
                      <a:pt x="10" y="5"/>
                      <a:pt x="13" y="4"/>
                    </a:cubicBezTo>
                    <a:cubicBezTo>
                      <a:pt x="15" y="4"/>
                      <a:pt x="18" y="2"/>
                      <a:pt x="19" y="2"/>
                    </a:cubicBezTo>
                    <a:cubicBezTo>
                      <a:pt x="21" y="1"/>
                      <a:pt x="22" y="0"/>
                      <a:pt x="22" y="2"/>
                    </a:cubicBezTo>
                    <a:cubicBezTo>
                      <a:pt x="22" y="3"/>
                      <a:pt x="21" y="3"/>
                      <a:pt x="23" y="5"/>
                    </a:cubicBezTo>
                    <a:cubicBezTo>
                      <a:pt x="25" y="7"/>
                      <a:pt x="29" y="8"/>
                      <a:pt x="29" y="9"/>
                    </a:cubicBezTo>
                    <a:cubicBezTo>
                      <a:pt x="29" y="9"/>
                      <a:pt x="27" y="9"/>
                      <a:pt x="26" y="9"/>
                    </a:cubicBezTo>
                    <a:cubicBezTo>
                      <a:pt x="25" y="9"/>
                      <a:pt x="23" y="10"/>
                      <a:pt x="25" y="11"/>
                    </a:cubicBezTo>
                    <a:cubicBezTo>
                      <a:pt x="26" y="12"/>
                      <a:pt x="27" y="14"/>
                      <a:pt x="26" y="14"/>
                    </a:cubicBezTo>
                    <a:cubicBezTo>
                      <a:pt x="24" y="14"/>
                      <a:pt x="21" y="15"/>
                      <a:pt x="20" y="16"/>
                    </a:cubicBezTo>
                    <a:cubicBezTo>
                      <a:pt x="19" y="16"/>
                      <a:pt x="16" y="16"/>
                      <a:pt x="15" y="17"/>
                    </a:cubicBezTo>
                    <a:cubicBezTo>
                      <a:pt x="14" y="17"/>
                      <a:pt x="12" y="18"/>
                      <a:pt x="9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4" name="Freeform 364">
                <a:extLst>
                  <a:ext uri="{FF2B5EF4-FFF2-40B4-BE49-F238E27FC236}">
                    <a16:creationId xmlns:a16="http://schemas.microsoft.com/office/drawing/2014/main" id="{A3F59E5C-0D4C-4B69-8DEA-9990F2530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8" y="-1292"/>
                <a:ext cx="74" cy="26"/>
              </a:xfrm>
              <a:custGeom>
                <a:avLst/>
                <a:gdLst>
                  <a:gd name="T0" fmla="*/ 6 w 28"/>
                  <a:gd name="T1" fmla="*/ 4 h 10"/>
                  <a:gd name="T2" fmla="*/ 5 w 28"/>
                  <a:gd name="T3" fmla="*/ 2 h 10"/>
                  <a:gd name="T4" fmla="*/ 4 w 28"/>
                  <a:gd name="T5" fmla="*/ 2 h 10"/>
                  <a:gd name="T6" fmla="*/ 2 w 28"/>
                  <a:gd name="T7" fmla="*/ 5 h 10"/>
                  <a:gd name="T8" fmla="*/ 5 w 28"/>
                  <a:gd name="T9" fmla="*/ 6 h 10"/>
                  <a:gd name="T10" fmla="*/ 8 w 28"/>
                  <a:gd name="T11" fmla="*/ 8 h 10"/>
                  <a:gd name="T12" fmla="*/ 15 w 28"/>
                  <a:gd name="T13" fmla="*/ 10 h 10"/>
                  <a:gd name="T14" fmla="*/ 24 w 28"/>
                  <a:gd name="T15" fmla="*/ 10 h 10"/>
                  <a:gd name="T16" fmla="*/ 28 w 28"/>
                  <a:gd name="T17" fmla="*/ 6 h 10"/>
                  <a:gd name="T18" fmla="*/ 26 w 28"/>
                  <a:gd name="T19" fmla="*/ 7 h 10"/>
                  <a:gd name="T20" fmla="*/ 24 w 28"/>
                  <a:gd name="T21" fmla="*/ 6 h 10"/>
                  <a:gd name="T22" fmla="*/ 19 w 28"/>
                  <a:gd name="T23" fmla="*/ 4 h 10"/>
                  <a:gd name="T24" fmla="*/ 16 w 28"/>
                  <a:gd name="T25" fmla="*/ 5 h 10"/>
                  <a:gd name="T26" fmla="*/ 14 w 28"/>
                  <a:gd name="T27" fmla="*/ 3 h 10"/>
                  <a:gd name="T28" fmla="*/ 9 w 28"/>
                  <a:gd name="T29" fmla="*/ 3 h 10"/>
                  <a:gd name="T30" fmla="*/ 6 w 28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10">
                    <a:moveTo>
                      <a:pt x="6" y="4"/>
                    </a:moveTo>
                    <a:cubicBezTo>
                      <a:pt x="5" y="4"/>
                      <a:pt x="6" y="2"/>
                      <a:pt x="5" y="2"/>
                    </a:cubicBezTo>
                    <a:cubicBezTo>
                      <a:pt x="5" y="2"/>
                      <a:pt x="5" y="0"/>
                      <a:pt x="4" y="2"/>
                    </a:cubicBezTo>
                    <a:cubicBezTo>
                      <a:pt x="2" y="3"/>
                      <a:pt x="0" y="5"/>
                      <a:pt x="2" y="5"/>
                    </a:cubicBezTo>
                    <a:cubicBezTo>
                      <a:pt x="4" y="5"/>
                      <a:pt x="4" y="5"/>
                      <a:pt x="5" y="6"/>
                    </a:cubicBezTo>
                    <a:cubicBezTo>
                      <a:pt x="6" y="8"/>
                      <a:pt x="6" y="7"/>
                      <a:pt x="8" y="8"/>
                    </a:cubicBezTo>
                    <a:cubicBezTo>
                      <a:pt x="10" y="8"/>
                      <a:pt x="12" y="10"/>
                      <a:pt x="15" y="10"/>
                    </a:cubicBezTo>
                    <a:cubicBezTo>
                      <a:pt x="18" y="10"/>
                      <a:pt x="21" y="10"/>
                      <a:pt x="24" y="10"/>
                    </a:cubicBezTo>
                    <a:cubicBezTo>
                      <a:pt x="26" y="9"/>
                      <a:pt x="28" y="7"/>
                      <a:pt x="28" y="6"/>
                    </a:cubicBezTo>
                    <a:cubicBezTo>
                      <a:pt x="27" y="6"/>
                      <a:pt x="27" y="7"/>
                      <a:pt x="26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3" y="6"/>
                      <a:pt x="20" y="4"/>
                      <a:pt x="19" y="4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3"/>
                      <a:pt x="10" y="3"/>
                      <a:pt x="9" y="3"/>
                    </a:cubicBezTo>
                    <a:cubicBezTo>
                      <a:pt x="9" y="3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5" name="Freeform 365">
                <a:extLst>
                  <a:ext uri="{FF2B5EF4-FFF2-40B4-BE49-F238E27FC236}">
                    <a16:creationId xmlns:a16="http://schemas.microsoft.com/office/drawing/2014/main" id="{CC8ACE22-439A-4D73-9F99-F7C2CF9B7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7" y="-1242"/>
                <a:ext cx="61" cy="24"/>
              </a:xfrm>
              <a:custGeom>
                <a:avLst/>
                <a:gdLst>
                  <a:gd name="T0" fmla="*/ 2 w 23"/>
                  <a:gd name="T1" fmla="*/ 6 h 9"/>
                  <a:gd name="T2" fmla="*/ 8 w 23"/>
                  <a:gd name="T3" fmla="*/ 6 h 9"/>
                  <a:gd name="T4" fmla="*/ 19 w 23"/>
                  <a:gd name="T5" fmla="*/ 8 h 9"/>
                  <a:gd name="T6" fmla="*/ 21 w 23"/>
                  <a:gd name="T7" fmla="*/ 5 h 9"/>
                  <a:gd name="T8" fmla="*/ 11 w 23"/>
                  <a:gd name="T9" fmla="*/ 1 h 9"/>
                  <a:gd name="T10" fmla="*/ 6 w 23"/>
                  <a:gd name="T11" fmla="*/ 3 h 9"/>
                  <a:gd name="T12" fmla="*/ 3 w 23"/>
                  <a:gd name="T13" fmla="*/ 5 h 9"/>
                  <a:gd name="T14" fmla="*/ 2 w 23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9">
                    <a:moveTo>
                      <a:pt x="2" y="6"/>
                    </a:moveTo>
                    <a:cubicBezTo>
                      <a:pt x="4" y="6"/>
                      <a:pt x="6" y="6"/>
                      <a:pt x="8" y="6"/>
                    </a:cubicBezTo>
                    <a:cubicBezTo>
                      <a:pt x="10" y="7"/>
                      <a:pt x="16" y="9"/>
                      <a:pt x="19" y="8"/>
                    </a:cubicBezTo>
                    <a:cubicBezTo>
                      <a:pt x="21" y="8"/>
                      <a:pt x="23" y="7"/>
                      <a:pt x="21" y="5"/>
                    </a:cubicBezTo>
                    <a:cubicBezTo>
                      <a:pt x="18" y="3"/>
                      <a:pt x="14" y="0"/>
                      <a:pt x="11" y="1"/>
                    </a:cubicBezTo>
                    <a:cubicBezTo>
                      <a:pt x="8" y="1"/>
                      <a:pt x="7" y="2"/>
                      <a:pt x="6" y="3"/>
                    </a:cubicBezTo>
                    <a:cubicBezTo>
                      <a:pt x="5" y="3"/>
                      <a:pt x="5" y="5"/>
                      <a:pt x="3" y="5"/>
                    </a:cubicBezTo>
                    <a:cubicBezTo>
                      <a:pt x="0" y="5"/>
                      <a:pt x="1" y="6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6" name="Freeform 366">
                <a:extLst>
                  <a:ext uri="{FF2B5EF4-FFF2-40B4-BE49-F238E27FC236}">
                    <a16:creationId xmlns:a16="http://schemas.microsoft.com/office/drawing/2014/main" id="{D467F621-72BF-4758-B9B5-0E1F6E4F1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2" y="-1252"/>
                <a:ext cx="19" cy="10"/>
              </a:xfrm>
              <a:custGeom>
                <a:avLst/>
                <a:gdLst>
                  <a:gd name="T0" fmla="*/ 2 w 7"/>
                  <a:gd name="T1" fmla="*/ 4 h 4"/>
                  <a:gd name="T2" fmla="*/ 0 w 7"/>
                  <a:gd name="T3" fmla="*/ 2 h 4"/>
                  <a:gd name="T4" fmla="*/ 2 w 7"/>
                  <a:gd name="T5" fmla="*/ 0 h 4"/>
                  <a:gd name="T6" fmla="*/ 6 w 7"/>
                  <a:gd name="T7" fmla="*/ 2 h 4"/>
                  <a:gd name="T8" fmla="*/ 2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4"/>
                    </a:moveTo>
                    <a:cubicBezTo>
                      <a:pt x="0" y="4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4" y="0"/>
                      <a:pt x="7" y="2"/>
                      <a:pt x="6" y="2"/>
                    </a:cubicBezTo>
                    <a:cubicBezTo>
                      <a:pt x="5" y="3"/>
                      <a:pt x="4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7" name="Freeform 367">
                <a:extLst>
                  <a:ext uri="{FF2B5EF4-FFF2-40B4-BE49-F238E27FC236}">
                    <a16:creationId xmlns:a16="http://schemas.microsoft.com/office/drawing/2014/main" id="{1601891F-70EF-48DA-AF05-A79302D24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3" y="-1295"/>
                <a:ext cx="10" cy="16"/>
              </a:xfrm>
              <a:custGeom>
                <a:avLst/>
                <a:gdLst>
                  <a:gd name="T0" fmla="*/ 1 w 4"/>
                  <a:gd name="T1" fmla="*/ 2 h 6"/>
                  <a:gd name="T2" fmla="*/ 2 w 4"/>
                  <a:gd name="T3" fmla="*/ 0 h 6"/>
                  <a:gd name="T4" fmla="*/ 3 w 4"/>
                  <a:gd name="T5" fmla="*/ 3 h 6"/>
                  <a:gd name="T6" fmla="*/ 1 w 4"/>
                  <a:gd name="T7" fmla="*/ 5 h 6"/>
                  <a:gd name="T8" fmla="*/ 1 w 4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2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1"/>
                      <a:pt x="4" y="2"/>
                      <a:pt x="3" y="3"/>
                    </a:cubicBezTo>
                    <a:cubicBezTo>
                      <a:pt x="3" y="4"/>
                      <a:pt x="1" y="6"/>
                      <a:pt x="1" y="5"/>
                    </a:cubicBezTo>
                    <a:cubicBezTo>
                      <a:pt x="1" y="3"/>
                      <a:pt x="1" y="3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8" name="Freeform 368">
                <a:extLst>
                  <a:ext uri="{FF2B5EF4-FFF2-40B4-BE49-F238E27FC236}">
                    <a16:creationId xmlns:a16="http://schemas.microsoft.com/office/drawing/2014/main" id="{55E4E033-421E-4B97-A8BD-A46408884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3" y="-1250"/>
                <a:ext cx="13" cy="11"/>
              </a:xfrm>
              <a:custGeom>
                <a:avLst/>
                <a:gdLst>
                  <a:gd name="T0" fmla="*/ 4 w 5"/>
                  <a:gd name="T1" fmla="*/ 3 h 4"/>
                  <a:gd name="T2" fmla="*/ 1 w 5"/>
                  <a:gd name="T3" fmla="*/ 0 h 4"/>
                  <a:gd name="T4" fmla="*/ 4 w 5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5" y="3"/>
                      <a:pt x="1" y="0"/>
                      <a:pt x="1" y="0"/>
                    </a:cubicBezTo>
                    <a:cubicBezTo>
                      <a:pt x="0" y="0"/>
                      <a:pt x="4" y="4"/>
                      <a:pt x="4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59" name="Freeform 369">
                <a:extLst>
                  <a:ext uri="{FF2B5EF4-FFF2-40B4-BE49-F238E27FC236}">
                    <a16:creationId xmlns:a16="http://schemas.microsoft.com/office/drawing/2014/main" id="{4B76A8EA-F5EA-4142-BE9B-C5027F40F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5" y="-1327"/>
                <a:ext cx="16" cy="5"/>
              </a:xfrm>
              <a:custGeom>
                <a:avLst/>
                <a:gdLst>
                  <a:gd name="T0" fmla="*/ 6 w 6"/>
                  <a:gd name="T1" fmla="*/ 1 h 2"/>
                  <a:gd name="T2" fmla="*/ 1 w 6"/>
                  <a:gd name="T3" fmla="*/ 2 h 2"/>
                  <a:gd name="T4" fmla="*/ 6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5" y="0"/>
                      <a:pt x="0" y="1"/>
                      <a:pt x="1" y="2"/>
                    </a:cubicBezTo>
                    <a:cubicBezTo>
                      <a:pt x="1" y="2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0" name="Freeform 370">
                <a:extLst>
                  <a:ext uri="{FF2B5EF4-FFF2-40B4-BE49-F238E27FC236}">
                    <a16:creationId xmlns:a16="http://schemas.microsoft.com/office/drawing/2014/main" id="{13E682AC-D3FA-4032-A1D8-361EBF682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" y="-1311"/>
                <a:ext cx="123" cy="48"/>
              </a:xfrm>
              <a:custGeom>
                <a:avLst/>
                <a:gdLst>
                  <a:gd name="T0" fmla="*/ 37 w 46"/>
                  <a:gd name="T1" fmla="*/ 5 h 18"/>
                  <a:gd name="T2" fmla="*/ 34 w 46"/>
                  <a:gd name="T3" fmla="*/ 5 h 18"/>
                  <a:gd name="T4" fmla="*/ 26 w 46"/>
                  <a:gd name="T5" fmla="*/ 2 h 18"/>
                  <a:gd name="T6" fmla="*/ 25 w 46"/>
                  <a:gd name="T7" fmla="*/ 2 h 18"/>
                  <a:gd name="T8" fmla="*/ 22 w 46"/>
                  <a:gd name="T9" fmla="*/ 4 h 18"/>
                  <a:gd name="T10" fmla="*/ 21 w 46"/>
                  <a:gd name="T11" fmla="*/ 7 h 18"/>
                  <a:gd name="T12" fmla="*/ 17 w 46"/>
                  <a:gd name="T13" fmla="*/ 5 h 18"/>
                  <a:gd name="T14" fmla="*/ 13 w 46"/>
                  <a:gd name="T15" fmla="*/ 3 h 18"/>
                  <a:gd name="T16" fmla="*/ 10 w 46"/>
                  <a:gd name="T17" fmla="*/ 1 h 18"/>
                  <a:gd name="T18" fmla="*/ 5 w 46"/>
                  <a:gd name="T19" fmla="*/ 3 h 18"/>
                  <a:gd name="T20" fmla="*/ 3 w 46"/>
                  <a:gd name="T21" fmla="*/ 5 h 18"/>
                  <a:gd name="T22" fmla="*/ 1 w 46"/>
                  <a:gd name="T23" fmla="*/ 6 h 18"/>
                  <a:gd name="T24" fmla="*/ 1 w 46"/>
                  <a:gd name="T25" fmla="*/ 8 h 18"/>
                  <a:gd name="T26" fmla="*/ 0 w 46"/>
                  <a:gd name="T27" fmla="*/ 11 h 18"/>
                  <a:gd name="T28" fmla="*/ 4 w 46"/>
                  <a:gd name="T29" fmla="*/ 15 h 18"/>
                  <a:gd name="T30" fmla="*/ 13 w 46"/>
                  <a:gd name="T31" fmla="*/ 18 h 18"/>
                  <a:gd name="T32" fmla="*/ 15 w 46"/>
                  <a:gd name="T33" fmla="*/ 15 h 18"/>
                  <a:gd name="T34" fmla="*/ 16 w 46"/>
                  <a:gd name="T35" fmla="*/ 17 h 18"/>
                  <a:gd name="T36" fmla="*/ 21 w 46"/>
                  <a:gd name="T37" fmla="*/ 16 h 18"/>
                  <a:gd name="T38" fmla="*/ 27 w 46"/>
                  <a:gd name="T39" fmla="*/ 15 h 18"/>
                  <a:gd name="T40" fmla="*/ 29 w 46"/>
                  <a:gd name="T41" fmla="*/ 16 h 18"/>
                  <a:gd name="T42" fmla="*/ 35 w 46"/>
                  <a:gd name="T43" fmla="*/ 16 h 18"/>
                  <a:gd name="T44" fmla="*/ 36 w 46"/>
                  <a:gd name="T45" fmla="*/ 14 h 18"/>
                  <a:gd name="T46" fmla="*/ 41 w 46"/>
                  <a:gd name="T47" fmla="*/ 14 h 18"/>
                  <a:gd name="T48" fmla="*/ 43 w 46"/>
                  <a:gd name="T49" fmla="*/ 12 h 18"/>
                  <a:gd name="T50" fmla="*/ 43 w 46"/>
                  <a:gd name="T51" fmla="*/ 11 h 18"/>
                  <a:gd name="T52" fmla="*/ 44 w 46"/>
                  <a:gd name="T53" fmla="*/ 10 h 18"/>
                  <a:gd name="T54" fmla="*/ 45 w 46"/>
                  <a:gd name="T55" fmla="*/ 8 h 18"/>
                  <a:gd name="T56" fmla="*/ 37 w 46"/>
                  <a:gd name="T57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" h="18">
                    <a:moveTo>
                      <a:pt x="37" y="5"/>
                    </a:moveTo>
                    <a:cubicBezTo>
                      <a:pt x="35" y="5"/>
                      <a:pt x="35" y="6"/>
                      <a:pt x="34" y="5"/>
                    </a:cubicBezTo>
                    <a:cubicBezTo>
                      <a:pt x="32" y="5"/>
                      <a:pt x="28" y="3"/>
                      <a:pt x="26" y="2"/>
                    </a:cubicBezTo>
                    <a:cubicBezTo>
                      <a:pt x="24" y="0"/>
                      <a:pt x="25" y="2"/>
                      <a:pt x="25" y="2"/>
                    </a:cubicBezTo>
                    <a:cubicBezTo>
                      <a:pt x="25" y="3"/>
                      <a:pt x="23" y="3"/>
                      <a:pt x="22" y="4"/>
                    </a:cubicBezTo>
                    <a:cubicBezTo>
                      <a:pt x="21" y="5"/>
                      <a:pt x="22" y="7"/>
                      <a:pt x="21" y="7"/>
                    </a:cubicBezTo>
                    <a:cubicBezTo>
                      <a:pt x="21" y="8"/>
                      <a:pt x="19" y="6"/>
                      <a:pt x="17" y="5"/>
                    </a:cubicBezTo>
                    <a:cubicBezTo>
                      <a:pt x="16" y="5"/>
                      <a:pt x="16" y="4"/>
                      <a:pt x="13" y="3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9" y="1"/>
                      <a:pt x="6" y="2"/>
                      <a:pt x="5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2" y="6"/>
                      <a:pt x="1" y="6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2" y="8"/>
                      <a:pt x="1" y="10"/>
                      <a:pt x="0" y="11"/>
                    </a:cubicBezTo>
                    <a:cubicBezTo>
                      <a:pt x="0" y="12"/>
                      <a:pt x="3" y="14"/>
                      <a:pt x="4" y="15"/>
                    </a:cubicBezTo>
                    <a:cubicBezTo>
                      <a:pt x="5" y="16"/>
                      <a:pt x="11" y="18"/>
                      <a:pt x="13" y="18"/>
                    </a:cubicBezTo>
                    <a:cubicBezTo>
                      <a:pt x="15" y="18"/>
                      <a:pt x="14" y="16"/>
                      <a:pt x="15" y="15"/>
                    </a:cubicBezTo>
                    <a:cubicBezTo>
                      <a:pt x="16" y="15"/>
                      <a:pt x="16" y="16"/>
                      <a:pt x="16" y="17"/>
                    </a:cubicBezTo>
                    <a:cubicBezTo>
                      <a:pt x="17" y="18"/>
                      <a:pt x="20" y="16"/>
                      <a:pt x="21" y="16"/>
                    </a:cubicBezTo>
                    <a:cubicBezTo>
                      <a:pt x="23" y="15"/>
                      <a:pt x="26" y="15"/>
                      <a:pt x="27" y="15"/>
                    </a:cubicBezTo>
                    <a:cubicBezTo>
                      <a:pt x="29" y="15"/>
                      <a:pt x="28" y="16"/>
                      <a:pt x="29" y="16"/>
                    </a:cubicBezTo>
                    <a:cubicBezTo>
                      <a:pt x="31" y="17"/>
                      <a:pt x="33" y="16"/>
                      <a:pt x="35" y="16"/>
                    </a:cubicBezTo>
                    <a:cubicBezTo>
                      <a:pt x="38" y="15"/>
                      <a:pt x="36" y="15"/>
                      <a:pt x="36" y="14"/>
                    </a:cubicBezTo>
                    <a:cubicBezTo>
                      <a:pt x="36" y="13"/>
                      <a:pt x="39" y="14"/>
                      <a:pt x="41" y="14"/>
                    </a:cubicBezTo>
                    <a:cubicBezTo>
                      <a:pt x="43" y="14"/>
                      <a:pt x="42" y="13"/>
                      <a:pt x="43" y="12"/>
                    </a:cubicBezTo>
                    <a:cubicBezTo>
                      <a:pt x="44" y="11"/>
                      <a:pt x="44" y="11"/>
                      <a:pt x="43" y="11"/>
                    </a:cubicBezTo>
                    <a:cubicBezTo>
                      <a:pt x="42" y="11"/>
                      <a:pt x="43" y="10"/>
                      <a:pt x="44" y="10"/>
                    </a:cubicBezTo>
                    <a:cubicBezTo>
                      <a:pt x="45" y="10"/>
                      <a:pt x="45" y="8"/>
                      <a:pt x="45" y="8"/>
                    </a:cubicBezTo>
                    <a:cubicBezTo>
                      <a:pt x="46" y="8"/>
                      <a:pt x="39" y="6"/>
                      <a:pt x="37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1" name="Freeform 371">
                <a:extLst>
                  <a:ext uri="{FF2B5EF4-FFF2-40B4-BE49-F238E27FC236}">
                    <a16:creationId xmlns:a16="http://schemas.microsoft.com/office/drawing/2014/main" id="{7E4028E2-359B-49EC-B413-70875A176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1" y="-1295"/>
                <a:ext cx="16" cy="24"/>
              </a:xfrm>
              <a:custGeom>
                <a:avLst/>
                <a:gdLst>
                  <a:gd name="T0" fmla="*/ 5 w 6"/>
                  <a:gd name="T1" fmla="*/ 7 h 9"/>
                  <a:gd name="T2" fmla="*/ 1 w 6"/>
                  <a:gd name="T3" fmla="*/ 2 h 9"/>
                  <a:gd name="T4" fmla="*/ 5 w 6"/>
                  <a:gd name="T5" fmla="*/ 1 h 9"/>
                  <a:gd name="T6" fmla="*/ 3 w 6"/>
                  <a:gd name="T7" fmla="*/ 4 h 9"/>
                  <a:gd name="T8" fmla="*/ 4 w 6"/>
                  <a:gd name="T9" fmla="*/ 6 h 9"/>
                  <a:gd name="T10" fmla="*/ 5 w 6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5" y="7"/>
                    </a:moveTo>
                    <a:cubicBezTo>
                      <a:pt x="5" y="9"/>
                      <a:pt x="1" y="4"/>
                      <a:pt x="1" y="2"/>
                    </a:cubicBezTo>
                    <a:cubicBezTo>
                      <a:pt x="0" y="1"/>
                      <a:pt x="3" y="0"/>
                      <a:pt x="5" y="1"/>
                    </a:cubicBezTo>
                    <a:cubicBezTo>
                      <a:pt x="6" y="1"/>
                      <a:pt x="3" y="3"/>
                      <a:pt x="3" y="4"/>
                    </a:cubicBezTo>
                    <a:cubicBezTo>
                      <a:pt x="3" y="4"/>
                      <a:pt x="3" y="5"/>
                      <a:pt x="4" y="6"/>
                    </a:cubicBezTo>
                    <a:cubicBezTo>
                      <a:pt x="5" y="6"/>
                      <a:pt x="6" y="6"/>
                      <a:pt x="5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2" name="Freeform 372">
                <a:extLst>
                  <a:ext uri="{FF2B5EF4-FFF2-40B4-BE49-F238E27FC236}">
                    <a16:creationId xmlns:a16="http://schemas.microsoft.com/office/drawing/2014/main" id="{431ED93F-AE84-4F8A-827F-4EC654B51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3" y="-1132"/>
                <a:ext cx="27" cy="13"/>
              </a:xfrm>
              <a:custGeom>
                <a:avLst/>
                <a:gdLst>
                  <a:gd name="T0" fmla="*/ 3 w 10"/>
                  <a:gd name="T1" fmla="*/ 4 h 5"/>
                  <a:gd name="T2" fmla="*/ 1 w 10"/>
                  <a:gd name="T3" fmla="*/ 2 h 5"/>
                  <a:gd name="T4" fmla="*/ 3 w 10"/>
                  <a:gd name="T5" fmla="*/ 0 h 5"/>
                  <a:gd name="T6" fmla="*/ 9 w 10"/>
                  <a:gd name="T7" fmla="*/ 2 h 5"/>
                  <a:gd name="T8" fmla="*/ 8 w 10"/>
                  <a:gd name="T9" fmla="*/ 4 h 5"/>
                  <a:gd name="T10" fmla="*/ 3 w 10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3" y="4"/>
                    </a:moveTo>
                    <a:cubicBezTo>
                      <a:pt x="2" y="3"/>
                      <a:pt x="0" y="3"/>
                      <a:pt x="1" y="2"/>
                    </a:cubicBezTo>
                    <a:cubicBezTo>
                      <a:pt x="1" y="1"/>
                      <a:pt x="1" y="0"/>
                      <a:pt x="3" y="0"/>
                    </a:cubicBezTo>
                    <a:cubicBezTo>
                      <a:pt x="5" y="1"/>
                      <a:pt x="9" y="1"/>
                      <a:pt x="9" y="2"/>
                    </a:cubicBezTo>
                    <a:cubicBezTo>
                      <a:pt x="9" y="3"/>
                      <a:pt x="10" y="5"/>
                      <a:pt x="8" y="4"/>
                    </a:cubicBezTo>
                    <a:cubicBezTo>
                      <a:pt x="6" y="4"/>
                      <a:pt x="4" y="5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3" name="Freeform 373">
                <a:extLst>
                  <a:ext uri="{FF2B5EF4-FFF2-40B4-BE49-F238E27FC236}">
                    <a16:creationId xmlns:a16="http://schemas.microsoft.com/office/drawing/2014/main" id="{5B517058-8219-4C9F-B53B-D4A8ABAFF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3" y="-1175"/>
                <a:ext cx="62" cy="22"/>
              </a:xfrm>
              <a:custGeom>
                <a:avLst/>
                <a:gdLst>
                  <a:gd name="T0" fmla="*/ 10 w 23"/>
                  <a:gd name="T1" fmla="*/ 7 h 8"/>
                  <a:gd name="T2" fmla="*/ 4 w 23"/>
                  <a:gd name="T3" fmla="*/ 8 h 8"/>
                  <a:gd name="T4" fmla="*/ 2 w 23"/>
                  <a:gd name="T5" fmla="*/ 5 h 8"/>
                  <a:gd name="T6" fmla="*/ 13 w 23"/>
                  <a:gd name="T7" fmla="*/ 0 h 8"/>
                  <a:gd name="T8" fmla="*/ 22 w 23"/>
                  <a:gd name="T9" fmla="*/ 3 h 8"/>
                  <a:gd name="T10" fmla="*/ 10 w 23"/>
                  <a:gd name="T1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8">
                    <a:moveTo>
                      <a:pt x="10" y="7"/>
                    </a:moveTo>
                    <a:cubicBezTo>
                      <a:pt x="7" y="7"/>
                      <a:pt x="7" y="8"/>
                      <a:pt x="4" y="8"/>
                    </a:cubicBezTo>
                    <a:cubicBezTo>
                      <a:pt x="1" y="8"/>
                      <a:pt x="0" y="7"/>
                      <a:pt x="2" y="5"/>
                    </a:cubicBezTo>
                    <a:cubicBezTo>
                      <a:pt x="4" y="2"/>
                      <a:pt x="10" y="0"/>
                      <a:pt x="13" y="0"/>
                    </a:cubicBezTo>
                    <a:cubicBezTo>
                      <a:pt x="17" y="1"/>
                      <a:pt x="22" y="3"/>
                      <a:pt x="22" y="3"/>
                    </a:cubicBezTo>
                    <a:cubicBezTo>
                      <a:pt x="22" y="3"/>
                      <a:pt x="23" y="8"/>
                      <a:pt x="10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4" name="Freeform 374">
                <a:extLst>
                  <a:ext uri="{FF2B5EF4-FFF2-40B4-BE49-F238E27FC236}">
                    <a16:creationId xmlns:a16="http://schemas.microsoft.com/office/drawing/2014/main" id="{6E1EFE52-4AC0-4947-A5C1-8FB6E78D4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5" y="-971"/>
                <a:ext cx="53" cy="18"/>
              </a:xfrm>
              <a:custGeom>
                <a:avLst/>
                <a:gdLst>
                  <a:gd name="T0" fmla="*/ 18 w 20"/>
                  <a:gd name="T1" fmla="*/ 5 h 7"/>
                  <a:gd name="T2" fmla="*/ 12 w 20"/>
                  <a:gd name="T3" fmla="*/ 6 h 7"/>
                  <a:gd name="T4" fmla="*/ 6 w 20"/>
                  <a:gd name="T5" fmla="*/ 3 h 7"/>
                  <a:gd name="T6" fmla="*/ 2 w 20"/>
                  <a:gd name="T7" fmla="*/ 3 h 7"/>
                  <a:gd name="T8" fmla="*/ 3 w 20"/>
                  <a:gd name="T9" fmla="*/ 0 h 7"/>
                  <a:gd name="T10" fmla="*/ 9 w 20"/>
                  <a:gd name="T11" fmla="*/ 0 h 7"/>
                  <a:gd name="T12" fmla="*/ 13 w 20"/>
                  <a:gd name="T13" fmla="*/ 1 h 7"/>
                  <a:gd name="T14" fmla="*/ 18 w 20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7">
                    <a:moveTo>
                      <a:pt x="18" y="5"/>
                    </a:moveTo>
                    <a:cubicBezTo>
                      <a:pt x="16" y="5"/>
                      <a:pt x="13" y="7"/>
                      <a:pt x="12" y="6"/>
                    </a:cubicBezTo>
                    <a:cubicBezTo>
                      <a:pt x="10" y="5"/>
                      <a:pt x="9" y="3"/>
                      <a:pt x="6" y="3"/>
                    </a:cubicBezTo>
                    <a:cubicBezTo>
                      <a:pt x="4" y="3"/>
                      <a:pt x="3" y="4"/>
                      <a:pt x="2" y="3"/>
                    </a:cubicBezTo>
                    <a:cubicBezTo>
                      <a:pt x="2" y="1"/>
                      <a:pt x="0" y="0"/>
                      <a:pt x="3" y="0"/>
                    </a:cubicBezTo>
                    <a:cubicBezTo>
                      <a:pt x="6" y="0"/>
                      <a:pt x="7" y="0"/>
                      <a:pt x="9" y="0"/>
                    </a:cubicBezTo>
                    <a:cubicBezTo>
                      <a:pt x="11" y="0"/>
                      <a:pt x="11" y="0"/>
                      <a:pt x="13" y="1"/>
                    </a:cubicBezTo>
                    <a:cubicBezTo>
                      <a:pt x="16" y="2"/>
                      <a:pt x="20" y="4"/>
                      <a:pt x="18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5" name="Freeform 375">
                <a:extLst>
                  <a:ext uri="{FF2B5EF4-FFF2-40B4-BE49-F238E27FC236}">
                    <a16:creationId xmlns:a16="http://schemas.microsoft.com/office/drawing/2014/main" id="{88816D97-B193-495B-A44F-00D49F82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" y="-870"/>
                <a:ext cx="21" cy="14"/>
              </a:xfrm>
              <a:custGeom>
                <a:avLst/>
                <a:gdLst>
                  <a:gd name="T0" fmla="*/ 7 w 8"/>
                  <a:gd name="T1" fmla="*/ 2 h 5"/>
                  <a:gd name="T2" fmla="*/ 5 w 8"/>
                  <a:gd name="T3" fmla="*/ 0 h 5"/>
                  <a:gd name="T4" fmla="*/ 2 w 8"/>
                  <a:gd name="T5" fmla="*/ 2 h 5"/>
                  <a:gd name="T6" fmla="*/ 1 w 8"/>
                  <a:gd name="T7" fmla="*/ 4 h 5"/>
                  <a:gd name="T8" fmla="*/ 7 w 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2"/>
                    </a:moveTo>
                    <a:cubicBezTo>
                      <a:pt x="8" y="2"/>
                      <a:pt x="6" y="0"/>
                      <a:pt x="5" y="0"/>
                    </a:cubicBezTo>
                    <a:cubicBezTo>
                      <a:pt x="4" y="0"/>
                      <a:pt x="2" y="0"/>
                      <a:pt x="2" y="2"/>
                    </a:cubicBezTo>
                    <a:cubicBezTo>
                      <a:pt x="1" y="3"/>
                      <a:pt x="2" y="4"/>
                      <a:pt x="1" y="4"/>
                    </a:cubicBezTo>
                    <a:cubicBezTo>
                      <a:pt x="0" y="5"/>
                      <a:pt x="4" y="2"/>
                      <a:pt x="7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6" name="Freeform 376">
                <a:extLst>
                  <a:ext uri="{FF2B5EF4-FFF2-40B4-BE49-F238E27FC236}">
                    <a16:creationId xmlns:a16="http://schemas.microsoft.com/office/drawing/2014/main" id="{948B8FF0-5A3C-4ACB-86E2-68B259EAB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9" y="-784"/>
                <a:ext cx="11" cy="8"/>
              </a:xfrm>
              <a:custGeom>
                <a:avLst/>
                <a:gdLst>
                  <a:gd name="T0" fmla="*/ 3 w 4"/>
                  <a:gd name="T1" fmla="*/ 3 h 3"/>
                  <a:gd name="T2" fmla="*/ 0 w 4"/>
                  <a:gd name="T3" fmla="*/ 1 h 3"/>
                  <a:gd name="T4" fmla="*/ 3 w 4"/>
                  <a:gd name="T5" fmla="*/ 0 h 3"/>
                  <a:gd name="T6" fmla="*/ 3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7" name="Freeform 377">
                <a:extLst>
                  <a:ext uri="{FF2B5EF4-FFF2-40B4-BE49-F238E27FC236}">
                    <a16:creationId xmlns:a16="http://schemas.microsoft.com/office/drawing/2014/main" id="{B721A359-DB8C-4226-92F6-5CB416DBA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4" y="-696"/>
                <a:ext cx="16" cy="16"/>
              </a:xfrm>
              <a:custGeom>
                <a:avLst/>
                <a:gdLst>
                  <a:gd name="T0" fmla="*/ 6 w 6"/>
                  <a:gd name="T1" fmla="*/ 1 h 6"/>
                  <a:gd name="T2" fmla="*/ 3 w 6"/>
                  <a:gd name="T3" fmla="*/ 2 h 6"/>
                  <a:gd name="T4" fmla="*/ 2 w 6"/>
                  <a:gd name="T5" fmla="*/ 5 h 6"/>
                  <a:gd name="T6" fmla="*/ 5 w 6"/>
                  <a:gd name="T7" fmla="*/ 3 h 6"/>
                  <a:gd name="T8" fmla="*/ 6 w 6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1"/>
                    </a:move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0" y="6"/>
                      <a:pt x="2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8" name="Freeform 378">
                <a:extLst>
                  <a:ext uri="{FF2B5EF4-FFF2-40B4-BE49-F238E27FC236}">
                    <a16:creationId xmlns:a16="http://schemas.microsoft.com/office/drawing/2014/main" id="{0CA82880-C376-421C-A492-38A4B4403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3" y="-675"/>
                <a:ext cx="8" cy="6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1"/>
                      <a:pt x="0" y="2"/>
                      <a:pt x="1" y="2"/>
                    </a:cubicBezTo>
                    <a:cubicBezTo>
                      <a:pt x="2" y="2"/>
                      <a:pt x="3" y="0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69" name="Freeform 379">
                <a:extLst>
                  <a:ext uri="{FF2B5EF4-FFF2-40B4-BE49-F238E27FC236}">
                    <a16:creationId xmlns:a16="http://schemas.microsoft.com/office/drawing/2014/main" id="{24F7E50A-722F-4E39-AB08-97C626008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3" y="-626"/>
                <a:ext cx="8" cy="5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2" y="2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0" name="Freeform 380">
                <a:extLst>
                  <a:ext uri="{FF2B5EF4-FFF2-40B4-BE49-F238E27FC236}">
                    <a16:creationId xmlns:a16="http://schemas.microsoft.com/office/drawing/2014/main" id="{4E6FC197-37BC-488E-BDDD-8A9AA2A57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8" y="-610"/>
                <a:ext cx="19" cy="10"/>
              </a:xfrm>
              <a:custGeom>
                <a:avLst/>
                <a:gdLst>
                  <a:gd name="T0" fmla="*/ 6 w 7"/>
                  <a:gd name="T1" fmla="*/ 0 h 4"/>
                  <a:gd name="T2" fmla="*/ 1 w 7"/>
                  <a:gd name="T3" fmla="*/ 4 h 4"/>
                  <a:gd name="T4" fmla="*/ 6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5" y="0"/>
                      <a:pt x="0" y="3"/>
                      <a:pt x="1" y="4"/>
                    </a:cubicBezTo>
                    <a:cubicBezTo>
                      <a:pt x="2" y="4"/>
                      <a:pt x="7" y="1"/>
                      <a:pt x="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1" name="Freeform 381">
                <a:extLst>
                  <a:ext uri="{FF2B5EF4-FFF2-40B4-BE49-F238E27FC236}">
                    <a16:creationId xmlns:a16="http://schemas.microsoft.com/office/drawing/2014/main" id="{90109E9C-24E5-47C6-8EBD-72A14B5AD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7" y="-597"/>
                <a:ext cx="16" cy="11"/>
              </a:xfrm>
              <a:custGeom>
                <a:avLst/>
                <a:gdLst>
                  <a:gd name="T0" fmla="*/ 5 w 6"/>
                  <a:gd name="T1" fmla="*/ 0 h 4"/>
                  <a:gd name="T2" fmla="*/ 3 w 6"/>
                  <a:gd name="T3" fmla="*/ 1 h 4"/>
                  <a:gd name="T4" fmla="*/ 1 w 6"/>
                  <a:gd name="T5" fmla="*/ 1 h 4"/>
                  <a:gd name="T6" fmla="*/ 1 w 6"/>
                  <a:gd name="T7" fmla="*/ 3 h 4"/>
                  <a:gd name="T8" fmla="*/ 4 w 6"/>
                  <a:gd name="T9" fmla="*/ 2 h 4"/>
                  <a:gd name="T10" fmla="*/ 5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1" y="2"/>
                      <a:pt x="0" y="4"/>
                      <a:pt x="1" y="3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1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2" name="Freeform 382">
                <a:extLst>
                  <a:ext uri="{FF2B5EF4-FFF2-40B4-BE49-F238E27FC236}">
                    <a16:creationId xmlns:a16="http://schemas.microsoft.com/office/drawing/2014/main" id="{3818399E-32EB-4EF7-B323-B38AAAC46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8" y="-589"/>
                <a:ext cx="16" cy="13"/>
              </a:xfrm>
              <a:custGeom>
                <a:avLst/>
                <a:gdLst>
                  <a:gd name="T0" fmla="*/ 5 w 6"/>
                  <a:gd name="T1" fmla="*/ 0 h 5"/>
                  <a:gd name="T2" fmla="*/ 1 w 6"/>
                  <a:gd name="T3" fmla="*/ 4 h 5"/>
                  <a:gd name="T4" fmla="*/ 2 w 6"/>
                  <a:gd name="T5" fmla="*/ 4 h 5"/>
                  <a:gd name="T6" fmla="*/ 5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1" y="4"/>
                      <a:pt x="1" y="4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3" y="4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3" name="Freeform 383">
                <a:extLst>
                  <a:ext uri="{FF2B5EF4-FFF2-40B4-BE49-F238E27FC236}">
                    <a16:creationId xmlns:a16="http://schemas.microsoft.com/office/drawing/2014/main" id="{83CCE8B5-F1A7-46DE-9F5B-70E1E0FE4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8" y="-56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4" name="Freeform 384">
                <a:extLst>
                  <a:ext uri="{FF2B5EF4-FFF2-40B4-BE49-F238E27FC236}">
                    <a16:creationId xmlns:a16="http://schemas.microsoft.com/office/drawing/2014/main" id="{53208738-548F-4C79-AF4D-4AC4B7562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0" y="-578"/>
                <a:ext cx="16" cy="13"/>
              </a:xfrm>
              <a:custGeom>
                <a:avLst/>
                <a:gdLst>
                  <a:gd name="T0" fmla="*/ 5 w 6"/>
                  <a:gd name="T1" fmla="*/ 1 h 5"/>
                  <a:gd name="T2" fmla="*/ 2 w 6"/>
                  <a:gd name="T3" fmla="*/ 2 h 5"/>
                  <a:gd name="T4" fmla="*/ 1 w 6"/>
                  <a:gd name="T5" fmla="*/ 4 h 5"/>
                  <a:gd name="T6" fmla="*/ 5 w 6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4" y="1"/>
                      <a:pt x="3" y="1"/>
                      <a:pt x="2" y="2"/>
                    </a:cubicBezTo>
                    <a:cubicBezTo>
                      <a:pt x="1" y="3"/>
                      <a:pt x="0" y="5"/>
                      <a:pt x="1" y="4"/>
                    </a:cubicBezTo>
                    <a:cubicBezTo>
                      <a:pt x="1" y="4"/>
                      <a:pt x="6" y="0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5" name="Freeform 385">
                <a:extLst>
                  <a:ext uri="{FF2B5EF4-FFF2-40B4-BE49-F238E27FC236}">
                    <a16:creationId xmlns:a16="http://schemas.microsoft.com/office/drawing/2014/main" id="{411B592A-E1F9-46C6-8D32-A08E8335A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0" y="-469"/>
                <a:ext cx="5" cy="8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3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6" name="Freeform 386">
                <a:extLst>
                  <a:ext uri="{FF2B5EF4-FFF2-40B4-BE49-F238E27FC236}">
                    <a16:creationId xmlns:a16="http://schemas.microsoft.com/office/drawing/2014/main" id="{406BAA67-7A21-4477-968D-286812111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4" y="-597"/>
                <a:ext cx="91" cy="75"/>
              </a:xfrm>
              <a:custGeom>
                <a:avLst/>
                <a:gdLst>
                  <a:gd name="T0" fmla="*/ 30 w 34"/>
                  <a:gd name="T1" fmla="*/ 11 h 28"/>
                  <a:gd name="T2" fmla="*/ 31 w 34"/>
                  <a:gd name="T3" fmla="*/ 8 h 28"/>
                  <a:gd name="T4" fmla="*/ 28 w 34"/>
                  <a:gd name="T5" fmla="*/ 11 h 28"/>
                  <a:gd name="T6" fmla="*/ 25 w 34"/>
                  <a:gd name="T7" fmla="*/ 10 h 28"/>
                  <a:gd name="T8" fmla="*/ 21 w 34"/>
                  <a:gd name="T9" fmla="*/ 8 h 28"/>
                  <a:gd name="T10" fmla="*/ 12 w 34"/>
                  <a:gd name="T11" fmla="*/ 1 h 28"/>
                  <a:gd name="T12" fmla="*/ 11 w 34"/>
                  <a:gd name="T13" fmla="*/ 4 h 28"/>
                  <a:gd name="T14" fmla="*/ 11 w 34"/>
                  <a:gd name="T15" fmla="*/ 8 h 28"/>
                  <a:gd name="T16" fmla="*/ 9 w 34"/>
                  <a:gd name="T17" fmla="*/ 12 h 28"/>
                  <a:gd name="T18" fmla="*/ 8 w 34"/>
                  <a:gd name="T19" fmla="*/ 16 h 28"/>
                  <a:gd name="T20" fmla="*/ 6 w 34"/>
                  <a:gd name="T21" fmla="*/ 15 h 28"/>
                  <a:gd name="T22" fmla="*/ 4 w 34"/>
                  <a:gd name="T23" fmla="*/ 16 h 28"/>
                  <a:gd name="T24" fmla="*/ 5 w 34"/>
                  <a:gd name="T25" fmla="*/ 18 h 28"/>
                  <a:gd name="T26" fmla="*/ 0 w 34"/>
                  <a:gd name="T27" fmla="*/ 21 h 28"/>
                  <a:gd name="T28" fmla="*/ 2 w 34"/>
                  <a:gd name="T29" fmla="*/ 24 h 28"/>
                  <a:gd name="T30" fmla="*/ 1 w 34"/>
                  <a:gd name="T31" fmla="*/ 26 h 28"/>
                  <a:gd name="T32" fmla="*/ 4 w 34"/>
                  <a:gd name="T33" fmla="*/ 27 h 28"/>
                  <a:gd name="T34" fmla="*/ 5 w 34"/>
                  <a:gd name="T35" fmla="*/ 26 h 28"/>
                  <a:gd name="T36" fmla="*/ 7 w 34"/>
                  <a:gd name="T37" fmla="*/ 25 h 28"/>
                  <a:gd name="T38" fmla="*/ 4 w 34"/>
                  <a:gd name="T39" fmla="*/ 22 h 28"/>
                  <a:gd name="T40" fmla="*/ 6 w 34"/>
                  <a:gd name="T41" fmla="*/ 21 h 28"/>
                  <a:gd name="T42" fmla="*/ 7 w 34"/>
                  <a:gd name="T43" fmla="*/ 21 h 28"/>
                  <a:gd name="T44" fmla="*/ 12 w 34"/>
                  <a:gd name="T45" fmla="*/ 20 h 28"/>
                  <a:gd name="T46" fmla="*/ 20 w 34"/>
                  <a:gd name="T47" fmla="*/ 24 h 28"/>
                  <a:gd name="T48" fmla="*/ 24 w 34"/>
                  <a:gd name="T49" fmla="*/ 17 h 28"/>
                  <a:gd name="T50" fmla="*/ 30 w 34"/>
                  <a:gd name="T51" fmla="*/ 17 h 28"/>
                  <a:gd name="T52" fmla="*/ 33 w 34"/>
                  <a:gd name="T53" fmla="*/ 16 h 28"/>
                  <a:gd name="T54" fmla="*/ 31 w 34"/>
                  <a:gd name="T55" fmla="*/ 15 h 28"/>
                  <a:gd name="T56" fmla="*/ 32 w 34"/>
                  <a:gd name="T57" fmla="*/ 12 h 28"/>
                  <a:gd name="T58" fmla="*/ 30 w 34"/>
                  <a:gd name="T59" fmla="*/ 12 h 28"/>
                  <a:gd name="T60" fmla="*/ 30 w 34"/>
                  <a:gd name="T61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" h="28">
                    <a:moveTo>
                      <a:pt x="30" y="11"/>
                    </a:moveTo>
                    <a:cubicBezTo>
                      <a:pt x="32" y="7"/>
                      <a:pt x="31" y="8"/>
                      <a:pt x="31" y="8"/>
                    </a:cubicBezTo>
                    <a:cubicBezTo>
                      <a:pt x="31" y="9"/>
                      <a:pt x="30" y="11"/>
                      <a:pt x="28" y="11"/>
                    </a:cubicBezTo>
                    <a:cubicBezTo>
                      <a:pt x="27" y="11"/>
                      <a:pt x="26" y="10"/>
                      <a:pt x="25" y="10"/>
                    </a:cubicBezTo>
                    <a:cubicBezTo>
                      <a:pt x="24" y="9"/>
                      <a:pt x="22" y="10"/>
                      <a:pt x="21" y="8"/>
                    </a:cubicBezTo>
                    <a:cubicBezTo>
                      <a:pt x="19" y="7"/>
                      <a:pt x="14" y="1"/>
                      <a:pt x="12" y="1"/>
                    </a:cubicBezTo>
                    <a:cubicBezTo>
                      <a:pt x="10" y="0"/>
                      <a:pt x="10" y="3"/>
                      <a:pt x="11" y="4"/>
                    </a:cubicBezTo>
                    <a:cubicBezTo>
                      <a:pt x="11" y="5"/>
                      <a:pt x="11" y="7"/>
                      <a:pt x="11" y="8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10" y="16"/>
                      <a:pt x="8" y="16"/>
                    </a:cubicBezTo>
                    <a:cubicBezTo>
                      <a:pt x="7" y="16"/>
                      <a:pt x="7" y="16"/>
                      <a:pt x="6" y="15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4" y="17"/>
                      <a:pt x="6" y="18"/>
                      <a:pt x="5" y="18"/>
                    </a:cubicBezTo>
                    <a:cubicBezTo>
                      <a:pt x="4" y="18"/>
                      <a:pt x="0" y="20"/>
                      <a:pt x="0" y="21"/>
                    </a:cubicBezTo>
                    <a:cubicBezTo>
                      <a:pt x="0" y="22"/>
                      <a:pt x="2" y="23"/>
                      <a:pt x="2" y="24"/>
                    </a:cubicBezTo>
                    <a:cubicBezTo>
                      <a:pt x="2" y="25"/>
                      <a:pt x="1" y="25"/>
                      <a:pt x="1" y="26"/>
                    </a:cubicBezTo>
                    <a:cubicBezTo>
                      <a:pt x="1" y="27"/>
                      <a:pt x="3" y="28"/>
                      <a:pt x="4" y="27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5"/>
                      <a:pt x="7" y="26"/>
                      <a:pt x="7" y="25"/>
                    </a:cubicBezTo>
                    <a:cubicBezTo>
                      <a:pt x="7" y="25"/>
                      <a:pt x="4" y="23"/>
                      <a:pt x="4" y="22"/>
                    </a:cubicBezTo>
                    <a:cubicBezTo>
                      <a:pt x="4" y="21"/>
                      <a:pt x="5" y="20"/>
                      <a:pt x="6" y="21"/>
                    </a:cubicBezTo>
                    <a:cubicBezTo>
                      <a:pt x="7" y="21"/>
                      <a:pt x="6" y="22"/>
                      <a:pt x="7" y="21"/>
                    </a:cubicBezTo>
                    <a:cubicBezTo>
                      <a:pt x="8" y="21"/>
                      <a:pt x="11" y="19"/>
                      <a:pt x="12" y="20"/>
                    </a:cubicBezTo>
                    <a:cubicBezTo>
                      <a:pt x="13" y="20"/>
                      <a:pt x="19" y="24"/>
                      <a:pt x="20" y="24"/>
                    </a:cubicBezTo>
                    <a:cubicBezTo>
                      <a:pt x="20" y="23"/>
                      <a:pt x="22" y="17"/>
                      <a:pt x="24" y="17"/>
                    </a:cubicBezTo>
                    <a:cubicBezTo>
                      <a:pt x="26" y="17"/>
                      <a:pt x="29" y="18"/>
                      <a:pt x="30" y="17"/>
                    </a:cubicBezTo>
                    <a:cubicBezTo>
                      <a:pt x="30" y="17"/>
                      <a:pt x="34" y="16"/>
                      <a:pt x="33" y="16"/>
                    </a:cubicBezTo>
                    <a:cubicBezTo>
                      <a:pt x="32" y="16"/>
                      <a:pt x="30" y="15"/>
                      <a:pt x="31" y="15"/>
                    </a:cubicBezTo>
                    <a:cubicBezTo>
                      <a:pt x="31" y="14"/>
                      <a:pt x="33" y="12"/>
                      <a:pt x="32" y="12"/>
                    </a:cubicBezTo>
                    <a:cubicBezTo>
                      <a:pt x="31" y="12"/>
                      <a:pt x="30" y="13"/>
                      <a:pt x="30" y="12"/>
                    </a:cubicBezTo>
                    <a:cubicBezTo>
                      <a:pt x="30" y="12"/>
                      <a:pt x="30" y="12"/>
                      <a:pt x="30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7" name="Freeform 387">
                <a:extLst>
                  <a:ext uri="{FF2B5EF4-FFF2-40B4-BE49-F238E27FC236}">
                    <a16:creationId xmlns:a16="http://schemas.microsoft.com/office/drawing/2014/main" id="{17416255-4EC1-41C2-8F8B-05AA3843D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3" y="-525"/>
                <a:ext cx="166" cy="139"/>
              </a:xfrm>
              <a:custGeom>
                <a:avLst/>
                <a:gdLst>
                  <a:gd name="T0" fmla="*/ 56 w 62"/>
                  <a:gd name="T1" fmla="*/ 0 h 52"/>
                  <a:gd name="T2" fmla="*/ 57 w 62"/>
                  <a:gd name="T3" fmla="*/ 3 h 52"/>
                  <a:gd name="T4" fmla="*/ 54 w 62"/>
                  <a:gd name="T5" fmla="*/ 3 h 52"/>
                  <a:gd name="T6" fmla="*/ 52 w 62"/>
                  <a:gd name="T7" fmla="*/ 4 h 52"/>
                  <a:gd name="T8" fmla="*/ 50 w 62"/>
                  <a:gd name="T9" fmla="*/ 8 h 52"/>
                  <a:gd name="T10" fmla="*/ 50 w 62"/>
                  <a:gd name="T11" fmla="*/ 11 h 52"/>
                  <a:gd name="T12" fmla="*/ 48 w 62"/>
                  <a:gd name="T13" fmla="*/ 20 h 52"/>
                  <a:gd name="T14" fmla="*/ 39 w 62"/>
                  <a:gd name="T15" fmla="*/ 29 h 52"/>
                  <a:gd name="T16" fmla="*/ 34 w 62"/>
                  <a:gd name="T17" fmla="*/ 29 h 52"/>
                  <a:gd name="T18" fmla="*/ 35 w 62"/>
                  <a:gd name="T19" fmla="*/ 26 h 52"/>
                  <a:gd name="T20" fmla="*/ 32 w 62"/>
                  <a:gd name="T21" fmla="*/ 28 h 52"/>
                  <a:gd name="T22" fmla="*/ 28 w 62"/>
                  <a:gd name="T23" fmla="*/ 36 h 52"/>
                  <a:gd name="T24" fmla="*/ 27 w 62"/>
                  <a:gd name="T25" fmla="*/ 38 h 52"/>
                  <a:gd name="T26" fmla="*/ 24 w 62"/>
                  <a:gd name="T27" fmla="*/ 38 h 52"/>
                  <a:gd name="T28" fmla="*/ 14 w 62"/>
                  <a:gd name="T29" fmla="*/ 39 h 52"/>
                  <a:gd name="T30" fmla="*/ 4 w 62"/>
                  <a:gd name="T31" fmla="*/ 44 h 52"/>
                  <a:gd name="T32" fmla="*/ 0 w 62"/>
                  <a:gd name="T33" fmla="*/ 48 h 52"/>
                  <a:gd name="T34" fmla="*/ 3 w 62"/>
                  <a:gd name="T35" fmla="*/ 48 h 52"/>
                  <a:gd name="T36" fmla="*/ 8 w 62"/>
                  <a:gd name="T37" fmla="*/ 47 h 52"/>
                  <a:gd name="T38" fmla="*/ 17 w 62"/>
                  <a:gd name="T39" fmla="*/ 45 h 52"/>
                  <a:gd name="T40" fmla="*/ 24 w 62"/>
                  <a:gd name="T41" fmla="*/ 44 h 52"/>
                  <a:gd name="T42" fmla="*/ 24 w 62"/>
                  <a:gd name="T43" fmla="*/ 49 h 52"/>
                  <a:gd name="T44" fmla="*/ 31 w 62"/>
                  <a:gd name="T45" fmla="*/ 47 h 52"/>
                  <a:gd name="T46" fmla="*/ 32 w 62"/>
                  <a:gd name="T47" fmla="*/ 44 h 52"/>
                  <a:gd name="T48" fmla="*/ 35 w 62"/>
                  <a:gd name="T49" fmla="*/ 45 h 52"/>
                  <a:gd name="T50" fmla="*/ 41 w 62"/>
                  <a:gd name="T51" fmla="*/ 43 h 52"/>
                  <a:gd name="T52" fmla="*/ 44 w 62"/>
                  <a:gd name="T53" fmla="*/ 45 h 52"/>
                  <a:gd name="T54" fmla="*/ 49 w 62"/>
                  <a:gd name="T55" fmla="*/ 40 h 52"/>
                  <a:gd name="T56" fmla="*/ 50 w 62"/>
                  <a:gd name="T57" fmla="*/ 42 h 52"/>
                  <a:gd name="T58" fmla="*/ 54 w 62"/>
                  <a:gd name="T59" fmla="*/ 38 h 52"/>
                  <a:gd name="T60" fmla="*/ 54 w 62"/>
                  <a:gd name="T61" fmla="*/ 33 h 52"/>
                  <a:gd name="T62" fmla="*/ 56 w 62"/>
                  <a:gd name="T63" fmla="*/ 23 h 52"/>
                  <a:gd name="T64" fmla="*/ 59 w 62"/>
                  <a:gd name="T65" fmla="*/ 20 h 52"/>
                  <a:gd name="T66" fmla="*/ 60 w 62"/>
                  <a:gd name="T67" fmla="*/ 8 h 52"/>
                  <a:gd name="T68" fmla="*/ 57 w 62"/>
                  <a:gd name="T69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" h="52">
                    <a:moveTo>
                      <a:pt x="57" y="1"/>
                    </a:moveTo>
                    <a:cubicBezTo>
                      <a:pt x="57" y="1"/>
                      <a:pt x="56" y="0"/>
                      <a:pt x="56" y="0"/>
                    </a:cubicBezTo>
                    <a:cubicBezTo>
                      <a:pt x="55" y="1"/>
                      <a:pt x="55" y="2"/>
                      <a:pt x="56" y="2"/>
                    </a:cubicBezTo>
                    <a:cubicBezTo>
                      <a:pt x="56" y="2"/>
                      <a:pt x="57" y="2"/>
                      <a:pt x="57" y="3"/>
                    </a:cubicBezTo>
                    <a:cubicBezTo>
                      <a:pt x="57" y="4"/>
                      <a:pt x="58" y="4"/>
                      <a:pt x="56" y="4"/>
                    </a:cubicBezTo>
                    <a:cubicBezTo>
                      <a:pt x="55" y="4"/>
                      <a:pt x="54" y="4"/>
                      <a:pt x="54" y="3"/>
                    </a:cubicBezTo>
                    <a:cubicBezTo>
                      <a:pt x="54" y="3"/>
                      <a:pt x="54" y="1"/>
                      <a:pt x="53" y="2"/>
                    </a:cubicBezTo>
                    <a:cubicBezTo>
                      <a:pt x="52" y="3"/>
                      <a:pt x="52" y="4"/>
                      <a:pt x="52" y="4"/>
                    </a:cubicBezTo>
                    <a:cubicBezTo>
                      <a:pt x="51" y="5"/>
                      <a:pt x="50" y="6"/>
                      <a:pt x="50" y="7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0" y="8"/>
                      <a:pt x="51" y="7"/>
                      <a:pt x="51" y="8"/>
                    </a:cubicBezTo>
                    <a:cubicBezTo>
                      <a:pt x="51" y="10"/>
                      <a:pt x="50" y="10"/>
                      <a:pt x="50" y="11"/>
                    </a:cubicBezTo>
                    <a:cubicBezTo>
                      <a:pt x="50" y="12"/>
                      <a:pt x="52" y="11"/>
                      <a:pt x="51" y="13"/>
                    </a:cubicBezTo>
                    <a:cubicBezTo>
                      <a:pt x="50" y="15"/>
                      <a:pt x="49" y="18"/>
                      <a:pt x="48" y="20"/>
                    </a:cubicBezTo>
                    <a:cubicBezTo>
                      <a:pt x="47" y="21"/>
                      <a:pt x="46" y="23"/>
                      <a:pt x="45" y="24"/>
                    </a:cubicBezTo>
                    <a:cubicBezTo>
                      <a:pt x="43" y="26"/>
                      <a:pt x="40" y="29"/>
                      <a:pt x="39" y="29"/>
                    </a:cubicBezTo>
                    <a:cubicBezTo>
                      <a:pt x="38" y="29"/>
                      <a:pt x="37" y="30"/>
                      <a:pt x="36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4" y="29"/>
                      <a:pt x="34" y="28"/>
                      <a:pt x="34" y="28"/>
                    </a:cubicBezTo>
                    <a:cubicBezTo>
                      <a:pt x="35" y="27"/>
                      <a:pt x="36" y="26"/>
                      <a:pt x="35" y="26"/>
                    </a:cubicBezTo>
                    <a:cubicBezTo>
                      <a:pt x="34" y="26"/>
                      <a:pt x="33" y="27"/>
                      <a:pt x="33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9"/>
                      <a:pt x="32" y="31"/>
                      <a:pt x="31" y="32"/>
                    </a:cubicBezTo>
                    <a:cubicBezTo>
                      <a:pt x="31" y="32"/>
                      <a:pt x="29" y="35"/>
                      <a:pt x="28" y="36"/>
                    </a:cubicBezTo>
                    <a:cubicBezTo>
                      <a:pt x="27" y="37"/>
                      <a:pt x="28" y="36"/>
                      <a:pt x="28" y="37"/>
                    </a:cubicBezTo>
                    <a:cubicBezTo>
                      <a:pt x="28" y="38"/>
                      <a:pt x="27" y="38"/>
                      <a:pt x="27" y="38"/>
                    </a:cubicBezTo>
                    <a:cubicBezTo>
                      <a:pt x="26" y="39"/>
                      <a:pt x="25" y="40"/>
                      <a:pt x="25" y="39"/>
                    </a:cubicBezTo>
                    <a:cubicBezTo>
                      <a:pt x="24" y="39"/>
                      <a:pt x="25" y="38"/>
                      <a:pt x="24" y="38"/>
                    </a:cubicBezTo>
                    <a:cubicBezTo>
                      <a:pt x="23" y="38"/>
                      <a:pt x="21" y="38"/>
                      <a:pt x="19" y="38"/>
                    </a:cubicBezTo>
                    <a:cubicBezTo>
                      <a:pt x="18" y="39"/>
                      <a:pt x="16" y="40"/>
                      <a:pt x="14" y="39"/>
                    </a:cubicBezTo>
                    <a:cubicBezTo>
                      <a:pt x="13" y="39"/>
                      <a:pt x="13" y="39"/>
                      <a:pt x="11" y="39"/>
                    </a:cubicBezTo>
                    <a:cubicBezTo>
                      <a:pt x="10" y="39"/>
                      <a:pt x="7" y="42"/>
                      <a:pt x="4" y="44"/>
                    </a:cubicBezTo>
                    <a:cubicBezTo>
                      <a:pt x="2" y="46"/>
                      <a:pt x="1" y="46"/>
                      <a:pt x="1" y="46"/>
                    </a:cubicBezTo>
                    <a:cubicBezTo>
                      <a:pt x="0" y="46"/>
                      <a:pt x="0" y="47"/>
                      <a:pt x="0" y="48"/>
                    </a:cubicBezTo>
                    <a:cubicBezTo>
                      <a:pt x="0" y="48"/>
                      <a:pt x="0" y="49"/>
                      <a:pt x="1" y="49"/>
                    </a:cubicBezTo>
                    <a:cubicBezTo>
                      <a:pt x="2" y="48"/>
                      <a:pt x="2" y="48"/>
                      <a:pt x="3" y="48"/>
                    </a:cubicBezTo>
                    <a:cubicBezTo>
                      <a:pt x="4" y="48"/>
                      <a:pt x="5" y="49"/>
                      <a:pt x="5" y="49"/>
                    </a:cubicBezTo>
                    <a:cubicBezTo>
                      <a:pt x="6" y="49"/>
                      <a:pt x="7" y="48"/>
                      <a:pt x="8" y="47"/>
                    </a:cubicBezTo>
                    <a:cubicBezTo>
                      <a:pt x="9" y="47"/>
                      <a:pt x="11" y="47"/>
                      <a:pt x="12" y="47"/>
                    </a:cubicBezTo>
                    <a:cubicBezTo>
                      <a:pt x="13" y="46"/>
                      <a:pt x="15" y="46"/>
                      <a:pt x="17" y="45"/>
                    </a:cubicBezTo>
                    <a:cubicBezTo>
                      <a:pt x="18" y="45"/>
                      <a:pt x="18" y="43"/>
                      <a:pt x="20" y="44"/>
                    </a:cubicBezTo>
                    <a:cubicBezTo>
                      <a:pt x="21" y="44"/>
                      <a:pt x="24" y="44"/>
                      <a:pt x="24" y="44"/>
                    </a:cubicBezTo>
                    <a:cubicBezTo>
                      <a:pt x="25" y="45"/>
                      <a:pt x="24" y="45"/>
                      <a:pt x="24" y="46"/>
                    </a:cubicBezTo>
                    <a:cubicBezTo>
                      <a:pt x="23" y="47"/>
                      <a:pt x="23" y="47"/>
                      <a:pt x="24" y="49"/>
                    </a:cubicBezTo>
                    <a:cubicBezTo>
                      <a:pt x="24" y="50"/>
                      <a:pt x="25" y="52"/>
                      <a:pt x="26" y="51"/>
                    </a:cubicBezTo>
                    <a:cubicBezTo>
                      <a:pt x="28" y="51"/>
                      <a:pt x="30" y="47"/>
                      <a:pt x="31" y="47"/>
                    </a:cubicBezTo>
                    <a:cubicBezTo>
                      <a:pt x="32" y="47"/>
                      <a:pt x="33" y="47"/>
                      <a:pt x="33" y="46"/>
                    </a:cubicBezTo>
                    <a:cubicBezTo>
                      <a:pt x="32" y="46"/>
                      <a:pt x="31" y="46"/>
                      <a:pt x="32" y="44"/>
                    </a:cubicBezTo>
                    <a:cubicBezTo>
                      <a:pt x="32" y="43"/>
                      <a:pt x="32" y="42"/>
                      <a:pt x="33" y="43"/>
                    </a:cubicBezTo>
                    <a:cubicBezTo>
                      <a:pt x="34" y="44"/>
                      <a:pt x="34" y="44"/>
                      <a:pt x="35" y="45"/>
                    </a:cubicBezTo>
                    <a:cubicBezTo>
                      <a:pt x="35" y="46"/>
                      <a:pt x="36" y="45"/>
                      <a:pt x="37" y="45"/>
                    </a:cubicBezTo>
                    <a:cubicBezTo>
                      <a:pt x="38" y="45"/>
                      <a:pt x="41" y="44"/>
                      <a:pt x="41" y="43"/>
                    </a:cubicBezTo>
                    <a:cubicBezTo>
                      <a:pt x="42" y="43"/>
                      <a:pt x="42" y="41"/>
                      <a:pt x="43" y="42"/>
                    </a:cubicBezTo>
                    <a:cubicBezTo>
                      <a:pt x="43" y="43"/>
                      <a:pt x="44" y="45"/>
                      <a:pt x="44" y="45"/>
                    </a:cubicBezTo>
                    <a:cubicBezTo>
                      <a:pt x="45" y="44"/>
                      <a:pt x="46" y="41"/>
                      <a:pt x="46" y="41"/>
                    </a:cubicBezTo>
                    <a:cubicBezTo>
                      <a:pt x="47" y="40"/>
                      <a:pt x="48" y="40"/>
                      <a:pt x="49" y="40"/>
                    </a:cubicBezTo>
                    <a:cubicBezTo>
                      <a:pt x="49" y="39"/>
                      <a:pt x="49" y="38"/>
                      <a:pt x="50" y="39"/>
                    </a:cubicBezTo>
                    <a:cubicBezTo>
                      <a:pt x="50" y="40"/>
                      <a:pt x="49" y="42"/>
                      <a:pt x="50" y="42"/>
                    </a:cubicBezTo>
                    <a:cubicBezTo>
                      <a:pt x="50" y="42"/>
                      <a:pt x="53" y="41"/>
                      <a:pt x="53" y="40"/>
                    </a:cubicBezTo>
                    <a:cubicBezTo>
                      <a:pt x="53" y="39"/>
                      <a:pt x="53" y="39"/>
                      <a:pt x="54" y="38"/>
                    </a:cubicBezTo>
                    <a:cubicBezTo>
                      <a:pt x="55" y="38"/>
                      <a:pt x="56" y="38"/>
                      <a:pt x="55" y="37"/>
                    </a:cubicBezTo>
                    <a:cubicBezTo>
                      <a:pt x="55" y="36"/>
                      <a:pt x="53" y="36"/>
                      <a:pt x="54" y="33"/>
                    </a:cubicBezTo>
                    <a:cubicBezTo>
                      <a:pt x="55" y="30"/>
                      <a:pt x="56" y="29"/>
                      <a:pt x="56" y="28"/>
                    </a:cubicBezTo>
                    <a:cubicBezTo>
                      <a:pt x="56" y="26"/>
                      <a:pt x="56" y="24"/>
                      <a:pt x="56" y="23"/>
                    </a:cubicBezTo>
                    <a:cubicBezTo>
                      <a:pt x="56" y="22"/>
                      <a:pt x="57" y="20"/>
                      <a:pt x="58" y="20"/>
                    </a:cubicBezTo>
                    <a:cubicBezTo>
                      <a:pt x="58" y="21"/>
                      <a:pt x="59" y="21"/>
                      <a:pt x="59" y="20"/>
                    </a:cubicBezTo>
                    <a:cubicBezTo>
                      <a:pt x="59" y="19"/>
                      <a:pt x="60" y="18"/>
                      <a:pt x="61" y="15"/>
                    </a:cubicBezTo>
                    <a:cubicBezTo>
                      <a:pt x="62" y="13"/>
                      <a:pt x="61" y="10"/>
                      <a:pt x="60" y="8"/>
                    </a:cubicBezTo>
                    <a:cubicBezTo>
                      <a:pt x="59" y="7"/>
                      <a:pt x="59" y="5"/>
                      <a:pt x="59" y="4"/>
                    </a:cubicBezTo>
                    <a:cubicBezTo>
                      <a:pt x="58" y="2"/>
                      <a:pt x="58" y="1"/>
                      <a:pt x="57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8" name="Freeform 388">
                <a:extLst>
                  <a:ext uri="{FF2B5EF4-FFF2-40B4-BE49-F238E27FC236}">
                    <a16:creationId xmlns:a16="http://schemas.microsoft.com/office/drawing/2014/main" id="{AE0464CB-CF7D-47C0-B15A-0106D559D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9" y="-404"/>
                <a:ext cx="6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79" name="Freeform 389">
                <a:extLst>
                  <a:ext uri="{FF2B5EF4-FFF2-40B4-BE49-F238E27FC236}">
                    <a16:creationId xmlns:a16="http://schemas.microsoft.com/office/drawing/2014/main" id="{6C86DF3A-B365-4D17-BFC9-5F7FE8392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" y="-402"/>
                <a:ext cx="37" cy="27"/>
              </a:xfrm>
              <a:custGeom>
                <a:avLst/>
                <a:gdLst>
                  <a:gd name="T0" fmla="*/ 12 w 14"/>
                  <a:gd name="T1" fmla="*/ 1 h 10"/>
                  <a:gd name="T2" fmla="*/ 11 w 14"/>
                  <a:gd name="T3" fmla="*/ 0 h 10"/>
                  <a:gd name="T4" fmla="*/ 8 w 14"/>
                  <a:gd name="T5" fmla="*/ 1 h 10"/>
                  <a:gd name="T6" fmla="*/ 6 w 14"/>
                  <a:gd name="T7" fmla="*/ 3 h 10"/>
                  <a:gd name="T8" fmla="*/ 5 w 14"/>
                  <a:gd name="T9" fmla="*/ 2 h 10"/>
                  <a:gd name="T10" fmla="*/ 2 w 14"/>
                  <a:gd name="T11" fmla="*/ 5 h 10"/>
                  <a:gd name="T12" fmla="*/ 1 w 14"/>
                  <a:gd name="T13" fmla="*/ 6 h 10"/>
                  <a:gd name="T14" fmla="*/ 2 w 14"/>
                  <a:gd name="T15" fmla="*/ 8 h 10"/>
                  <a:gd name="T16" fmla="*/ 4 w 14"/>
                  <a:gd name="T17" fmla="*/ 9 h 10"/>
                  <a:gd name="T18" fmla="*/ 7 w 14"/>
                  <a:gd name="T19" fmla="*/ 6 h 10"/>
                  <a:gd name="T20" fmla="*/ 10 w 14"/>
                  <a:gd name="T21" fmla="*/ 6 h 10"/>
                  <a:gd name="T22" fmla="*/ 12 w 14"/>
                  <a:gd name="T23" fmla="*/ 6 h 10"/>
                  <a:gd name="T24" fmla="*/ 14 w 14"/>
                  <a:gd name="T25" fmla="*/ 3 h 10"/>
                  <a:gd name="T26" fmla="*/ 12 w 14"/>
                  <a:gd name="T2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0">
                    <a:moveTo>
                      <a:pt x="12" y="1"/>
                    </a:moveTo>
                    <a:cubicBezTo>
                      <a:pt x="12" y="1"/>
                      <a:pt x="11" y="1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7" y="1"/>
                      <a:pt x="6" y="3"/>
                      <a:pt x="6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2"/>
                      <a:pt x="3" y="5"/>
                      <a:pt x="2" y="5"/>
                    </a:cubicBezTo>
                    <a:cubicBezTo>
                      <a:pt x="1" y="5"/>
                      <a:pt x="0" y="5"/>
                      <a:pt x="1" y="6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3" y="9"/>
                      <a:pt x="3" y="10"/>
                      <a:pt x="4" y="9"/>
                    </a:cubicBezTo>
                    <a:cubicBezTo>
                      <a:pt x="4" y="9"/>
                      <a:pt x="6" y="6"/>
                      <a:pt x="7" y="6"/>
                    </a:cubicBezTo>
                    <a:cubicBezTo>
                      <a:pt x="8" y="5"/>
                      <a:pt x="10" y="6"/>
                      <a:pt x="10" y="6"/>
                    </a:cubicBezTo>
                    <a:cubicBezTo>
                      <a:pt x="10" y="6"/>
                      <a:pt x="11" y="6"/>
                      <a:pt x="12" y="6"/>
                    </a:cubicBezTo>
                    <a:cubicBezTo>
                      <a:pt x="12" y="5"/>
                      <a:pt x="13" y="4"/>
                      <a:pt x="14" y="3"/>
                    </a:cubicBezTo>
                    <a:cubicBezTo>
                      <a:pt x="14" y="3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0" name="Freeform 390">
                <a:extLst>
                  <a:ext uri="{FF2B5EF4-FFF2-40B4-BE49-F238E27FC236}">
                    <a16:creationId xmlns:a16="http://schemas.microsoft.com/office/drawing/2014/main" id="{F59FB72D-B484-40BE-92D4-89EEDFFC4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5" y="-394"/>
                <a:ext cx="32" cy="48"/>
              </a:xfrm>
              <a:custGeom>
                <a:avLst/>
                <a:gdLst>
                  <a:gd name="T0" fmla="*/ 8 w 12"/>
                  <a:gd name="T1" fmla="*/ 0 h 18"/>
                  <a:gd name="T2" fmla="*/ 6 w 12"/>
                  <a:gd name="T3" fmla="*/ 0 h 18"/>
                  <a:gd name="T4" fmla="*/ 4 w 12"/>
                  <a:gd name="T5" fmla="*/ 1 h 18"/>
                  <a:gd name="T6" fmla="*/ 2 w 12"/>
                  <a:gd name="T7" fmla="*/ 3 h 18"/>
                  <a:gd name="T8" fmla="*/ 1 w 12"/>
                  <a:gd name="T9" fmla="*/ 3 h 18"/>
                  <a:gd name="T10" fmla="*/ 0 w 12"/>
                  <a:gd name="T11" fmla="*/ 4 h 18"/>
                  <a:gd name="T12" fmla="*/ 0 w 12"/>
                  <a:gd name="T13" fmla="*/ 6 h 18"/>
                  <a:gd name="T14" fmla="*/ 1 w 12"/>
                  <a:gd name="T15" fmla="*/ 7 h 18"/>
                  <a:gd name="T16" fmla="*/ 2 w 12"/>
                  <a:gd name="T17" fmla="*/ 6 h 18"/>
                  <a:gd name="T18" fmla="*/ 3 w 12"/>
                  <a:gd name="T19" fmla="*/ 7 h 18"/>
                  <a:gd name="T20" fmla="*/ 3 w 12"/>
                  <a:gd name="T21" fmla="*/ 5 h 18"/>
                  <a:gd name="T22" fmla="*/ 4 w 12"/>
                  <a:gd name="T23" fmla="*/ 6 h 18"/>
                  <a:gd name="T24" fmla="*/ 4 w 12"/>
                  <a:gd name="T25" fmla="*/ 8 h 18"/>
                  <a:gd name="T26" fmla="*/ 3 w 12"/>
                  <a:gd name="T27" fmla="*/ 12 h 18"/>
                  <a:gd name="T28" fmla="*/ 4 w 12"/>
                  <a:gd name="T29" fmla="*/ 13 h 18"/>
                  <a:gd name="T30" fmla="*/ 3 w 12"/>
                  <a:gd name="T31" fmla="*/ 16 h 18"/>
                  <a:gd name="T32" fmla="*/ 4 w 12"/>
                  <a:gd name="T33" fmla="*/ 16 h 18"/>
                  <a:gd name="T34" fmla="*/ 5 w 12"/>
                  <a:gd name="T35" fmla="*/ 13 h 18"/>
                  <a:gd name="T36" fmla="*/ 5 w 12"/>
                  <a:gd name="T37" fmla="*/ 14 h 18"/>
                  <a:gd name="T38" fmla="*/ 5 w 12"/>
                  <a:gd name="T39" fmla="*/ 15 h 18"/>
                  <a:gd name="T40" fmla="*/ 6 w 12"/>
                  <a:gd name="T41" fmla="*/ 17 h 18"/>
                  <a:gd name="T42" fmla="*/ 7 w 12"/>
                  <a:gd name="T43" fmla="*/ 17 h 18"/>
                  <a:gd name="T44" fmla="*/ 8 w 12"/>
                  <a:gd name="T45" fmla="*/ 15 h 18"/>
                  <a:gd name="T46" fmla="*/ 10 w 12"/>
                  <a:gd name="T47" fmla="*/ 12 h 18"/>
                  <a:gd name="T48" fmla="*/ 12 w 12"/>
                  <a:gd name="T49" fmla="*/ 7 h 18"/>
                  <a:gd name="T50" fmla="*/ 11 w 12"/>
                  <a:gd name="T51" fmla="*/ 4 h 18"/>
                  <a:gd name="T52" fmla="*/ 11 w 12"/>
                  <a:gd name="T53" fmla="*/ 2 h 18"/>
                  <a:gd name="T54" fmla="*/ 8 w 12"/>
                  <a:gd name="T55" fmla="*/ 2 h 18"/>
                  <a:gd name="T56" fmla="*/ 8 w 12"/>
                  <a:gd name="T5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4" y="2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0" y="8"/>
                      <a:pt x="1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6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6"/>
                    </a:cubicBezTo>
                    <a:cubicBezTo>
                      <a:pt x="4" y="7"/>
                      <a:pt x="5" y="7"/>
                      <a:pt x="4" y="8"/>
                    </a:cubicBezTo>
                    <a:cubicBezTo>
                      <a:pt x="4" y="9"/>
                      <a:pt x="3" y="11"/>
                      <a:pt x="3" y="12"/>
                    </a:cubicBezTo>
                    <a:cubicBezTo>
                      <a:pt x="2" y="12"/>
                      <a:pt x="4" y="12"/>
                      <a:pt x="4" y="13"/>
                    </a:cubicBezTo>
                    <a:cubicBezTo>
                      <a:pt x="4" y="14"/>
                      <a:pt x="3" y="16"/>
                      <a:pt x="3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5"/>
                      <a:pt x="5" y="13"/>
                      <a:pt x="5" y="13"/>
                    </a:cubicBezTo>
                    <a:cubicBezTo>
                      <a:pt x="6" y="13"/>
                      <a:pt x="6" y="14"/>
                      <a:pt x="5" y="14"/>
                    </a:cubicBezTo>
                    <a:cubicBezTo>
                      <a:pt x="5" y="15"/>
                      <a:pt x="5" y="14"/>
                      <a:pt x="5" y="15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9" y="15"/>
                      <a:pt x="10" y="13"/>
                      <a:pt x="10" y="12"/>
                    </a:cubicBezTo>
                    <a:cubicBezTo>
                      <a:pt x="10" y="11"/>
                      <a:pt x="11" y="8"/>
                      <a:pt x="12" y="7"/>
                    </a:cubicBezTo>
                    <a:cubicBezTo>
                      <a:pt x="12" y="6"/>
                      <a:pt x="12" y="4"/>
                      <a:pt x="11" y="4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1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1" name="Freeform 391">
                <a:extLst>
                  <a:ext uri="{FF2B5EF4-FFF2-40B4-BE49-F238E27FC236}">
                    <a16:creationId xmlns:a16="http://schemas.microsoft.com/office/drawing/2014/main" id="{3214FCE8-DD5C-495D-A45E-89954FA55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3" y="-279"/>
                <a:ext cx="10" cy="14"/>
              </a:xfrm>
              <a:custGeom>
                <a:avLst/>
                <a:gdLst>
                  <a:gd name="T0" fmla="*/ 4 w 4"/>
                  <a:gd name="T1" fmla="*/ 0 h 5"/>
                  <a:gd name="T2" fmla="*/ 2 w 4"/>
                  <a:gd name="T3" fmla="*/ 1 h 5"/>
                  <a:gd name="T4" fmla="*/ 1 w 4"/>
                  <a:gd name="T5" fmla="*/ 4 h 5"/>
                  <a:gd name="T6" fmla="*/ 3 w 4"/>
                  <a:gd name="T7" fmla="*/ 2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1" y="2"/>
                      <a:pt x="0" y="5"/>
                      <a:pt x="1" y="4"/>
                    </a:cubicBezTo>
                    <a:cubicBezTo>
                      <a:pt x="1" y="3"/>
                      <a:pt x="2" y="3"/>
                      <a:pt x="3" y="2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2" name="Freeform 392">
                <a:extLst>
                  <a:ext uri="{FF2B5EF4-FFF2-40B4-BE49-F238E27FC236}">
                    <a16:creationId xmlns:a16="http://schemas.microsoft.com/office/drawing/2014/main" id="{37697714-1CE6-4801-8B16-2F225CC4C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9" y="-305"/>
                <a:ext cx="6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3" name="Freeform 393">
                <a:extLst>
                  <a:ext uri="{FF2B5EF4-FFF2-40B4-BE49-F238E27FC236}">
                    <a16:creationId xmlns:a16="http://schemas.microsoft.com/office/drawing/2014/main" id="{B8215533-A515-42DC-A4AB-315251B48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" y="-244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4" name="Freeform 394">
                <a:extLst>
                  <a:ext uri="{FF2B5EF4-FFF2-40B4-BE49-F238E27FC236}">
                    <a16:creationId xmlns:a16="http://schemas.microsoft.com/office/drawing/2014/main" id="{052E67FE-B6AF-418B-A73C-50BA99F59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8" y="-252"/>
                <a:ext cx="29" cy="51"/>
              </a:xfrm>
              <a:custGeom>
                <a:avLst/>
                <a:gdLst>
                  <a:gd name="T0" fmla="*/ 10 w 11"/>
                  <a:gd name="T1" fmla="*/ 0 h 19"/>
                  <a:gd name="T2" fmla="*/ 5 w 11"/>
                  <a:gd name="T3" fmla="*/ 3 h 19"/>
                  <a:gd name="T4" fmla="*/ 2 w 11"/>
                  <a:gd name="T5" fmla="*/ 13 h 19"/>
                  <a:gd name="T6" fmla="*/ 5 w 11"/>
                  <a:gd name="T7" fmla="*/ 18 h 19"/>
                  <a:gd name="T8" fmla="*/ 9 w 11"/>
                  <a:gd name="T9" fmla="*/ 11 h 19"/>
                  <a:gd name="T10" fmla="*/ 11 w 11"/>
                  <a:gd name="T11" fmla="*/ 4 h 19"/>
                  <a:gd name="T12" fmla="*/ 10 w 11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10" y="0"/>
                    </a:moveTo>
                    <a:cubicBezTo>
                      <a:pt x="9" y="0"/>
                      <a:pt x="6" y="2"/>
                      <a:pt x="5" y="3"/>
                    </a:cubicBezTo>
                    <a:cubicBezTo>
                      <a:pt x="3" y="5"/>
                      <a:pt x="0" y="10"/>
                      <a:pt x="2" y="13"/>
                    </a:cubicBezTo>
                    <a:cubicBezTo>
                      <a:pt x="3" y="15"/>
                      <a:pt x="5" y="19"/>
                      <a:pt x="5" y="18"/>
                    </a:cubicBezTo>
                    <a:cubicBezTo>
                      <a:pt x="5" y="18"/>
                      <a:pt x="8" y="12"/>
                      <a:pt x="9" y="11"/>
                    </a:cubicBezTo>
                    <a:cubicBezTo>
                      <a:pt x="9" y="9"/>
                      <a:pt x="10" y="5"/>
                      <a:pt x="11" y="4"/>
                    </a:cubicBezTo>
                    <a:cubicBezTo>
                      <a:pt x="11" y="3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5" name="Freeform 395">
                <a:extLst>
                  <a:ext uri="{FF2B5EF4-FFF2-40B4-BE49-F238E27FC236}">
                    <a16:creationId xmlns:a16="http://schemas.microsoft.com/office/drawing/2014/main" id="{6B7177EE-F4C4-42E3-87AB-67110E9EA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" y="-174"/>
                <a:ext cx="40" cy="32"/>
              </a:xfrm>
              <a:custGeom>
                <a:avLst/>
                <a:gdLst>
                  <a:gd name="T0" fmla="*/ 14 w 15"/>
                  <a:gd name="T1" fmla="*/ 2 h 12"/>
                  <a:gd name="T2" fmla="*/ 6 w 15"/>
                  <a:gd name="T3" fmla="*/ 2 h 12"/>
                  <a:gd name="T4" fmla="*/ 1 w 15"/>
                  <a:gd name="T5" fmla="*/ 7 h 12"/>
                  <a:gd name="T6" fmla="*/ 7 w 15"/>
                  <a:gd name="T7" fmla="*/ 11 h 12"/>
                  <a:gd name="T8" fmla="*/ 11 w 15"/>
                  <a:gd name="T9" fmla="*/ 7 h 12"/>
                  <a:gd name="T10" fmla="*/ 14 w 15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2">
                    <a:moveTo>
                      <a:pt x="14" y="2"/>
                    </a:moveTo>
                    <a:cubicBezTo>
                      <a:pt x="12" y="2"/>
                      <a:pt x="8" y="0"/>
                      <a:pt x="6" y="2"/>
                    </a:cubicBezTo>
                    <a:cubicBezTo>
                      <a:pt x="3" y="4"/>
                      <a:pt x="0" y="6"/>
                      <a:pt x="1" y="7"/>
                    </a:cubicBezTo>
                    <a:cubicBezTo>
                      <a:pt x="1" y="9"/>
                      <a:pt x="3" y="12"/>
                      <a:pt x="7" y="11"/>
                    </a:cubicBezTo>
                    <a:cubicBezTo>
                      <a:pt x="10" y="10"/>
                      <a:pt x="11" y="9"/>
                      <a:pt x="11" y="7"/>
                    </a:cubicBezTo>
                    <a:cubicBezTo>
                      <a:pt x="12" y="5"/>
                      <a:pt x="15" y="2"/>
                      <a:pt x="14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6" name="Freeform 396">
                <a:extLst>
                  <a:ext uri="{FF2B5EF4-FFF2-40B4-BE49-F238E27FC236}">
                    <a16:creationId xmlns:a16="http://schemas.microsoft.com/office/drawing/2014/main" id="{17886CF3-C990-4AAC-B448-DBF6D55C7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8" y="-148"/>
                <a:ext cx="53" cy="81"/>
              </a:xfrm>
              <a:custGeom>
                <a:avLst/>
                <a:gdLst>
                  <a:gd name="T0" fmla="*/ 13 w 20"/>
                  <a:gd name="T1" fmla="*/ 1 h 30"/>
                  <a:gd name="T2" fmla="*/ 10 w 20"/>
                  <a:gd name="T3" fmla="*/ 2 h 30"/>
                  <a:gd name="T4" fmla="*/ 8 w 20"/>
                  <a:gd name="T5" fmla="*/ 0 h 30"/>
                  <a:gd name="T6" fmla="*/ 4 w 20"/>
                  <a:gd name="T7" fmla="*/ 2 h 30"/>
                  <a:gd name="T8" fmla="*/ 3 w 20"/>
                  <a:gd name="T9" fmla="*/ 8 h 30"/>
                  <a:gd name="T10" fmla="*/ 3 w 20"/>
                  <a:gd name="T11" fmla="*/ 13 h 30"/>
                  <a:gd name="T12" fmla="*/ 1 w 20"/>
                  <a:gd name="T13" fmla="*/ 14 h 30"/>
                  <a:gd name="T14" fmla="*/ 0 w 20"/>
                  <a:gd name="T15" fmla="*/ 14 h 30"/>
                  <a:gd name="T16" fmla="*/ 2 w 20"/>
                  <a:gd name="T17" fmla="*/ 20 h 30"/>
                  <a:gd name="T18" fmla="*/ 3 w 20"/>
                  <a:gd name="T19" fmla="*/ 23 h 30"/>
                  <a:gd name="T20" fmla="*/ 5 w 20"/>
                  <a:gd name="T21" fmla="*/ 21 h 30"/>
                  <a:gd name="T22" fmla="*/ 6 w 20"/>
                  <a:gd name="T23" fmla="*/ 23 h 30"/>
                  <a:gd name="T24" fmla="*/ 4 w 20"/>
                  <a:gd name="T25" fmla="*/ 24 h 30"/>
                  <a:gd name="T26" fmla="*/ 7 w 20"/>
                  <a:gd name="T27" fmla="*/ 28 h 30"/>
                  <a:gd name="T28" fmla="*/ 10 w 20"/>
                  <a:gd name="T29" fmla="*/ 26 h 30"/>
                  <a:gd name="T30" fmla="*/ 14 w 20"/>
                  <a:gd name="T31" fmla="*/ 28 h 30"/>
                  <a:gd name="T32" fmla="*/ 16 w 20"/>
                  <a:gd name="T33" fmla="*/ 29 h 30"/>
                  <a:gd name="T34" fmla="*/ 15 w 20"/>
                  <a:gd name="T35" fmla="*/ 27 h 30"/>
                  <a:gd name="T36" fmla="*/ 17 w 20"/>
                  <a:gd name="T37" fmla="*/ 28 h 30"/>
                  <a:gd name="T38" fmla="*/ 18 w 20"/>
                  <a:gd name="T39" fmla="*/ 26 h 30"/>
                  <a:gd name="T40" fmla="*/ 14 w 20"/>
                  <a:gd name="T41" fmla="*/ 24 h 30"/>
                  <a:gd name="T42" fmla="*/ 10 w 20"/>
                  <a:gd name="T43" fmla="*/ 23 h 30"/>
                  <a:gd name="T44" fmla="*/ 9 w 20"/>
                  <a:gd name="T45" fmla="*/ 18 h 30"/>
                  <a:gd name="T46" fmla="*/ 10 w 20"/>
                  <a:gd name="T47" fmla="*/ 15 h 30"/>
                  <a:gd name="T48" fmla="*/ 13 w 20"/>
                  <a:gd name="T49" fmla="*/ 13 h 30"/>
                  <a:gd name="T50" fmla="*/ 14 w 20"/>
                  <a:gd name="T51" fmla="*/ 8 h 30"/>
                  <a:gd name="T52" fmla="*/ 13 w 20"/>
                  <a:gd name="T53" fmla="*/ 4 h 30"/>
                  <a:gd name="T54" fmla="*/ 13 w 20"/>
                  <a:gd name="T55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0">
                    <a:moveTo>
                      <a:pt x="13" y="1"/>
                    </a:moveTo>
                    <a:cubicBezTo>
                      <a:pt x="12" y="0"/>
                      <a:pt x="11" y="3"/>
                      <a:pt x="10" y="2"/>
                    </a:cubicBezTo>
                    <a:cubicBezTo>
                      <a:pt x="10" y="1"/>
                      <a:pt x="10" y="0"/>
                      <a:pt x="8" y="0"/>
                    </a:cubicBezTo>
                    <a:cubicBezTo>
                      <a:pt x="7" y="0"/>
                      <a:pt x="4" y="0"/>
                      <a:pt x="4" y="2"/>
                    </a:cubicBezTo>
                    <a:cubicBezTo>
                      <a:pt x="3" y="3"/>
                      <a:pt x="4" y="6"/>
                      <a:pt x="3" y="8"/>
                    </a:cubicBezTo>
                    <a:cubicBezTo>
                      <a:pt x="3" y="10"/>
                      <a:pt x="2" y="12"/>
                      <a:pt x="3" y="13"/>
                    </a:cubicBezTo>
                    <a:cubicBezTo>
                      <a:pt x="3" y="13"/>
                      <a:pt x="3" y="14"/>
                      <a:pt x="1" y="14"/>
                    </a:cubicBezTo>
                    <a:cubicBezTo>
                      <a:pt x="0" y="14"/>
                      <a:pt x="0" y="12"/>
                      <a:pt x="0" y="14"/>
                    </a:cubicBezTo>
                    <a:cubicBezTo>
                      <a:pt x="0" y="15"/>
                      <a:pt x="1" y="19"/>
                      <a:pt x="2" y="20"/>
                    </a:cubicBezTo>
                    <a:cubicBezTo>
                      <a:pt x="2" y="22"/>
                      <a:pt x="2" y="24"/>
                      <a:pt x="3" y="23"/>
                    </a:cubicBezTo>
                    <a:cubicBezTo>
                      <a:pt x="3" y="22"/>
                      <a:pt x="4" y="20"/>
                      <a:pt x="5" y="21"/>
                    </a:cubicBezTo>
                    <a:cubicBezTo>
                      <a:pt x="6" y="21"/>
                      <a:pt x="8" y="23"/>
                      <a:pt x="6" y="23"/>
                    </a:cubicBezTo>
                    <a:cubicBezTo>
                      <a:pt x="5" y="23"/>
                      <a:pt x="4" y="23"/>
                      <a:pt x="4" y="24"/>
                    </a:cubicBezTo>
                    <a:cubicBezTo>
                      <a:pt x="4" y="25"/>
                      <a:pt x="6" y="28"/>
                      <a:pt x="7" y="28"/>
                    </a:cubicBezTo>
                    <a:cubicBezTo>
                      <a:pt x="9" y="28"/>
                      <a:pt x="10" y="26"/>
                      <a:pt x="10" y="26"/>
                    </a:cubicBezTo>
                    <a:cubicBezTo>
                      <a:pt x="11" y="26"/>
                      <a:pt x="12" y="27"/>
                      <a:pt x="14" y="28"/>
                    </a:cubicBezTo>
                    <a:cubicBezTo>
                      <a:pt x="15" y="29"/>
                      <a:pt x="17" y="30"/>
                      <a:pt x="16" y="29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6" y="27"/>
                      <a:pt x="16" y="29"/>
                      <a:pt x="17" y="28"/>
                    </a:cubicBezTo>
                    <a:cubicBezTo>
                      <a:pt x="18" y="28"/>
                      <a:pt x="20" y="28"/>
                      <a:pt x="18" y="26"/>
                    </a:cubicBezTo>
                    <a:cubicBezTo>
                      <a:pt x="16" y="23"/>
                      <a:pt x="15" y="24"/>
                      <a:pt x="14" y="24"/>
                    </a:cubicBezTo>
                    <a:cubicBezTo>
                      <a:pt x="13" y="24"/>
                      <a:pt x="11" y="26"/>
                      <a:pt x="10" y="23"/>
                    </a:cubicBezTo>
                    <a:cubicBezTo>
                      <a:pt x="9" y="21"/>
                      <a:pt x="9" y="20"/>
                      <a:pt x="9" y="18"/>
                    </a:cubicBezTo>
                    <a:cubicBezTo>
                      <a:pt x="9" y="17"/>
                      <a:pt x="9" y="16"/>
                      <a:pt x="10" y="15"/>
                    </a:cubicBezTo>
                    <a:cubicBezTo>
                      <a:pt x="11" y="14"/>
                      <a:pt x="12" y="14"/>
                      <a:pt x="13" y="13"/>
                    </a:cubicBezTo>
                    <a:cubicBezTo>
                      <a:pt x="13" y="12"/>
                      <a:pt x="15" y="9"/>
                      <a:pt x="14" y="8"/>
                    </a:cubicBezTo>
                    <a:cubicBezTo>
                      <a:pt x="14" y="7"/>
                      <a:pt x="13" y="5"/>
                      <a:pt x="13" y="4"/>
                    </a:cubicBezTo>
                    <a:cubicBezTo>
                      <a:pt x="13" y="3"/>
                      <a:pt x="14" y="1"/>
                      <a:pt x="1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7" name="Freeform 397">
                <a:extLst>
                  <a:ext uri="{FF2B5EF4-FFF2-40B4-BE49-F238E27FC236}">
                    <a16:creationId xmlns:a16="http://schemas.microsoft.com/office/drawing/2014/main" id="{FBD48A11-C8F6-4726-971C-F5C508837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6" y="-78"/>
                <a:ext cx="16" cy="21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1 h 8"/>
                  <a:gd name="T4" fmla="*/ 0 w 6"/>
                  <a:gd name="T5" fmla="*/ 2 h 8"/>
                  <a:gd name="T6" fmla="*/ 1 w 6"/>
                  <a:gd name="T7" fmla="*/ 3 h 8"/>
                  <a:gd name="T8" fmla="*/ 1 w 6"/>
                  <a:gd name="T9" fmla="*/ 5 h 8"/>
                  <a:gd name="T10" fmla="*/ 3 w 6"/>
                  <a:gd name="T11" fmla="*/ 6 h 8"/>
                  <a:gd name="T12" fmla="*/ 5 w 6"/>
                  <a:gd name="T13" fmla="*/ 7 h 8"/>
                  <a:gd name="T14" fmla="*/ 6 w 6"/>
                  <a:gd name="T15" fmla="*/ 7 h 8"/>
                  <a:gd name="T16" fmla="*/ 5 w 6"/>
                  <a:gd name="T17" fmla="*/ 4 h 8"/>
                  <a:gd name="T18" fmla="*/ 4 w 6"/>
                  <a:gd name="T19" fmla="*/ 4 h 8"/>
                  <a:gd name="T20" fmla="*/ 3 w 6"/>
                  <a:gd name="T21" fmla="*/ 1 h 8"/>
                  <a:gd name="T22" fmla="*/ 4 w 6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3" y="6"/>
                      <a:pt x="4" y="7"/>
                      <a:pt x="5" y="7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7"/>
                      <a:pt x="6" y="5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8" name="Freeform 398">
                <a:extLst>
                  <a:ext uri="{FF2B5EF4-FFF2-40B4-BE49-F238E27FC236}">
                    <a16:creationId xmlns:a16="http://schemas.microsoft.com/office/drawing/2014/main" id="{618B998E-59E4-4529-9371-640C901D8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4" y="-59"/>
                <a:ext cx="25" cy="37"/>
              </a:xfrm>
              <a:custGeom>
                <a:avLst/>
                <a:gdLst>
                  <a:gd name="T0" fmla="*/ 2 w 9"/>
                  <a:gd name="T1" fmla="*/ 0 h 14"/>
                  <a:gd name="T2" fmla="*/ 1 w 9"/>
                  <a:gd name="T3" fmla="*/ 1 h 14"/>
                  <a:gd name="T4" fmla="*/ 0 w 9"/>
                  <a:gd name="T5" fmla="*/ 2 h 14"/>
                  <a:gd name="T6" fmla="*/ 1 w 9"/>
                  <a:gd name="T7" fmla="*/ 4 h 14"/>
                  <a:gd name="T8" fmla="*/ 2 w 9"/>
                  <a:gd name="T9" fmla="*/ 6 h 14"/>
                  <a:gd name="T10" fmla="*/ 0 w 9"/>
                  <a:gd name="T11" fmla="*/ 7 h 14"/>
                  <a:gd name="T12" fmla="*/ 0 w 9"/>
                  <a:gd name="T13" fmla="*/ 10 h 14"/>
                  <a:gd name="T14" fmla="*/ 2 w 9"/>
                  <a:gd name="T15" fmla="*/ 11 h 14"/>
                  <a:gd name="T16" fmla="*/ 2 w 9"/>
                  <a:gd name="T17" fmla="*/ 14 h 14"/>
                  <a:gd name="T18" fmla="*/ 4 w 9"/>
                  <a:gd name="T19" fmla="*/ 14 h 14"/>
                  <a:gd name="T20" fmla="*/ 3 w 9"/>
                  <a:gd name="T21" fmla="*/ 11 h 14"/>
                  <a:gd name="T22" fmla="*/ 3 w 9"/>
                  <a:gd name="T23" fmla="*/ 8 h 14"/>
                  <a:gd name="T24" fmla="*/ 6 w 9"/>
                  <a:gd name="T25" fmla="*/ 9 h 14"/>
                  <a:gd name="T26" fmla="*/ 7 w 9"/>
                  <a:gd name="T27" fmla="*/ 8 h 14"/>
                  <a:gd name="T28" fmla="*/ 6 w 9"/>
                  <a:gd name="T29" fmla="*/ 6 h 14"/>
                  <a:gd name="T30" fmla="*/ 7 w 9"/>
                  <a:gd name="T31" fmla="*/ 5 h 14"/>
                  <a:gd name="T32" fmla="*/ 5 w 9"/>
                  <a:gd name="T33" fmla="*/ 2 h 14"/>
                  <a:gd name="T34" fmla="*/ 5 w 9"/>
                  <a:gd name="T35" fmla="*/ 0 h 14"/>
                  <a:gd name="T36" fmla="*/ 2 w 9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4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3" y="6"/>
                      <a:pt x="2" y="6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9"/>
                      <a:pt x="0" y="10"/>
                    </a:cubicBezTo>
                    <a:cubicBezTo>
                      <a:pt x="1" y="10"/>
                      <a:pt x="2" y="9"/>
                      <a:pt x="2" y="11"/>
                    </a:cubicBezTo>
                    <a:cubicBezTo>
                      <a:pt x="2" y="12"/>
                      <a:pt x="2" y="14"/>
                      <a:pt x="2" y="14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3"/>
                      <a:pt x="3" y="12"/>
                      <a:pt x="3" y="11"/>
                    </a:cubicBezTo>
                    <a:cubicBezTo>
                      <a:pt x="3" y="10"/>
                      <a:pt x="3" y="8"/>
                      <a:pt x="3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8" y="9"/>
                      <a:pt x="7" y="8"/>
                    </a:cubicBezTo>
                    <a:cubicBezTo>
                      <a:pt x="6" y="7"/>
                      <a:pt x="5" y="7"/>
                      <a:pt x="6" y="6"/>
                    </a:cubicBezTo>
                    <a:cubicBezTo>
                      <a:pt x="7" y="6"/>
                      <a:pt x="9" y="7"/>
                      <a:pt x="7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5" y="2"/>
                      <a:pt x="6" y="1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89" name="Freeform 399">
                <a:extLst>
                  <a:ext uri="{FF2B5EF4-FFF2-40B4-BE49-F238E27FC236}">
                    <a16:creationId xmlns:a16="http://schemas.microsoft.com/office/drawing/2014/main" id="{EAA53156-A693-4C9F-B51E-7B12E3C4C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3" y="-73"/>
                <a:ext cx="19" cy="19"/>
              </a:xfrm>
              <a:custGeom>
                <a:avLst/>
                <a:gdLst>
                  <a:gd name="T0" fmla="*/ 7 w 7"/>
                  <a:gd name="T1" fmla="*/ 4 h 7"/>
                  <a:gd name="T2" fmla="*/ 6 w 7"/>
                  <a:gd name="T3" fmla="*/ 2 h 7"/>
                  <a:gd name="T4" fmla="*/ 3 w 7"/>
                  <a:gd name="T5" fmla="*/ 0 h 7"/>
                  <a:gd name="T6" fmla="*/ 1 w 7"/>
                  <a:gd name="T7" fmla="*/ 1 h 7"/>
                  <a:gd name="T8" fmla="*/ 4 w 7"/>
                  <a:gd name="T9" fmla="*/ 5 h 7"/>
                  <a:gd name="T10" fmla="*/ 6 w 7"/>
                  <a:gd name="T11" fmla="*/ 7 h 7"/>
                  <a:gd name="T12" fmla="*/ 7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4"/>
                      <a:pt x="7" y="3"/>
                      <a:pt x="6" y="2"/>
                    </a:cubicBezTo>
                    <a:cubicBezTo>
                      <a:pt x="5" y="1"/>
                      <a:pt x="5" y="0"/>
                      <a:pt x="3" y="0"/>
                    </a:cubicBezTo>
                    <a:cubicBezTo>
                      <a:pt x="2" y="0"/>
                      <a:pt x="0" y="0"/>
                      <a:pt x="1" y="1"/>
                    </a:cubicBezTo>
                    <a:cubicBezTo>
                      <a:pt x="2" y="1"/>
                      <a:pt x="4" y="4"/>
                      <a:pt x="4" y="5"/>
                    </a:cubicBezTo>
                    <a:cubicBezTo>
                      <a:pt x="4" y="5"/>
                      <a:pt x="5" y="7"/>
                      <a:pt x="6" y="7"/>
                    </a:cubicBezTo>
                    <a:cubicBezTo>
                      <a:pt x="6" y="7"/>
                      <a:pt x="7" y="5"/>
                      <a:pt x="7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0" name="Freeform 400">
                <a:extLst>
                  <a:ext uri="{FF2B5EF4-FFF2-40B4-BE49-F238E27FC236}">
                    <a16:creationId xmlns:a16="http://schemas.microsoft.com/office/drawing/2014/main" id="{DAEC96F6-4A17-4BF1-8B37-E98E293EE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" y="-51"/>
                <a:ext cx="22" cy="26"/>
              </a:xfrm>
              <a:custGeom>
                <a:avLst/>
                <a:gdLst>
                  <a:gd name="T0" fmla="*/ 3 w 8"/>
                  <a:gd name="T1" fmla="*/ 1 h 10"/>
                  <a:gd name="T2" fmla="*/ 1 w 8"/>
                  <a:gd name="T3" fmla="*/ 2 h 10"/>
                  <a:gd name="T4" fmla="*/ 3 w 8"/>
                  <a:gd name="T5" fmla="*/ 4 h 10"/>
                  <a:gd name="T6" fmla="*/ 1 w 8"/>
                  <a:gd name="T7" fmla="*/ 8 h 10"/>
                  <a:gd name="T8" fmla="*/ 2 w 8"/>
                  <a:gd name="T9" fmla="*/ 10 h 10"/>
                  <a:gd name="T10" fmla="*/ 5 w 8"/>
                  <a:gd name="T11" fmla="*/ 7 h 10"/>
                  <a:gd name="T12" fmla="*/ 7 w 8"/>
                  <a:gd name="T13" fmla="*/ 6 h 10"/>
                  <a:gd name="T14" fmla="*/ 7 w 8"/>
                  <a:gd name="T15" fmla="*/ 4 h 10"/>
                  <a:gd name="T16" fmla="*/ 3 w 8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3" y="1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1" y="3"/>
                      <a:pt x="3" y="3"/>
                      <a:pt x="3" y="4"/>
                    </a:cubicBezTo>
                    <a:cubicBezTo>
                      <a:pt x="2" y="6"/>
                      <a:pt x="1" y="7"/>
                      <a:pt x="1" y="8"/>
                    </a:cubicBezTo>
                    <a:cubicBezTo>
                      <a:pt x="1" y="8"/>
                      <a:pt x="0" y="10"/>
                      <a:pt x="2" y="10"/>
                    </a:cubicBezTo>
                    <a:cubicBezTo>
                      <a:pt x="3" y="9"/>
                      <a:pt x="4" y="8"/>
                      <a:pt x="5" y="7"/>
                    </a:cubicBezTo>
                    <a:cubicBezTo>
                      <a:pt x="6" y="7"/>
                      <a:pt x="6" y="6"/>
                      <a:pt x="7" y="6"/>
                    </a:cubicBezTo>
                    <a:cubicBezTo>
                      <a:pt x="7" y="6"/>
                      <a:pt x="8" y="5"/>
                      <a:pt x="7" y="4"/>
                    </a:cubicBezTo>
                    <a:cubicBezTo>
                      <a:pt x="6" y="3"/>
                      <a:pt x="4" y="2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1" name="Freeform 401">
                <a:extLst>
                  <a:ext uri="{FF2B5EF4-FFF2-40B4-BE49-F238E27FC236}">
                    <a16:creationId xmlns:a16="http://schemas.microsoft.com/office/drawing/2014/main" id="{6131E293-729B-478C-B7C4-A47DF7E10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" y="-35"/>
                <a:ext cx="16" cy="29"/>
              </a:xfrm>
              <a:custGeom>
                <a:avLst/>
                <a:gdLst>
                  <a:gd name="T0" fmla="*/ 6 w 6"/>
                  <a:gd name="T1" fmla="*/ 1 h 11"/>
                  <a:gd name="T2" fmla="*/ 4 w 6"/>
                  <a:gd name="T3" fmla="*/ 2 h 11"/>
                  <a:gd name="T4" fmla="*/ 3 w 6"/>
                  <a:gd name="T5" fmla="*/ 5 h 11"/>
                  <a:gd name="T6" fmla="*/ 1 w 6"/>
                  <a:gd name="T7" fmla="*/ 7 h 11"/>
                  <a:gd name="T8" fmla="*/ 4 w 6"/>
                  <a:gd name="T9" fmla="*/ 11 h 11"/>
                  <a:gd name="T10" fmla="*/ 5 w 6"/>
                  <a:gd name="T11" fmla="*/ 10 h 11"/>
                  <a:gd name="T12" fmla="*/ 5 w 6"/>
                  <a:gd name="T13" fmla="*/ 8 h 11"/>
                  <a:gd name="T14" fmla="*/ 6 w 6"/>
                  <a:gd name="T15" fmla="*/ 4 h 11"/>
                  <a:gd name="T16" fmla="*/ 6 w 6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6" y="1"/>
                    </a:moveTo>
                    <a:cubicBezTo>
                      <a:pt x="5" y="1"/>
                      <a:pt x="5" y="1"/>
                      <a:pt x="4" y="2"/>
                    </a:cubicBezTo>
                    <a:cubicBezTo>
                      <a:pt x="4" y="3"/>
                      <a:pt x="3" y="4"/>
                      <a:pt x="3" y="5"/>
                    </a:cubicBezTo>
                    <a:cubicBezTo>
                      <a:pt x="3" y="6"/>
                      <a:pt x="0" y="6"/>
                      <a:pt x="1" y="7"/>
                    </a:cubicBezTo>
                    <a:cubicBezTo>
                      <a:pt x="1" y="9"/>
                      <a:pt x="4" y="10"/>
                      <a:pt x="4" y="11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5" y="9"/>
                      <a:pt x="4" y="9"/>
                      <a:pt x="5" y="8"/>
                    </a:cubicBezTo>
                    <a:cubicBezTo>
                      <a:pt x="5" y="7"/>
                      <a:pt x="6" y="5"/>
                      <a:pt x="6" y="4"/>
                    </a:cubicBezTo>
                    <a:cubicBezTo>
                      <a:pt x="6" y="3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2" name="Freeform 402">
                <a:extLst>
                  <a:ext uri="{FF2B5EF4-FFF2-40B4-BE49-F238E27FC236}">
                    <a16:creationId xmlns:a16="http://schemas.microsoft.com/office/drawing/2014/main" id="{B83AF5C3-7B6A-444A-943D-6647D8B31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8" y="-38"/>
                <a:ext cx="11" cy="27"/>
              </a:xfrm>
              <a:custGeom>
                <a:avLst/>
                <a:gdLst>
                  <a:gd name="T0" fmla="*/ 3 w 4"/>
                  <a:gd name="T1" fmla="*/ 1 h 10"/>
                  <a:gd name="T2" fmla="*/ 0 w 4"/>
                  <a:gd name="T3" fmla="*/ 9 h 10"/>
                  <a:gd name="T4" fmla="*/ 4 w 4"/>
                  <a:gd name="T5" fmla="*/ 4 h 10"/>
                  <a:gd name="T6" fmla="*/ 3 w 4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0">
                    <a:moveTo>
                      <a:pt x="3" y="1"/>
                    </a:moveTo>
                    <a:cubicBezTo>
                      <a:pt x="3" y="1"/>
                      <a:pt x="0" y="10"/>
                      <a:pt x="0" y="9"/>
                    </a:cubicBezTo>
                    <a:cubicBezTo>
                      <a:pt x="0" y="9"/>
                      <a:pt x="4" y="5"/>
                      <a:pt x="4" y="4"/>
                    </a:cubicBezTo>
                    <a:cubicBezTo>
                      <a:pt x="4" y="3"/>
                      <a:pt x="4" y="0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3" name="Freeform 403">
                <a:extLst>
                  <a:ext uri="{FF2B5EF4-FFF2-40B4-BE49-F238E27FC236}">
                    <a16:creationId xmlns:a16="http://schemas.microsoft.com/office/drawing/2014/main" id="{B4B1D2A3-ACCB-46EC-A505-1264E1832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6" y="-22"/>
                <a:ext cx="11" cy="8"/>
              </a:xfrm>
              <a:custGeom>
                <a:avLst/>
                <a:gdLst>
                  <a:gd name="T0" fmla="*/ 1 w 4"/>
                  <a:gd name="T1" fmla="*/ 1 h 3"/>
                  <a:gd name="T2" fmla="*/ 1 w 4"/>
                  <a:gd name="T3" fmla="*/ 3 h 3"/>
                  <a:gd name="T4" fmla="*/ 4 w 4"/>
                  <a:gd name="T5" fmla="*/ 2 h 3"/>
                  <a:gd name="T6" fmla="*/ 1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1"/>
                    </a:moveTo>
                    <a:cubicBezTo>
                      <a:pt x="0" y="1"/>
                      <a:pt x="0" y="3"/>
                      <a:pt x="1" y="3"/>
                    </a:cubicBezTo>
                    <a:cubicBezTo>
                      <a:pt x="1" y="3"/>
                      <a:pt x="4" y="3"/>
                      <a:pt x="4" y="2"/>
                    </a:cubicBezTo>
                    <a:cubicBezTo>
                      <a:pt x="4" y="1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4" name="Freeform 404">
                <a:extLst>
                  <a:ext uri="{FF2B5EF4-FFF2-40B4-BE49-F238E27FC236}">
                    <a16:creationId xmlns:a16="http://schemas.microsoft.com/office/drawing/2014/main" id="{742E3A10-7224-4F73-BA65-6BBFDAF19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6" y="-14"/>
                <a:ext cx="41" cy="62"/>
              </a:xfrm>
              <a:custGeom>
                <a:avLst/>
                <a:gdLst>
                  <a:gd name="T0" fmla="*/ 10 w 15"/>
                  <a:gd name="T1" fmla="*/ 0 h 23"/>
                  <a:gd name="T2" fmla="*/ 9 w 15"/>
                  <a:gd name="T3" fmla="*/ 2 h 23"/>
                  <a:gd name="T4" fmla="*/ 9 w 15"/>
                  <a:gd name="T5" fmla="*/ 4 h 23"/>
                  <a:gd name="T6" fmla="*/ 5 w 15"/>
                  <a:gd name="T7" fmla="*/ 5 h 23"/>
                  <a:gd name="T8" fmla="*/ 3 w 15"/>
                  <a:gd name="T9" fmla="*/ 7 h 23"/>
                  <a:gd name="T10" fmla="*/ 1 w 15"/>
                  <a:gd name="T11" fmla="*/ 9 h 23"/>
                  <a:gd name="T12" fmla="*/ 0 w 15"/>
                  <a:gd name="T13" fmla="*/ 10 h 23"/>
                  <a:gd name="T14" fmla="*/ 2 w 15"/>
                  <a:gd name="T15" fmla="*/ 14 h 23"/>
                  <a:gd name="T16" fmla="*/ 1 w 15"/>
                  <a:gd name="T17" fmla="*/ 18 h 23"/>
                  <a:gd name="T18" fmla="*/ 5 w 15"/>
                  <a:gd name="T19" fmla="*/ 21 h 23"/>
                  <a:gd name="T20" fmla="*/ 8 w 15"/>
                  <a:gd name="T21" fmla="*/ 21 h 23"/>
                  <a:gd name="T22" fmla="*/ 10 w 15"/>
                  <a:gd name="T23" fmla="*/ 21 h 23"/>
                  <a:gd name="T24" fmla="*/ 8 w 15"/>
                  <a:gd name="T25" fmla="*/ 16 h 23"/>
                  <a:gd name="T26" fmla="*/ 10 w 15"/>
                  <a:gd name="T27" fmla="*/ 14 h 23"/>
                  <a:gd name="T28" fmla="*/ 13 w 15"/>
                  <a:gd name="T29" fmla="*/ 18 h 23"/>
                  <a:gd name="T30" fmla="*/ 14 w 15"/>
                  <a:gd name="T31" fmla="*/ 15 h 23"/>
                  <a:gd name="T32" fmla="*/ 15 w 15"/>
                  <a:gd name="T33" fmla="*/ 11 h 23"/>
                  <a:gd name="T34" fmla="*/ 13 w 15"/>
                  <a:gd name="T35" fmla="*/ 5 h 23"/>
                  <a:gd name="T36" fmla="*/ 11 w 15"/>
                  <a:gd name="T37" fmla="*/ 1 h 23"/>
                  <a:gd name="T38" fmla="*/ 10 w 15"/>
                  <a:gd name="T3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23">
                    <a:moveTo>
                      <a:pt x="10" y="0"/>
                    </a:moveTo>
                    <a:cubicBezTo>
                      <a:pt x="9" y="0"/>
                      <a:pt x="9" y="1"/>
                      <a:pt x="9" y="2"/>
                    </a:cubicBezTo>
                    <a:cubicBezTo>
                      <a:pt x="9" y="3"/>
                      <a:pt x="10" y="3"/>
                      <a:pt x="9" y="4"/>
                    </a:cubicBezTo>
                    <a:cubicBezTo>
                      <a:pt x="7" y="4"/>
                      <a:pt x="6" y="4"/>
                      <a:pt x="5" y="5"/>
                    </a:cubicBezTo>
                    <a:cubicBezTo>
                      <a:pt x="5" y="6"/>
                      <a:pt x="3" y="6"/>
                      <a:pt x="3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3" y="13"/>
                      <a:pt x="2" y="14"/>
                    </a:cubicBezTo>
                    <a:cubicBezTo>
                      <a:pt x="1" y="14"/>
                      <a:pt x="0" y="16"/>
                      <a:pt x="1" y="18"/>
                    </a:cubicBezTo>
                    <a:cubicBezTo>
                      <a:pt x="2" y="19"/>
                      <a:pt x="4" y="21"/>
                      <a:pt x="5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9" y="21"/>
                      <a:pt x="11" y="23"/>
                      <a:pt x="10" y="21"/>
                    </a:cubicBezTo>
                    <a:cubicBezTo>
                      <a:pt x="10" y="19"/>
                      <a:pt x="8" y="17"/>
                      <a:pt x="8" y="16"/>
                    </a:cubicBezTo>
                    <a:cubicBezTo>
                      <a:pt x="9" y="15"/>
                      <a:pt x="10" y="12"/>
                      <a:pt x="10" y="14"/>
                    </a:cubicBezTo>
                    <a:cubicBezTo>
                      <a:pt x="11" y="15"/>
                      <a:pt x="12" y="20"/>
                      <a:pt x="13" y="18"/>
                    </a:cubicBezTo>
                    <a:cubicBezTo>
                      <a:pt x="13" y="17"/>
                      <a:pt x="13" y="16"/>
                      <a:pt x="14" y="15"/>
                    </a:cubicBezTo>
                    <a:cubicBezTo>
                      <a:pt x="14" y="14"/>
                      <a:pt x="15" y="12"/>
                      <a:pt x="15" y="11"/>
                    </a:cubicBezTo>
                    <a:cubicBezTo>
                      <a:pt x="14" y="10"/>
                      <a:pt x="14" y="7"/>
                      <a:pt x="13" y="5"/>
                    </a:cubicBezTo>
                    <a:cubicBezTo>
                      <a:pt x="13" y="4"/>
                      <a:pt x="12" y="2"/>
                      <a:pt x="11" y="1"/>
                    </a:cubicBezTo>
                    <a:cubicBezTo>
                      <a:pt x="11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5" name="Freeform 405">
                <a:extLst>
                  <a:ext uri="{FF2B5EF4-FFF2-40B4-BE49-F238E27FC236}">
                    <a16:creationId xmlns:a16="http://schemas.microsoft.com/office/drawing/2014/main" id="{72B5B13E-A15E-4356-9A74-E590B313A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7" y="-1"/>
                <a:ext cx="35" cy="30"/>
              </a:xfrm>
              <a:custGeom>
                <a:avLst/>
                <a:gdLst>
                  <a:gd name="T0" fmla="*/ 10 w 13"/>
                  <a:gd name="T1" fmla="*/ 1 h 11"/>
                  <a:gd name="T2" fmla="*/ 6 w 13"/>
                  <a:gd name="T3" fmla="*/ 2 h 11"/>
                  <a:gd name="T4" fmla="*/ 3 w 13"/>
                  <a:gd name="T5" fmla="*/ 4 h 11"/>
                  <a:gd name="T6" fmla="*/ 1 w 13"/>
                  <a:gd name="T7" fmla="*/ 7 h 11"/>
                  <a:gd name="T8" fmla="*/ 0 w 13"/>
                  <a:gd name="T9" fmla="*/ 10 h 11"/>
                  <a:gd name="T10" fmla="*/ 3 w 13"/>
                  <a:gd name="T11" fmla="*/ 6 h 11"/>
                  <a:gd name="T12" fmla="*/ 5 w 13"/>
                  <a:gd name="T13" fmla="*/ 6 h 11"/>
                  <a:gd name="T14" fmla="*/ 6 w 13"/>
                  <a:gd name="T15" fmla="*/ 7 h 11"/>
                  <a:gd name="T16" fmla="*/ 8 w 13"/>
                  <a:gd name="T17" fmla="*/ 7 h 11"/>
                  <a:gd name="T18" fmla="*/ 9 w 13"/>
                  <a:gd name="T19" fmla="*/ 7 h 11"/>
                  <a:gd name="T20" fmla="*/ 9 w 13"/>
                  <a:gd name="T21" fmla="*/ 5 h 11"/>
                  <a:gd name="T22" fmla="*/ 10 w 13"/>
                  <a:gd name="T2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1">
                    <a:moveTo>
                      <a:pt x="10" y="1"/>
                    </a:moveTo>
                    <a:cubicBezTo>
                      <a:pt x="8" y="0"/>
                      <a:pt x="7" y="1"/>
                      <a:pt x="6" y="2"/>
                    </a:cubicBezTo>
                    <a:cubicBezTo>
                      <a:pt x="6" y="3"/>
                      <a:pt x="4" y="4"/>
                      <a:pt x="3" y="4"/>
                    </a:cubicBezTo>
                    <a:cubicBezTo>
                      <a:pt x="2" y="4"/>
                      <a:pt x="1" y="6"/>
                      <a:pt x="1" y="7"/>
                    </a:cubicBezTo>
                    <a:cubicBezTo>
                      <a:pt x="0" y="8"/>
                      <a:pt x="0" y="11"/>
                      <a:pt x="0" y="10"/>
                    </a:cubicBezTo>
                    <a:cubicBezTo>
                      <a:pt x="1" y="10"/>
                      <a:pt x="2" y="7"/>
                      <a:pt x="3" y="6"/>
                    </a:cubicBezTo>
                    <a:cubicBezTo>
                      <a:pt x="3" y="6"/>
                      <a:pt x="5" y="6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7"/>
                    </a:cubicBezTo>
                    <a:cubicBezTo>
                      <a:pt x="8" y="7"/>
                      <a:pt x="9" y="8"/>
                      <a:pt x="9" y="7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10" y="4"/>
                      <a:pt x="13" y="2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6" name="Freeform 406">
                <a:extLst>
                  <a:ext uri="{FF2B5EF4-FFF2-40B4-BE49-F238E27FC236}">
                    <a16:creationId xmlns:a16="http://schemas.microsoft.com/office/drawing/2014/main" id="{A639A352-87FC-475B-98E1-74EEC1960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5" y="-33"/>
                <a:ext cx="37" cy="38"/>
              </a:xfrm>
              <a:custGeom>
                <a:avLst/>
                <a:gdLst>
                  <a:gd name="T0" fmla="*/ 13 w 14"/>
                  <a:gd name="T1" fmla="*/ 0 h 14"/>
                  <a:gd name="T2" fmla="*/ 8 w 14"/>
                  <a:gd name="T3" fmla="*/ 6 h 14"/>
                  <a:gd name="T4" fmla="*/ 4 w 14"/>
                  <a:gd name="T5" fmla="*/ 9 h 14"/>
                  <a:gd name="T6" fmla="*/ 1 w 14"/>
                  <a:gd name="T7" fmla="*/ 14 h 14"/>
                  <a:gd name="T8" fmla="*/ 5 w 14"/>
                  <a:gd name="T9" fmla="*/ 12 h 14"/>
                  <a:gd name="T10" fmla="*/ 9 w 14"/>
                  <a:gd name="T11" fmla="*/ 7 h 14"/>
                  <a:gd name="T12" fmla="*/ 12 w 14"/>
                  <a:gd name="T13" fmla="*/ 4 h 14"/>
                  <a:gd name="T14" fmla="*/ 13 w 14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3" y="0"/>
                    </a:moveTo>
                    <a:cubicBezTo>
                      <a:pt x="12" y="1"/>
                      <a:pt x="9" y="5"/>
                      <a:pt x="8" y="6"/>
                    </a:cubicBezTo>
                    <a:cubicBezTo>
                      <a:pt x="7" y="7"/>
                      <a:pt x="6" y="9"/>
                      <a:pt x="4" y="9"/>
                    </a:cubicBezTo>
                    <a:cubicBezTo>
                      <a:pt x="3" y="10"/>
                      <a:pt x="0" y="14"/>
                      <a:pt x="1" y="14"/>
                    </a:cubicBezTo>
                    <a:cubicBezTo>
                      <a:pt x="2" y="13"/>
                      <a:pt x="4" y="12"/>
                      <a:pt x="5" y="12"/>
                    </a:cubicBezTo>
                    <a:cubicBezTo>
                      <a:pt x="6" y="11"/>
                      <a:pt x="8" y="9"/>
                      <a:pt x="9" y="7"/>
                    </a:cubicBezTo>
                    <a:cubicBezTo>
                      <a:pt x="10" y="6"/>
                      <a:pt x="10" y="5"/>
                      <a:pt x="12" y="4"/>
                    </a:cubicBezTo>
                    <a:cubicBezTo>
                      <a:pt x="13" y="3"/>
                      <a:pt x="14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7" name="Freeform 407">
                <a:extLst>
                  <a:ext uri="{FF2B5EF4-FFF2-40B4-BE49-F238E27FC236}">
                    <a16:creationId xmlns:a16="http://schemas.microsoft.com/office/drawing/2014/main" id="{88692AC0-3A85-4AAE-A6F7-5810608C7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9" y="-78"/>
                <a:ext cx="8" cy="5"/>
              </a:xfrm>
              <a:custGeom>
                <a:avLst/>
                <a:gdLst>
                  <a:gd name="T0" fmla="*/ 1 w 3"/>
                  <a:gd name="T1" fmla="*/ 2 h 2"/>
                  <a:gd name="T2" fmla="*/ 2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2" y="2"/>
                      <a:pt x="3" y="0"/>
                      <a:pt x="2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8" name="Freeform 408">
                <a:extLst>
                  <a:ext uri="{FF2B5EF4-FFF2-40B4-BE49-F238E27FC236}">
                    <a16:creationId xmlns:a16="http://schemas.microsoft.com/office/drawing/2014/main" id="{9F8C7CE7-58FB-4BC9-B3D6-937922B0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" y="40"/>
                <a:ext cx="166" cy="176"/>
              </a:xfrm>
              <a:custGeom>
                <a:avLst/>
                <a:gdLst>
                  <a:gd name="T0" fmla="*/ 14 w 62"/>
                  <a:gd name="T1" fmla="*/ 5 h 66"/>
                  <a:gd name="T2" fmla="*/ 8 w 62"/>
                  <a:gd name="T3" fmla="*/ 5 h 66"/>
                  <a:gd name="T4" fmla="*/ 2 w 62"/>
                  <a:gd name="T5" fmla="*/ 5 h 66"/>
                  <a:gd name="T6" fmla="*/ 8 w 62"/>
                  <a:gd name="T7" fmla="*/ 12 h 66"/>
                  <a:gd name="T8" fmla="*/ 12 w 62"/>
                  <a:gd name="T9" fmla="*/ 16 h 66"/>
                  <a:gd name="T10" fmla="*/ 16 w 62"/>
                  <a:gd name="T11" fmla="*/ 21 h 66"/>
                  <a:gd name="T12" fmla="*/ 20 w 62"/>
                  <a:gd name="T13" fmla="*/ 24 h 66"/>
                  <a:gd name="T14" fmla="*/ 23 w 62"/>
                  <a:gd name="T15" fmla="*/ 32 h 66"/>
                  <a:gd name="T16" fmla="*/ 26 w 62"/>
                  <a:gd name="T17" fmla="*/ 35 h 66"/>
                  <a:gd name="T18" fmla="*/ 30 w 62"/>
                  <a:gd name="T19" fmla="*/ 41 h 66"/>
                  <a:gd name="T20" fmla="*/ 33 w 62"/>
                  <a:gd name="T21" fmla="*/ 47 h 66"/>
                  <a:gd name="T22" fmla="*/ 40 w 62"/>
                  <a:gd name="T23" fmla="*/ 54 h 66"/>
                  <a:gd name="T24" fmla="*/ 43 w 62"/>
                  <a:gd name="T25" fmla="*/ 58 h 66"/>
                  <a:gd name="T26" fmla="*/ 51 w 62"/>
                  <a:gd name="T27" fmla="*/ 64 h 66"/>
                  <a:gd name="T28" fmla="*/ 54 w 62"/>
                  <a:gd name="T29" fmla="*/ 65 h 66"/>
                  <a:gd name="T30" fmla="*/ 56 w 62"/>
                  <a:gd name="T31" fmla="*/ 65 h 66"/>
                  <a:gd name="T32" fmla="*/ 59 w 62"/>
                  <a:gd name="T33" fmla="*/ 65 h 66"/>
                  <a:gd name="T34" fmla="*/ 60 w 62"/>
                  <a:gd name="T35" fmla="*/ 65 h 66"/>
                  <a:gd name="T36" fmla="*/ 61 w 62"/>
                  <a:gd name="T37" fmla="*/ 53 h 66"/>
                  <a:gd name="T38" fmla="*/ 62 w 62"/>
                  <a:gd name="T39" fmla="*/ 50 h 66"/>
                  <a:gd name="T40" fmla="*/ 56 w 62"/>
                  <a:gd name="T41" fmla="*/ 47 h 66"/>
                  <a:gd name="T42" fmla="*/ 54 w 62"/>
                  <a:gd name="T43" fmla="*/ 49 h 66"/>
                  <a:gd name="T44" fmla="*/ 54 w 62"/>
                  <a:gd name="T45" fmla="*/ 46 h 66"/>
                  <a:gd name="T46" fmla="*/ 53 w 62"/>
                  <a:gd name="T47" fmla="*/ 43 h 66"/>
                  <a:gd name="T48" fmla="*/ 52 w 62"/>
                  <a:gd name="T49" fmla="*/ 40 h 66"/>
                  <a:gd name="T50" fmla="*/ 47 w 62"/>
                  <a:gd name="T51" fmla="*/ 37 h 66"/>
                  <a:gd name="T52" fmla="*/ 47 w 62"/>
                  <a:gd name="T53" fmla="*/ 35 h 66"/>
                  <a:gd name="T54" fmla="*/ 48 w 62"/>
                  <a:gd name="T55" fmla="*/ 34 h 66"/>
                  <a:gd name="T56" fmla="*/ 48 w 62"/>
                  <a:gd name="T57" fmla="*/ 33 h 66"/>
                  <a:gd name="T58" fmla="*/ 44 w 62"/>
                  <a:gd name="T59" fmla="*/ 32 h 66"/>
                  <a:gd name="T60" fmla="*/ 43 w 62"/>
                  <a:gd name="T61" fmla="*/ 32 h 66"/>
                  <a:gd name="T62" fmla="*/ 44 w 62"/>
                  <a:gd name="T63" fmla="*/ 30 h 66"/>
                  <a:gd name="T64" fmla="*/ 40 w 62"/>
                  <a:gd name="T65" fmla="*/ 28 h 66"/>
                  <a:gd name="T66" fmla="*/ 41 w 62"/>
                  <a:gd name="T67" fmla="*/ 27 h 66"/>
                  <a:gd name="T68" fmla="*/ 39 w 62"/>
                  <a:gd name="T69" fmla="*/ 26 h 66"/>
                  <a:gd name="T70" fmla="*/ 38 w 62"/>
                  <a:gd name="T71" fmla="*/ 25 h 66"/>
                  <a:gd name="T72" fmla="*/ 36 w 62"/>
                  <a:gd name="T73" fmla="*/ 24 h 66"/>
                  <a:gd name="T74" fmla="*/ 33 w 62"/>
                  <a:gd name="T75" fmla="*/ 21 h 66"/>
                  <a:gd name="T76" fmla="*/ 33 w 62"/>
                  <a:gd name="T77" fmla="*/ 23 h 66"/>
                  <a:gd name="T78" fmla="*/ 28 w 62"/>
                  <a:gd name="T79" fmla="*/ 18 h 66"/>
                  <a:gd name="T80" fmla="*/ 25 w 62"/>
                  <a:gd name="T81" fmla="*/ 15 h 66"/>
                  <a:gd name="T82" fmla="*/ 21 w 62"/>
                  <a:gd name="T83" fmla="*/ 12 h 66"/>
                  <a:gd name="T84" fmla="*/ 14 w 62"/>
                  <a:gd name="T85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66">
                    <a:moveTo>
                      <a:pt x="14" y="5"/>
                    </a:moveTo>
                    <a:cubicBezTo>
                      <a:pt x="13" y="5"/>
                      <a:pt x="10" y="6"/>
                      <a:pt x="8" y="5"/>
                    </a:cubicBezTo>
                    <a:cubicBezTo>
                      <a:pt x="5" y="4"/>
                      <a:pt x="0" y="0"/>
                      <a:pt x="2" y="5"/>
                    </a:cubicBezTo>
                    <a:cubicBezTo>
                      <a:pt x="5" y="10"/>
                      <a:pt x="7" y="12"/>
                      <a:pt x="8" y="12"/>
                    </a:cubicBezTo>
                    <a:cubicBezTo>
                      <a:pt x="10" y="13"/>
                      <a:pt x="10" y="13"/>
                      <a:pt x="12" y="16"/>
                    </a:cubicBezTo>
                    <a:cubicBezTo>
                      <a:pt x="14" y="18"/>
                      <a:pt x="14" y="20"/>
                      <a:pt x="16" y="21"/>
                    </a:cubicBezTo>
                    <a:cubicBezTo>
                      <a:pt x="18" y="22"/>
                      <a:pt x="20" y="23"/>
                      <a:pt x="20" y="24"/>
                    </a:cubicBezTo>
                    <a:cubicBezTo>
                      <a:pt x="21" y="26"/>
                      <a:pt x="22" y="31"/>
                      <a:pt x="23" y="32"/>
                    </a:cubicBezTo>
                    <a:cubicBezTo>
                      <a:pt x="24" y="33"/>
                      <a:pt x="25" y="33"/>
                      <a:pt x="26" y="35"/>
                    </a:cubicBezTo>
                    <a:cubicBezTo>
                      <a:pt x="27" y="36"/>
                      <a:pt x="30" y="39"/>
                      <a:pt x="30" y="41"/>
                    </a:cubicBezTo>
                    <a:cubicBezTo>
                      <a:pt x="31" y="43"/>
                      <a:pt x="31" y="45"/>
                      <a:pt x="33" y="47"/>
                    </a:cubicBezTo>
                    <a:cubicBezTo>
                      <a:pt x="34" y="49"/>
                      <a:pt x="39" y="53"/>
                      <a:pt x="40" y="54"/>
                    </a:cubicBezTo>
                    <a:cubicBezTo>
                      <a:pt x="40" y="55"/>
                      <a:pt x="41" y="57"/>
                      <a:pt x="43" y="58"/>
                    </a:cubicBezTo>
                    <a:cubicBezTo>
                      <a:pt x="45" y="59"/>
                      <a:pt x="50" y="63"/>
                      <a:pt x="51" y="64"/>
                    </a:cubicBezTo>
                    <a:cubicBezTo>
                      <a:pt x="52" y="65"/>
                      <a:pt x="53" y="65"/>
                      <a:pt x="54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7" y="66"/>
                      <a:pt x="58" y="65"/>
                      <a:pt x="59" y="65"/>
                    </a:cubicBezTo>
                    <a:cubicBezTo>
                      <a:pt x="60" y="66"/>
                      <a:pt x="60" y="66"/>
                      <a:pt x="60" y="65"/>
                    </a:cubicBezTo>
                    <a:cubicBezTo>
                      <a:pt x="60" y="64"/>
                      <a:pt x="60" y="54"/>
                      <a:pt x="61" y="53"/>
                    </a:cubicBezTo>
                    <a:cubicBezTo>
                      <a:pt x="62" y="52"/>
                      <a:pt x="62" y="52"/>
                      <a:pt x="62" y="50"/>
                    </a:cubicBezTo>
                    <a:cubicBezTo>
                      <a:pt x="61" y="49"/>
                      <a:pt x="56" y="46"/>
                      <a:pt x="56" y="47"/>
                    </a:cubicBezTo>
                    <a:cubicBezTo>
                      <a:pt x="55" y="47"/>
                      <a:pt x="54" y="50"/>
                      <a:pt x="54" y="49"/>
                    </a:cubicBezTo>
                    <a:cubicBezTo>
                      <a:pt x="54" y="47"/>
                      <a:pt x="54" y="47"/>
                      <a:pt x="54" y="46"/>
                    </a:cubicBezTo>
                    <a:cubicBezTo>
                      <a:pt x="54" y="45"/>
                      <a:pt x="53" y="44"/>
                      <a:pt x="53" y="43"/>
                    </a:cubicBezTo>
                    <a:cubicBezTo>
                      <a:pt x="52" y="42"/>
                      <a:pt x="53" y="41"/>
                      <a:pt x="52" y="40"/>
                    </a:cubicBezTo>
                    <a:cubicBezTo>
                      <a:pt x="50" y="40"/>
                      <a:pt x="47" y="38"/>
                      <a:pt x="47" y="37"/>
                    </a:cubicBezTo>
                    <a:cubicBezTo>
                      <a:pt x="46" y="36"/>
                      <a:pt x="48" y="36"/>
                      <a:pt x="47" y="35"/>
                    </a:cubicBezTo>
                    <a:cubicBezTo>
                      <a:pt x="46" y="34"/>
                      <a:pt x="47" y="34"/>
                      <a:pt x="48" y="34"/>
                    </a:cubicBezTo>
                    <a:cubicBezTo>
                      <a:pt x="48" y="34"/>
                      <a:pt x="49" y="33"/>
                      <a:pt x="48" y="33"/>
                    </a:cubicBezTo>
                    <a:cubicBezTo>
                      <a:pt x="47" y="32"/>
                      <a:pt x="46" y="31"/>
                      <a:pt x="44" y="32"/>
                    </a:cubicBezTo>
                    <a:cubicBezTo>
                      <a:pt x="43" y="33"/>
                      <a:pt x="42" y="33"/>
                      <a:pt x="43" y="32"/>
                    </a:cubicBezTo>
                    <a:cubicBezTo>
                      <a:pt x="44" y="31"/>
                      <a:pt x="46" y="30"/>
                      <a:pt x="44" y="30"/>
                    </a:cubicBezTo>
                    <a:cubicBezTo>
                      <a:pt x="42" y="29"/>
                      <a:pt x="41" y="29"/>
                      <a:pt x="40" y="28"/>
                    </a:cubicBezTo>
                    <a:cubicBezTo>
                      <a:pt x="40" y="27"/>
                      <a:pt x="42" y="27"/>
                      <a:pt x="41" y="27"/>
                    </a:cubicBezTo>
                    <a:cubicBezTo>
                      <a:pt x="40" y="26"/>
                      <a:pt x="39" y="26"/>
                      <a:pt x="39" y="26"/>
                    </a:cubicBezTo>
                    <a:cubicBezTo>
                      <a:pt x="40" y="26"/>
                      <a:pt x="39" y="25"/>
                      <a:pt x="38" y="25"/>
                    </a:cubicBezTo>
                    <a:cubicBezTo>
                      <a:pt x="37" y="25"/>
                      <a:pt x="37" y="25"/>
                      <a:pt x="36" y="24"/>
                    </a:cubicBezTo>
                    <a:cubicBezTo>
                      <a:pt x="35" y="23"/>
                      <a:pt x="33" y="20"/>
                      <a:pt x="33" y="21"/>
                    </a:cubicBezTo>
                    <a:cubicBezTo>
                      <a:pt x="33" y="22"/>
                      <a:pt x="34" y="24"/>
                      <a:pt x="33" y="23"/>
                    </a:cubicBezTo>
                    <a:cubicBezTo>
                      <a:pt x="32" y="22"/>
                      <a:pt x="29" y="20"/>
                      <a:pt x="28" y="18"/>
                    </a:cubicBezTo>
                    <a:cubicBezTo>
                      <a:pt x="27" y="17"/>
                      <a:pt x="27" y="16"/>
                      <a:pt x="25" y="15"/>
                    </a:cubicBezTo>
                    <a:cubicBezTo>
                      <a:pt x="24" y="14"/>
                      <a:pt x="22" y="13"/>
                      <a:pt x="21" y="12"/>
                    </a:cubicBezTo>
                    <a:cubicBezTo>
                      <a:pt x="19" y="11"/>
                      <a:pt x="16" y="6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99" name="Freeform 409">
                <a:extLst>
                  <a:ext uri="{FF2B5EF4-FFF2-40B4-BE49-F238E27FC236}">
                    <a16:creationId xmlns:a16="http://schemas.microsoft.com/office/drawing/2014/main" id="{D55E6F82-26DE-4447-93BF-A7DED3282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1" y="106"/>
                <a:ext cx="14" cy="17"/>
              </a:xfrm>
              <a:custGeom>
                <a:avLst/>
                <a:gdLst>
                  <a:gd name="T0" fmla="*/ 4 w 5"/>
                  <a:gd name="T1" fmla="*/ 5 h 6"/>
                  <a:gd name="T2" fmla="*/ 1 w 5"/>
                  <a:gd name="T3" fmla="*/ 1 h 6"/>
                  <a:gd name="T4" fmla="*/ 4 w 5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4" y="5"/>
                    </a:moveTo>
                    <a:cubicBezTo>
                      <a:pt x="5" y="4"/>
                      <a:pt x="2" y="0"/>
                      <a:pt x="1" y="1"/>
                    </a:cubicBezTo>
                    <a:cubicBezTo>
                      <a:pt x="0" y="1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0" name="Freeform 410">
                <a:extLst>
                  <a:ext uri="{FF2B5EF4-FFF2-40B4-BE49-F238E27FC236}">
                    <a16:creationId xmlns:a16="http://schemas.microsoft.com/office/drawing/2014/main" id="{0C8D2092-2A8F-45E4-A43E-B00AF7143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3" y="144"/>
                <a:ext cx="10" cy="13"/>
              </a:xfrm>
              <a:custGeom>
                <a:avLst/>
                <a:gdLst>
                  <a:gd name="T0" fmla="*/ 3 w 4"/>
                  <a:gd name="T1" fmla="*/ 4 h 5"/>
                  <a:gd name="T2" fmla="*/ 1 w 4"/>
                  <a:gd name="T3" fmla="*/ 0 h 5"/>
                  <a:gd name="T4" fmla="*/ 3 w 4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4"/>
                    </a:moveTo>
                    <a:cubicBezTo>
                      <a:pt x="4" y="3"/>
                      <a:pt x="2" y="0"/>
                      <a:pt x="1" y="0"/>
                    </a:cubicBezTo>
                    <a:cubicBezTo>
                      <a:pt x="0" y="0"/>
                      <a:pt x="2" y="5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1" name="Freeform 411">
                <a:extLst>
                  <a:ext uri="{FF2B5EF4-FFF2-40B4-BE49-F238E27FC236}">
                    <a16:creationId xmlns:a16="http://schemas.microsoft.com/office/drawing/2014/main" id="{C4D6DB3D-4F94-4028-A69B-45521E7FA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152"/>
                <a:ext cx="24" cy="24"/>
              </a:xfrm>
              <a:custGeom>
                <a:avLst/>
                <a:gdLst>
                  <a:gd name="T0" fmla="*/ 9 w 9"/>
                  <a:gd name="T1" fmla="*/ 8 h 9"/>
                  <a:gd name="T2" fmla="*/ 7 w 9"/>
                  <a:gd name="T3" fmla="*/ 5 h 9"/>
                  <a:gd name="T4" fmla="*/ 6 w 9"/>
                  <a:gd name="T5" fmla="*/ 3 h 9"/>
                  <a:gd name="T6" fmla="*/ 5 w 9"/>
                  <a:gd name="T7" fmla="*/ 1 h 9"/>
                  <a:gd name="T8" fmla="*/ 2 w 9"/>
                  <a:gd name="T9" fmla="*/ 1 h 9"/>
                  <a:gd name="T10" fmla="*/ 2 w 9"/>
                  <a:gd name="T11" fmla="*/ 3 h 9"/>
                  <a:gd name="T12" fmla="*/ 4 w 9"/>
                  <a:gd name="T13" fmla="*/ 4 h 9"/>
                  <a:gd name="T14" fmla="*/ 4 w 9"/>
                  <a:gd name="T15" fmla="*/ 6 h 9"/>
                  <a:gd name="T16" fmla="*/ 9 w 9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8"/>
                    </a:moveTo>
                    <a:cubicBezTo>
                      <a:pt x="9" y="7"/>
                      <a:pt x="8" y="6"/>
                      <a:pt x="7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2" y="1"/>
                      <a:pt x="0" y="2"/>
                      <a:pt x="2" y="3"/>
                    </a:cubicBezTo>
                    <a:cubicBezTo>
                      <a:pt x="3" y="4"/>
                      <a:pt x="4" y="3"/>
                      <a:pt x="4" y="4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5" y="7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2" name="Freeform 412">
                <a:extLst>
                  <a:ext uri="{FF2B5EF4-FFF2-40B4-BE49-F238E27FC236}">
                    <a16:creationId xmlns:a16="http://schemas.microsoft.com/office/drawing/2014/main" id="{0B6076CD-B5B1-40D4-8D3B-E00A7D3E9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" y="168"/>
                <a:ext cx="11" cy="11"/>
              </a:xfrm>
              <a:custGeom>
                <a:avLst/>
                <a:gdLst>
                  <a:gd name="T0" fmla="*/ 2 w 4"/>
                  <a:gd name="T1" fmla="*/ 3 h 4"/>
                  <a:gd name="T2" fmla="*/ 0 w 4"/>
                  <a:gd name="T3" fmla="*/ 2 h 4"/>
                  <a:gd name="T4" fmla="*/ 2 w 4"/>
                  <a:gd name="T5" fmla="*/ 0 h 4"/>
                  <a:gd name="T6" fmla="*/ 3 w 4"/>
                  <a:gd name="T7" fmla="*/ 2 h 4"/>
                  <a:gd name="T8" fmla="*/ 2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0"/>
                      <a:pt x="4" y="2"/>
                      <a:pt x="3" y="2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3" name="Freeform 413">
                <a:extLst>
                  <a:ext uri="{FF2B5EF4-FFF2-40B4-BE49-F238E27FC236}">
                    <a16:creationId xmlns:a16="http://schemas.microsoft.com/office/drawing/2014/main" id="{0516EF4F-2A8C-4EB6-A744-8E3D873C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4" y="219"/>
                <a:ext cx="136" cy="40"/>
              </a:xfrm>
              <a:custGeom>
                <a:avLst/>
                <a:gdLst>
                  <a:gd name="T0" fmla="*/ 10 w 51"/>
                  <a:gd name="T1" fmla="*/ 0 h 15"/>
                  <a:gd name="T2" fmla="*/ 8 w 51"/>
                  <a:gd name="T3" fmla="*/ 1 h 15"/>
                  <a:gd name="T4" fmla="*/ 4 w 51"/>
                  <a:gd name="T5" fmla="*/ 0 h 15"/>
                  <a:gd name="T6" fmla="*/ 2 w 51"/>
                  <a:gd name="T7" fmla="*/ 2 h 15"/>
                  <a:gd name="T8" fmla="*/ 0 w 51"/>
                  <a:gd name="T9" fmla="*/ 4 h 15"/>
                  <a:gd name="T10" fmla="*/ 4 w 51"/>
                  <a:gd name="T11" fmla="*/ 5 h 15"/>
                  <a:gd name="T12" fmla="*/ 6 w 51"/>
                  <a:gd name="T13" fmla="*/ 6 h 15"/>
                  <a:gd name="T14" fmla="*/ 10 w 51"/>
                  <a:gd name="T15" fmla="*/ 8 h 15"/>
                  <a:gd name="T16" fmla="*/ 15 w 51"/>
                  <a:gd name="T17" fmla="*/ 10 h 15"/>
                  <a:gd name="T18" fmla="*/ 19 w 51"/>
                  <a:gd name="T19" fmla="*/ 9 h 15"/>
                  <a:gd name="T20" fmla="*/ 29 w 51"/>
                  <a:gd name="T21" fmla="*/ 12 h 15"/>
                  <a:gd name="T22" fmla="*/ 39 w 51"/>
                  <a:gd name="T23" fmla="*/ 13 h 15"/>
                  <a:gd name="T24" fmla="*/ 43 w 51"/>
                  <a:gd name="T25" fmla="*/ 13 h 15"/>
                  <a:gd name="T26" fmla="*/ 50 w 51"/>
                  <a:gd name="T27" fmla="*/ 15 h 15"/>
                  <a:gd name="T28" fmla="*/ 50 w 51"/>
                  <a:gd name="T29" fmla="*/ 13 h 15"/>
                  <a:gd name="T30" fmla="*/ 49 w 51"/>
                  <a:gd name="T31" fmla="*/ 11 h 15"/>
                  <a:gd name="T32" fmla="*/ 47 w 51"/>
                  <a:gd name="T33" fmla="*/ 9 h 15"/>
                  <a:gd name="T34" fmla="*/ 43 w 51"/>
                  <a:gd name="T35" fmla="*/ 10 h 15"/>
                  <a:gd name="T36" fmla="*/ 40 w 51"/>
                  <a:gd name="T37" fmla="*/ 8 h 15"/>
                  <a:gd name="T38" fmla="*/ 38 w 51"/>
                  <a:gd name="T39" fmla="*/ 5 h 15"/>
                  <a:gd name="T40" fmla="*/ 31 w 51"/>
                  <a:gd name="T41" fmla="*/ 3 h 15"/>
                  <a:gd name="T42" fmla="*/ 29 w 51"/>
                  <a:gd name="T43" fmla="*/ 3 h 15"/>
                  <a:gd name="T44" fmla="*/ 23 w 51"/>
                  <a:gd name="T45" fmla="*/ 5 h 15"/>
                  <a:gd name="T46" fmla="*/ 17 w 51"/>
                  <a:gd name="T47" fmla="*/ 2 h 15"/>
                  <a:gd name="T48" fmla="*/ 14 w 51"/>
                  <a:gd name="T49" fmla="*/ 2 h 15"/>
                  <a:gd name="T50" fmla="*/ 10 w 51"/>
                  <a:gd name="T5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5">
                    <a:moveTo>
                      <a:pt x="10" y="0"/>
                    </a:moveTo>
                    <a:cubicBezTo>
                      <a:pt x="9" y="0"/>
                      <a:pt x="9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3" y="4"/>
                      <a:pt x="4" y="5"/>
                    </a:cubicBezTo>
                    <a:cubicBezTo>
                      <a:pt x="5" y="5"/>
                      <a:pt x="6" y="6"/>
                      <a:pt x="6" y="6"/>
                    </a:cubicBezTo>
                    <a:cubicBezTo>
                      <a:pt x="6" y="7"/>
                      <a:pt x="8" y="7"/>
                      <a:pt x="10" y="8"/>
                    </a:cubicBezTo>
                    <a:cubicBezTo>
                      <a:pt x="12" y="8"/>
                      <a:pt x="13" y="10"/>
                      <a:pt x="15" y="10"/>
                    </a:cubicBezTo>
                    <a:cubicBezTo>
                      <a:pt x="16" y="10"/>
                      <a:pt x="15" y="9"/>
                      <a:pt x="19" y="9"/>
                    </a:cubicBezTo>
                    <a:cubicBezTo>
                      <a:pt x="22" y="10"/>
                      <a:pt x="25" y="11"/>
                      <a:pt x="29" y="12"/>
                    </a:cubicBezTo>
                    <a:cubicBezTo>
                      <a:pt x="32" y="13"/>
                      <a:pt x="37" y="12"/>
                      <a:pt x="39" y="13"/>
                    </a:cubicBezTo>
                    <a:cubicBezTo>
                      <a:pt x="41" y="13"/>
                      <a:pt x="41" y="12"/>
                      <a:pt x="43" y="13"/>
                    </a:cubicBezTo>
                    <a:cubicBezTo>
                      <a:pt x="46" y="14"/>
                      <a:pt x="49" y="15"/>
                      <a:pt x="50" y="15"/>
                    </a:cubicBezTo>
                    <a:cubicBezTo>
                      <a:pt x="51" y="15"/>
                      <a:pt x="51" y="14"/>
                      <a:pt x="50" y="13"/>
                    </a:cubicBezTo>
                    <a:cubicBezTo>
                      <a:pt x="49" y="12"/>
                      <a:pt x="50" y="11"/>
                      <a:pt x="49" y="11"/>
                    </a:cubicBezTo>
                    <a:cubicBezTo>
                      <a:pt x="49" y="10"/>
                      <a:pt x="48" y="9"/>
                      <a:pt x="47" y="9"/>
                    </a:cubicBezTo>
                    <a:cubicBezTo>
                      <a:pt x="47" y="9"/>
                      <a:pt x="45" y="10"/>
                      <a:pt x="43" y="10"/>
                    </a:cubicBezTo>
                    <a:cubicBezTo>
                      <a:pt x="42" y="9"/>
                      <a:pt x="40" y="9"/>
                      <a:pt x="40" y="8"/>
                    </a:cubicBezTo>
                    <a:cubicBezTo>
                      <a:pt x="40" y="7"/>
                      <a:pt x="39" y="5"/>
                      <a:pt x="38" y="5"/>
                    </a:cubicBezTo>
                    <a:cubicBezTo>
                      <a:pt x="36" y="4"/>
                      <a:pt x="33" y="3"/>
                      <a:pt x="31" y="3"/>
                    </a:cubicBezTo>
                    <a:cubicBezTo>
                      <a:pt x="30" y="2"/>
                      <a:pt x="29" y="2"/>
                      <a:pt x="29" y="3"/>
                    </a:cubicBezTo>
                    <a:cubicBezTo>
                      <a:pt x="28" y="5"/>
                      <a:pt x="26" y="5"/>
                      <a:pt x="23" y="5"/>
                    </a:cubicBezTo>
                    <a:cubicBezTo>
                      <a:pt x="20" y="4"/>
                      <a:pt x="18" y="3"/>
                      <a:pt x="17" y="2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4" name="Freeform 414">
                <a:extLst>
                  <a:ext uri="{FF2B5EF4-FFF2-40B4-BE49-F238E27FC236}">
                    <a16:creationId xmlns:a16="http://schemas.microsoft.com/office/drawing/2014/main" id="{A5B01AF1-FB34-49D5-A627-ACA4B723B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1" y="232"/>
                <a:ext cx="19" cy="6"/>
              </a:xfrm>
              <a:custGeom>
                <a:avLst/>
                <a:gdLst>
                  <a:gd name="T0" fmla="*/ 2 w 7"/>
                  <a:gd name="T1" fmla="*/ 2 h 2"/>
                  <a:gd name="T2" fmla="*/ 1 w 7"/>
                  <a:gd name="T3" fmla="*/ 1 h 2"/>
                  <a:gd name="T4" fmla="*/ 7 w 7"/>
                  <a:gd name="T5" fmla="*/ 0 h 2"/>
                  <a:gd name="T6" fmla="*/ 5 w 7"/>
                  <a:gd name="T7" fmla="*/ 2 h 2"/>
                  <a:gd name="T8" fmla="*/ 2 w 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2" y="2"/>
                    </a:moveTo>
                    <a:cubicBezTo>
                      <a:pt x="1" y="2"/>
                      <a:pt x="0" y="1"/>
                      <a:pt x="1" y="1"/>
                    </a:cubicBezTo>
                    <a:cubicBezTo>
                      <a:pt x="2" y="0"/>
                      <a:pt x="7" y="0"/>
                      <a:pt x="7" y="0"/>
                    </a:cubicBezTo>
                    <a:cubicBezTo>
                      <a:pt x="7" y="1"/>
                      <a:pt x="5" y="2"/>
                      <a:pt x="5" y="2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5" name="Freeform 415">
                <a:extLst>
                  <a:ext uri="{FF2B5EF4-FFF2-40B4-BE49-F238E27FC236}">
                    <a16:creationId xmlns:a16="http://schemas.microsoft.com/office/drawing/2014/main" id="{F15E1340-9749-442F-8514-DACB2AF53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8" y="248"/>
                <a:ext cx="18" cy="16"/>
              </a:xfrm>
              <a:custGeom>
                <a:avLst/>
                <a:gdLst>
                  <a:gd name="T0" fmla="*/ 4 w 7"/>
                  <a:gd name="T1" fmla="*/ 0 h 6"/>
                  <a:gd name="T2" fmla="*/ 1 w 7"/>
                  <a:gd name="T3" fmla="*/ 1 h 6"/>
                  <a:gd name="T4" fmla="*/ 2 w 7"/>
                  <a:gd name="T5" fmla="*/ 3 h 6"/>
                  <a:gd name="T6" fmla="*/ 4 w 7"/>
                  <a:gd name="T7" fmla="*/ 5 h 6"/>
                  <a:gd name="T8" fmla="*/ 6 w 7"/>
                  <a:gd name="T9" fmla="*/ 2 h 6"/>
                  <a:gd name="T10" fmla="*/ 4 w 7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3" y="4"/>
                      <a:pt x="2" y="6"/>
                      <a:pt x="4" y="5"/>
                    </a:cubicBezTo>
                    <a:cubicBezTo>
                      <a:pt x="5" y="3"/>
                      <a:pt x="7" y="3"/>
                      <a:pt x="6" y="2"/>
                    </a:cubicBezTo>
                    <a:cubicBezTo>
                      <a:pt x="5" y="2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6" name="Freeform 416">
                <a:extLst>
                  <a:ext uri="{FF2B5EF4-FFF2-40B4-BE49-F238E27FC236}">
                    <a16:creationId xmlns:a16="http://schemas.microsoft.com/office/drawing/2014/main" id="{5C7E047F-3D8E-4F00-A91F-6B45C6CE6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6" y="254"/>
                <a:ext cx="14" cy="8"/>
              </a:xfrm>
              <a:custGeom>
                <a:avLst/>
                <a:gdLst>
                  <a:gd name="T0" fmla="*/ 5 w 5"/>
                  <a:gd name="T1" fmla="*/ 1 h 3"/>
                  <a:gd name="T2" fmla="*/ 2 w 5"/>
                  <a:gd name="T3" fmla="*/ 0 h 3"/>
                  <a:gd name="T4" fmla="*/ 1 w 5"/>
                  <a:gd name="T5" fmla="*/ 2 h 3"/>
                  <a:gd name="T6" fmla="*/ 3 w 5"/>
                  <a:gd name="T7" fmla="*/ 3 h 3"/>
                  <a:gd name="T8" fmla="*/ 5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4" y="2"/>
                      <a:pt x="5" y="2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7" name="Freeform 417">
                <a:extLst>
                  <a:ext uri="{FF2B5EF4-FFF2-40B4-BE49-F238E27FC236}">
                    <a16:creationId xmlns:a16="http://schemas.microsoft.com/office/drawing/2014/main" id="{4E041CD8-10B3-4643-AB38-6771963F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0" y="254"/>
                <a:ext cx="18" cy="10"/>
              </a:xfrm>
              <a:custGeom>
                <a:avLst/>
                <a:gdLst>
                  <a:gd name="T0" fmla="*/ 2 w 7"/>
                  <a:gd name="T1" fmla="*/ 1 h 4"/>
                  <a:gd name="T2" fmla="*/ 0 w 7"/>
                  <a:gd name="T3" fmla="*/ 3 h 4"/>
                  <a:gd name="T4" fmla="*/ 2 w 7"/>
                  <a:gd name="T5" fmla="*/ 4 h 4"/>
                  <a:gd name="T6" fmla="*/ 6 w 7"/>
                  <a:gd name="T7" fmla="*/ 4 h 4"/>
                  <a:gd name="T8" fmla="*/ 6 w 7"/>
                  <a:gd name="T9" fmla="*/ 2 h 4"/>
                  <a:gd name="T10" fmla="*/ 5 w 7"/>
                  <a:gd name="T11" fmla="*/ 1 h 4"/>
                  <a:gd name="T12" fmla="*/ 3 w 7"/>
                  <a:gd name="T13" fmla="*/ 0 h 4"/>
                  <a:gd name="T14" fmla="*/ 2 w 7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2" y="1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2" y="4"/>
                    </a:cubicBezTo>
                    <a:cubicBezTo>
                      <a:pt x="3" y="4"/>
                      <a:pt x="5" y="4"/>
                      <a:pt x="6" y="4"/>
                    </a:cubicBezTo>
                    <a:cubicBezTo>
                      <a:pt x="6" y="3"/>
                      <a:pt x="7" y="4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8" name="Freeform 418">
                <a:extLst>
                  <a:ext uri="{FF2B5EF4-FFF2-40B4-BE49-F238E27FC236}">
                    <a16:creationId xmlns:a16="http://schemas.microsoft.com/office/drawing/2014/main" id="{BCF0444B-8A53-414F-89F5-6B10E18C8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" y="251"/>
                <a:ext cx="30" cy="13"/>
              </a:xfrm>
              <a:custGeom>
                <a:avLst/>
                <a:gdLst>
                  <a:gd name="T0" fmla="*/ 2 w 11"/>
                  <a:gd name="T1" fmla="*/ 0 h 5"/>
                  <a:gd name="T2" fmla="*/ 1 w 11"/>
                  <a:gd name="T3" fmla="*/ 1 h 5"/>
                  <a:gd name="T4" fmla="*/ 3 w 11"/>
                  <a:gd name="T5" fmla="*/ 2 h 5"/>
                  <a:gd name="T6" fmla="*/ 5 w 11"/>
                  <a:gd name="T7" fmla="*/ 4 h 5"/>
                  <a:gd name="T8" fmla="*/ 9 w 11"/>
                  <a:gd name="T9" fmla="*/ 4 h 5"/>
                  <a:gd name="T10" fmla="*/ 8 w 11"/>
                  <a:gd name="T11" fmla="*/ 1 h 5"/>
                  <a:gd name="T12" fmla="*/ 2 w 1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2" y="4"/>
                      <a:pt x="5" y="4"/>
                    </a:cubicBezTo>
                    <a:cubicBezTo>
                      <a:pt x="7" y="4"/>
                      <a:pt x="9" y="5"/>
                      <a:pt x="9" y="4"/>
                    </a:cubicBezTo>
                    <a:cubicBezTo>
                      <a:pt x="9" y="2"/>
                      <a:pt x="11" y="2"/>
                      <a:pt x="8" y="1"/>
                    </a:cubicBezTo>
                    <a:cubicBezTo>
                      <a:pt x="6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09" name="Freeform 419">
                <a:extLst>
                  <a:ext uri="{FF2B5EF4-FFF2-40B4-BE49-F238E27FC236}">
                    <a16:creationId xmlns:a16="http://schemas.microsoft.com/office/drawing/2014/main" id="{EDCBD321-948B-4779-8153-0F964967D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5" y="254"/>
                <a:ext cx="37" cy="8"/>
              </a:xfrm>
              <a:custGeom>
                <a:avLst/>
                <a:gdLst>
                  <a:gd name="T0" fmla="*/ 3 w 14"/>
                  <a:gd name="T1" fmla="*/ 0 h 3"/>
                  <a:gd name="T2" fmla="*/ 0 w 14"/>
                  <a:gd name="T3" fmla="*/ 1 h 3"/>
                  <a:gd name="T4" fmla="*/ 1 w 14"/>
                  <a:gd name="T5" fmla="*/ 2 h 3"/>
                  <a:gd name="T6" fmla="*/ 6 w 14"/>
                  <a:gd name="T7" fmla="*/ 3 h 3"/>
                  <a:gd name="T8" fmla="*/ 13 w 14"/>
                  <a:gd name="T9" fmla="*/ 3 h 3"/>
                  <a:gd name="T10" fmla="*/ 12 w 14"/>
                  <a:gd name="T11" fmla="*/ 1 h 3"/>
                  <a:gd name="T12" fmla="*/ 10 w 14"/>
                  <a:gd name="T13" fmla="*/ 2 h 3"/>
                  <a:gd name="T14" fmla="*/ 6 w 14"/>
                  <a:gd name="T15" fmla="*/ 1 h 3"/>
                  <a:gd name="T16" fmla="*/ 3 w 1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3" y="2"/>
                      <a:pt x="4" y="2"/>
                      <a:pt x="6" y="3"/>
                    </a:cubicBezTo>
                    <a:cubicBezTo>
                      <a:pt x="9" y="3"/>
                      <a:pt x="12" y="3"/>
                      <a:pt x="13" y="3"/>
                    </a:cubicBezTo>
                    <a:cubicBezTo>
                      <a:pt x="14" y="2"/>
                      <a:pt x="13" y="1"/>
                      <a:pt x="12" y="1"/>
                    </a:cubicBezTo>
                    <a:cubicBezTo>
                      <a:pt x="12" y="1"/>
                      <a:pt x="12" y="2"/>
                      <a:pt x="10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0" name="Freeform 420">
                <a:extLst>
                  <a:ext uri="{FF2B5EF4-FFF2-40B4-BE49-F238E27FC236}">
                    <a16:creationId xmlns:a16="http://schemas.microsoft.com/office/drawing/2014/main" id="{4A7FD613-B104-48B7-901C-3155882CA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2" y="272"/>
                <a:ext cx="32" cy="11"/>
              </a:xfrm>
              <a:custGeom>
                <a:avLst/>
                <a:gdLst>
                  <a:gd name="T0" fmla="*/ 1 w 12"/>
                  <a:gd name="T1" fmla="*/ 0 h 4"/>
                  <a:gd name="T2" fmla="*/ 4 w 12"/>
                  <a:gd name="T3" fmla="*/ 1 h 4"/>
                  <a:gd name="T4" fmla="*/ 9 w 12"/>
                  <a:gd name="T5" fmla="*/ 4 h 4"/>
                  <a:gd name="T6" fmla="*/ 7 w 12"/>
                  <a:gd name="T7" fmla="*/ 0 h 4"/>
                  <a:gd name="T8" fmla="*/ 1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" y="0"/>
                    </a:moveTo>
                    <a:cubicBezTo>
                      <a:pt x="0" y="0"/>
                      <a:pt x="2" y="0"/>
                      <a:pt x="4" y="1"/>
                    </a:cubicBezTo>
                    <a:cubicBezTo>
                      <a:pt x="6" y="2"/>
                      <a:pt x="9" y="4"/>
                      <a:pt x="9" y="4"/>
                    </a:cubicBezTo>
                    <a:cubicBezTo>
                      <a:pt x="12" y="3"/>
                      <a:pt x="9" y="1"/>
                      <a:pt x="7" y="0"/>
                    </a:cubicBezTo>
                    <a:cubicBezTo>
                      <a:pt x="5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1" name="Freeform 421">
                <a:extLst>
                  <a:ext uri="{FF2B5EF4-FFF2-40B4-BE49-F238E27FC236}">
                    <a16:creationId xmlns:a16="http://schemas.microsoft.com/office/drawing/2014/main" id="{BAEB1364-2D30-4870-B615-390EEB7A7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9" y="176"/>
                <a:ext cx="16" cy="11"/>
              </a:xfrm>
              <a:custGeom>
                <a:avLst/>
                <a:gdLst>
                  <a:gd name="T0" fmla="*/ 3 w 6"/>
                  <a:gd name="T1" fmla="*/ 4 h 4"/>
                  <a:gd name="T2" fmla="*/ 1 w 6"/>
                  <a:gd name="T3" fmla="*/ 1 h 4"/>
                  <a:gd name="T4" fmla="*/ 5 w 6"/>
                  <a:gd name="T5" fmla="*/ 1 h 4"/>
                  <a:gd name="T6" fmla="*/ 3 w 6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3" y="4"/>
                    </a:move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6" y="1"/>
                      <a:pt x="5" y="4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2" name="Freeform 422">
                <a:extLst>
                  <a:ext uri="{FF2B5EF4-FFF2-40B4-BE49-F238E27FC236}">
                    <a16:creationId xmlns:a16="http://schemas.microsoft.com/office/drawing/2014/main" id="{6C4749DD-ABAB-4FCC-9530-7851050FA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8" y="171"/>
                <a:ext cx="43" cy="18"/>
              </a:xfrm>
              <a:custGeom>
                <a:avLst/>
                <a:gdLst>
                  <a:gd name="T0" fmla="*/ 2 w 16"/>
                  <a:gd name="T1" fmla="*/ 4 h 7"/>
                  <a:gd name="T2" fmla="*/ 1 w 16"/>
                  <a:gd name="T3" fmla="*/ 2 h 7"/>
                  <a:gd name="T4" fmla="*/ 4 w 16"/>
                  <a:gd name="T5" fmla="*/ 1 h 7"/>
                  <a:gd name="T6" fmla="*/ 9 w 16"/>
                  <a:gd name="T7" fmla="*/ 1 h 7"/>
                  <a:gd name="T8" fmla="*/ 15 w 16"/>
                  <a:gd name="T9" fmla="*/ 4 h 7"/>
                  <a:gd name="T10" fmla="*/ 15 w 16"/>
                  <a:gd name="T11" fmla="*/ 6 h 7"/>
                  <a:gd name="T12" fmla="*/ 8 w 16"/>
                  <a:gd name="T13" fmla="*/ 3 h 7"/>
                  <a:gd name="T14" fmla="*/ 2 w 16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2" y="4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4" y="1"/>
                    </a:cubicBezTo>
                    <a:cubicBezTo>
                      <a:pt x="6" y="2"/>
                      <a:pt x="7" y="0"/>
                      <a:pt x="9" y="1"/>
                    </a:cubicBezTo>
                    <a:cubicBezTo>
                      <a:pt x="11" y="1"/>
                      <a:pt x="15" y="3"/>
                      <a:pt x="15" y="4"/>
                    </a:cubicBezTo>
                    <a:cubicBezTo>
                      <a:pt x="16" y="6"/>
                      <a:pt x="16" y="7"/>
                      <a:pt x="15" y="6"/>
                    </a:cubicBezTo>
                    <a:cubicBezTo>
                      <a:pt x="13" y="5"/>
                      <a:pt x="11" y="3"/>
                      <a:pt x="8" y="3"/>
                    </a:cubicBezTo>
                    <a:cubicBezTo>
                      <a:pt x="5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3" name="Freeform 423">
                <a:extLst>
                  <a:ext uri="{FF2B5EF4-FFF2-40B4-BE49-F238E27FC236}">
                    <a16:creationId xmlns:a16="http://schemas.microsoft.com/office/drawing/2014/main" id="{EB31048E-3125-4461-B327-F2782AFFC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2" y="106"/>
                <a:ext cx="96" cy="105"/>
              </a:xfrm>
              <a:custGeom>
                <a:avLst/>
                <a:gdLst>
                  <a:gd name="T0" fmla="*/ 15 w 36"/>
                  <a:gd name="T1" fmla="*/ 35 h 39"/>
                  <a:gd name="T2" fmla="*/ 15 w 36"/>
                  <a:gd name="T3" fmla="*/ 32 h 39"/>
                  <a:gd name="T4" fmla="*/ 12 w 36"/>
                  <a:gd name="T5" fmla="*/ 29 h 39"/>
                  <a:gd name="T6" fmla="*/ 12 w 36"/>
                  <a:gd name="T7" fmla="*/ 24 h 39"/>
                  <a:gd name="T8" fmla="*/ 8 w 36"/>
                  <a:gd name="T9" fmla="*/ 25 h 39"/>
                  <a:gd name="T10" fmla="*/ 8 w 36"/>
                  <a:gd name="T11" fmla="*/ 29 h 39"/>
                  <a:gd name="T12" fmla="*/ 8 w 36"/>
                  <a:gd name="T13" fmla="*/ 32 h 39"/>
                  <a:gd name="T14" fmla="*/ 8 w 36"/>
                  <a:gd name="T15" fmla="*/ 35 h 39"/>
                  <a:gd name="T16" fmla="*/ 7 w 36"/>
                  <a:gd name="T17" fmla="*/ 38 h 39"/>
                  <a:gd name="T18" fmla="*/ 6 w 36"/>
                  <a:gd name="T19" fmla="*/ 39 h 39"/>
                  <a:gd name="T20" fmla="*/ 3 w 36"/>
                  <a:gd name="T21" fmla="*/ 38 h 39"/>
                  <a:gd name="T22" fmla="*/ 4 w 36"/>
                  <a:gd name="T23" fmla="*/ 32 h 39"/>
                  <a:gd name="T24" fmla="*/ 2 w 36"/>
                  <a:gd name="T25" fmla="*/ 28 h 39"/>
                  <a:gd name="T26" fmla="*/ 0 w 36"/>
                  <a:gd name="T27" fmla="*/ 26 h 39"/>
                  <a:gd name="T28" fmla="*/ 1 w 36"/>
                  <a:gd name="T29" fmla="*/ 22 h 39"/>
                  <a:gd name="T30" fmla="*/ 2 w 36"/>
                  <a:gd name="T31" fmla="*/ 17 h 39"/>
                  <a:gd name="T32" fmla="*/ 5 w 36"/>
                  <a:gd name="T33" fmla="*/ 12 h 39"/>
                  <a:gd name="T34" fmla="*/ 5 w 36"/>
                  <a:gd name="T35" fmla="*/ 8 h 39"/>
                  <a:gd name="T36" fmla="*/ 7 w 36"/>
                  <a:gd name="T37" fmla="*/ 4 h 39"/>
                  <a:gd name="T38" fmla="*/ 10 w 36"/>
                  <a:gd name="T39" fmla="*/ 4 h 39"/>
                  <a:gd name="T40" fmla="*/ 12 w 36"/>
                  <a:gd name="T41" fmla="*/ 2 h 39"/>
                  <a:gd name="T42" fmla="*/ 18 w 36"/>
                  <a:gd name="T43" fmla="*/ 4 h 39"/>
                  <a:gd name="T44" fmla="*/ 25 w 36"/>
                  <a:gd name="T45" fmla="*/ 4 h 39"/>
                  <a:gd name="T46" fmla="*/ 32 w 36"/>
                  <a:gd name="T47" fmla="*/ 2 h 39"/>
                  <a:gd name="T48" fmla="*/ 35 w 36"/>
                  <a:gd name="T49" fmla="*/ 1 h 39"/>
                  <a:gd name="T50" fmla="*/ 32 w 36"/>
                  <a:gd name="T51" fmla="*/ 6 h 39"/>
                  <a:gd name="T52" fmla="*/ 28 w 36"/>
                  <a:gd name="T53" fmla="*/ 7 h 39"/>
                  <a:gd name="T54" fmla="*/ 21 w 36"/>
                  <a:gd name="T55" fmla="*/ 6 h 39"/>
                  <a:gd name="T56" fmla="*/ 12 w 36"/>
                  <a:gd name="T57" fmla="*/ 7 h 39"/>
                  <a:gd name="T58" fmla="*/ 8 w 36"/>
                  <a:gd name="T59" fmla="*/ 7 h 39"/>
                  <a:gd name="T60" fmla="*/ 7 w 36"/>
                  <a:gd name="T61" fmla="*/ 11 h 39"/>
                  <a:gd name="T62" fmla="*/ 9 w 36"/>
                  <a:gd name="T63" fmla="*/ 14 h 39"/>
                  <a:gd name="T64" fmla="*/ 12 w 36"/>
                  <a:gd name="T65" fmla="*/ 17 h 39"/>
                  <a:gd name="T66" fmla="*/ 15 w 36"/>
                  <a:gd name="T67" fmla="*/ 14 h 39"/>
                  <a:gd name="T68" fmla="*/ 20 w 36"/>
                  <a:gd name="T69" fmla="*/ 14 h 39"/>
                  <a:gd name="T70" fmla="*/ 22 w 36"/>
                  <a:gd name="T71" fmla="*/ 14 h 39"/>
                  <a:gd name="T72" fmla="*/ 20 w 36"/>
                  <a:gd name="T73" fmla="*/ 16 h 39"/>
                  <a:gd name="T74" fmla="*/ 15 w 36"/>
                  <a:gd name="T75" fmla="*/ 19 h 39"/>
                  <a:gd name="T76" fmla="*/ 14 w 36"/>
                  <a:gd name="T77" fmla="*/ 19 h 39"/>
                  <a:gd name="T78" fmla="*/ 17 w 36"/>
                  <a:gd name="T79" fmla="*/ 23 h 39"/>
                  <a:gd name="T80" fmla="*/ 19 w 36"/>
                  <a:gd name="T81" fmla="*/ 27 h 39"/>
                  <a:gd name="T82" fmla="*/ 20 w 36"/>
                  <a:gd name="T83" fmla="*/ 30 h 39"/>
                  <a:gd name="T84" fmla="*/ 22 w 36"/>
                  <a:gd name="T85" fmla="*/ 31 h 39"/>
                  <a:gd name="T86" fmla="*/ 23 w 36"/>
                  <a:gd name="T87" fmla="*/ 32 h 39"/>
                  <a:gd name="T88" fmla="*/ 20 w 36"/>
                  <a:gd name="T89" fmla="*/ 34 h 39"/>
                  <a:gd name="T90" fmla="*/ 18 w 36"/>
                  <a:gd name="T91" fmla="*/ 35 h 39"/>
                  <a:gd name="T92" fmla="*/ 15 w 36"/>
                  <a:gd name="T93" fmla="*/ 3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" h="39">
                    <a:moveTo>
                      <a:pt x="15" y="35"/>
                    </a:moveTo>
                    <a:cubicBezTo>
                      <a:pt x="14" y="34"/>
                      <a:pt x="16" y="33"/>
                      <a:pt x="15" y="32"/>
                    </a:cubicBezTo>
                    <a:cubicBezTo>
                      <a:pt x="13" y="31"/>
                      <a:pt x="11" y="30"/>
                      <a:pt x="12" y="29"/>
                    </a:cubicBezTo>
                    <a:cubicBezTo>
                      <a:pt x="12" y="27"/>
                      <a:pt x="14" y="24"/>
                      <a:pt x="12" y="24"/>
                    </a:cubicBezTo>
                    <a:cubicBezTo>
                      <a:pt x="11" y="24"/>
                      <a:pt x="8" y="23"/>
                      <a:pt x="8" y="25"/>
                    </a:cubicBezTo>
                    <a:cubicBezTo>
                      <a:pt x="8" y="27"/>
                      <a:pt x="8" y="28"/>
                      <a:pt x="8" y="29"/>
                    </a:cubicBezTo>
                    <a:cubicBezTo>
                      <a:pt x="8" y="29"/>
                      <a:pt x="8" y="31"/>
                      <a:pt x="8" y="32"/>
                    </a:cubicBezTo>
                    <a:cubicBezTo>
                      <a:pt x="8" y="32"/>
                      <a:pt x="9" y="34"/>
                      <a:pt x="8" y="35"/>
                    </a:cubicBezTo>
                    <a:cubicBezTo>
                      <a:pt x="8" y="36"/>
                      <a:pt x="7" y="37"/>
                      <a:pt x="7" y="38"/>
                    </a:cubicBezTo>
                    <a:cubicBezTo>
                      <a:pt x="7" y="38"/>
                      <a:pt x="8" y="39"/>
                      <a:pt x="6" y="39"/>
                    </a:cubicBezTo>
                    <a:cubicBezTo>
                      <a:pt x="4" y="39"/>
                      <a:pt x="2" y="39"/>
                      <a:pt x="3" y="38"/>
                    </a:cubicBezTo>
                    <a:cubicBezTo>
                      <a:pt x="3" y="36"/>
                      <a:pt x="5" y="34"/>
                      <a:pt x="4" y="32"/>
                    </a:cubicBezTo>
                    <a:cubicBezTo>
                      <a:pt x="3" y="30"/>
                      <a:pt x="3" y="29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4"/>
                      <a:pt x="0" y="23"/>
                      <a:pt x="1" y="22"/>
                    </a:cubicBezTo>
                    <a:cubicBezTo>
                      <a:pt x="1" y="22"/>
                      <a:pt x="2" y="19"/>
                      <a:pt x="2" y="17"/>
                    </a:cubicBezTo>
                    <a:cubicBezTo>
                      <a:pt x="3" y="14"/>
                      <a:pt x="4" y="14"/>
                      <a:pt x="5" y="12"/>
                    </a:cubicBezTo>
                    <a:cubicBezTo>
                      <a:pt x="5" y="10"/>
                      <a:pt x="4" y="10"/>
                      <a:pt x="5" y="8"/>
                    </a:cubicBezTo>
                    <a:cubicBezTo>
                      <a:pt x="6" y="6"/>
                      <a:pt x="7" y="5"/>
                      <a:pt x="7" y="4"/>
                    </a:cubicBezTo>
                    <a:cubicBezTo>
                      <a:pt x="8" y="4"/>
                      <a:pt x="10" y="5"/>
                      <a:pt x="10" y="4"/>
                    </a:cubicBezTo>
                    <a:cubicBezTo>
                      <a:pt x="11" y="3"/>
                      <a:pt x="10" y="2"/>
                      <a:pt x="12" y="2"/>
                    </a:cubicBezTo>
                    <a:cubicBezTo>
                      <a:pt x="14" y="2"/>
                      <a:pt x="15" y="4"/>
                      <a:pt x="18" y="4"/>
                    </a:cubicBezTo>
                    <a:cubicBezTo>
                      <a:pt x="20" y="4"/>
                      <a:pt x="24" y="4"/>
                      <a:pt x="25" y="4"/>
                    </a:cubicBezTo>
                    <a:cubicBezTo>
                      <a:pt x="27" y="4"/>
                      <a:pt x="29" y="3"/>
                      <a:pt x="32" y="2"/>
                    </a:cubicBezTo>
                    <a:cubicBezTo>
                      <a:pt x="34" y="0"/>
                      <a:pt x="36" y="0"/>
                      <a:pt x="35" y="1"/>
                    </a:cubicBezTo>
                    <a:cubicBezTo>
                      <a:pt x="34" y="2"/>
                      <a:pt x="33" y="5"/>
                      <a:pt x="32" y="6"/>
                    </a:cubicBezTo>
                    <a:cubicBezTo>
                      <a:pt x="31" y="6"/>
                      <a:pt x="30" y="7"/>
                      <a:pt x="28" y="7"/>
                    </a:cubicBezTo>
                    <a:cubicBezTo>
                      <a:pt x="25" y="7"/>
                      <a:pt x="23" y="6"/>
                      <a:pt x="21" y="6"/>
                    </a:cubicBezTo>
                    <a:cubicBezTo>
                      <a:pt x="19" y="6"/>
                      <a:pt x="14" y="7"/>
                      <a:pt x="12" y="7"/>
                    </a:cubicBezTo>
                    <a:cubicBezTo>
                      <a:pt x="11" y="7"/>
                      <a:pt x="8" y="6"/>
                      <a:pt x="8" y="7"/>
                    </a:cubicBezTo>
                    <a:cubicBezTo>
                      <a:pt x="7" y="7"/>
                      <a:pt x="7" y="9"/>
                      <a:pt x="7" y="11"/>
                    </a:cubicBezTo>
                    <a:cubicBezTo>
                      <a:pt x="7" y="12"/>
                      <a:pt x="7" y="13"/>
                      <a:pt x="9" y="14"/>
                    </a:cubicBezTo>
                    <a:cubicBezTo>
                      <a:pt x="10" y="15"/>
                      <a:pt x="10" y="17"/>
                      <a:pt x="12" y="17"/>
                    </a:cubicBezTo>
                    <a:cubicBezTo>
                      <a:pt x="14" y="16"/>
                      <a:pt x="13" y="14"/>
                      <a:pt x="15" y="14"/>
                    </a:cubicBezTo>
                    <a:cubicBezTo>
                      <a:pt x="16" y="14"/>
                      <a:pt x="19" y="14"/>
                      <a:pt x="20" y="14"/>
                    </a:cubicBezTo>
                    <a:cubicBezTo>
                      <a:pt x="21" y="13"/>
                      <a:pt x="23" y="13"/>
                      <a:pt x="22" y="14"/>
                    </a:cubicBezTo>
                    <a:cubicBezTo>
                      <a:pt x="22" y="15"/>
                      <a:pt x="21" y="16"/>
                      <a:pt x="20" y="16"/>
                    </a:cubicBezTo>
                    <a:cubicBezTo>
                      <a:pt x="19" y="17"/>
                      <a:pt x="16" y="20"/>
                      <a:pt x="15" y="19"/>
                    </a:cubicBezTo>
                    <a:cubicBezTo>
                      <a:pt x="15" y="19"/>
                      <a:pt x="14" y="18"/>
                      <a:pt x="14" y="19"/>
                    </a:cubicBezTo>
                    <a:cubicBezTo>
                      <a:pt x="14" y="20"/>
                      <a:pt x="15" y="21"/>
                      <a:pt x="17" y="23"/>
                    </a:cubicBezTo>
                    <a:cubicBezTo>
                      <a:pt x="18" y="24"/>
                      <a:pt x="20" y="25"/>
                      <a:pt x="19" y="27"/>
                    </a:cubicBezTo>
                    <a:cubicBezTo>
                      <a:pt x="19" y="28"/>
                      <a:pt x="19" y="30"/>
                      <a:pt x="20" y="30"/>
                    </a:cubicBezTo>
                    <a:cubicBezTo>
                      <a:pt x="21" y="30"/>
                      <a:pt x="21" y="31"/>
                      <a:pt x="22" y="31"/>
                    </a:cubicBezTo>
                    <a:cubicBezTo>
                      <a:pt x="23" y="32"/>
                      <a:pt x="24" y="32"/>
                      <a:pt x="23" y="32"/>
                    </a:cubicBezTo>
                    <a:cubicBezTo>
                      <a:pt x="21" y="33"/>
                      <a:pt x="21" y="34"/>
                      <a:pt x="20" y="34"/>
                    </a:cubicBezTo>
                    <a:cubicBezTo>
                      <a:pt x="19" y="34"/>
                      <a:pt x="19" y="34"/>
                      <a:pt x="18" y="35"/>
                    </a:cubicBezTo>
                    <a:cubicBezTo>
                      <a:pt x="17" y="36"/>
                      <a:pt x="15" y="36"/>
                      <a:pt x="15" y="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4" name="Freeform 424">
                <a:extLst>
                  <a:ext uri="{FF2B5EF4-FFF2-40B4-BE49-F238E27FC236}">
                    <a16:creationId xmlns:a16="http://schemas.microsoft.com/office/drawing/2014/main" id="{273C607E-63EF-49C1-ACC1-EB0664CD3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7" y="96"/>
                <a:ext cx="24" cy="48"/>
              </a:xfrm>
              <a:custGeom>
                <a:avLst/>
                <a:gdLst>
                  <a:gd name="T0" fmla="*/ 4 w 9"/>
                  <a:gd name="T1" fmla="*/ 4 h 18"/>
                  <a:gd name="T2" fmla="*/ 3 w 9"/>
                  <a:gd name="T3" fmla="*/ 2 h 18"/>
                  <a:gd name="T4" fmla="*/ 2 w 9"/>
                  <a:gd name="T5" fmla="*/ 2 h 18"/>
                  <a:gd name="T6" fmla="*/ 1 w 9"/>
                  <a:gd name="T7" fmla="*/ 7 h 18"/>
                  <a:gd name="T8" fmla="*/ 1 w 9"/>
                  <a:gd name="T9" fmla="*/ 9 h 18"/>
                  <a:gd name="T10" fmla="*/ 3 w 9"/>
                  <a:gd name="T11" fmla="*/ 16 h 18"/>
                  <a:gd name="T12" fmla="*/ 6 w 9"/>
                  <a:gd name="T13" fmla="*/ 17 h 18"/>
                  <a:gd name="T14" fmla="*/ 4 w 9"/>
                  <a:gd name="T15" fmla="*/ 12 h 18"/>
                  <a:gd name="T16" fmla="*/ 6 w 9"/>
                  <a:gd name="T17" fmla="*/ 11 h 18"/>
                  <a:gd name="T18" fmla="*/ 8 w 9"/>
                  <a:gd name="T19" fmla="*/ 11 h 18"/>
                  <a:gd name="T20" fmla="*/ 6 w 9"/>
                  <a:gd name="T21" fmla="*/ 8 h 18"/>
                  <a:gd name="T22" fmla="*/ 7 w 9"/>
                  <a:gd name="T23" fmla="*/ 6 h 18"/>
                  <a:gd name="T24" fmla="*/ 5 w 9"/>
                  <a:gd name="T25" fmla="*/ 5 h 18"/>
                  <a:gd name="T26" fmla="*/ 2 w 9"/>
                  <a:gd name="T27" fmla="*/ 7 h 18"/>
                  <a:gd name="T28" fmla="*/ 4 w 9"/>
                  <a:gd name="T2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2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11"/>
                      <a:pt x="2" y="15"/>
                      <a:pt x="3" y="16"/>
                    </a:cubicBezTo>
                    <a:cubicBezTo>
                      <a:pt x="5" y="17"/>
                      <a:pt x="7" y="18"/>
                      <a:pt x="6" y="17"/>
                    </a:cubicBezTo>
                    <a:cubicBezTo>
                      <a:pt x="5" y="16"/>
                      <a:pt x="3" y="14"/>
                      <a:pt x="4" y="12"/>
                    </a:cubicBezTo>
                    <a:cubicBezTo>
                      <a:pt x="4" y="10"/>
                      <a:pt x="4" y="11"/>
                      <a:pt x="6" y="11"/>
                    </a:cubicBezTo>
                    <a:cubicBezTo>
                      <a:pt x="7" y="11"/>
                      <a:pt x="9" y="12"/>
                      <a:pt x="8" y="11"/>
                    </a:cubicBezTo>
                    <a:cubicBezTo>
                      <a:pt x="7" y="9"/>
                      <a:pt x="5" y="9"/>
                      <a:pt x="6" y="8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4" y="6"/>
                      <a:pt x="2" y="8"/>
                      <a:pt x="2" y="7"/>
                    </a:cubicBezTo>
                    <a:cubicBezTo>
                      <a:pt x="3" y="6"/>
                      <a:pt x="5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5" name="Freeform 425">
                <a:extLst>
                  <a:ext uri="{FF2B5EF4-FFF2-40B4-BE49-F238E27FC236}">
                    <a16:creationId xmlns:a16="http://schemas.microsoft.com/office/drawing/2014/main" id="{1776BD76-BAFC-4F57-8545-4D3EC81DF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1" y="90"/>
                <a:ext cx="8" cy="8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1 h 3"/>
                  <a:gd name="T4" fmla="*/ 3 w 3"/>
                  <a:gd name="T5" fmla="*/ 1 h 3"/>
                  <a:gd name="T6" fmla="*/ 1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3"/>
                      <a:pt x="1" y="2"/>
                      <a:pt x="1" y="1"/>
                    </a:cubicBezTo>
                    <a:cubicBezTo>
                      <a:pt x="2" y="0"/>
                      <a:pt x="2" y="1"/>
                      <a:pt x="3" y="1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6" name="Freeform 426">
                <a:extLst>
                  <a:ext uri="{FF2B5EF4-FFF2-40B4-BE49-F238E27FC236}">
                    <a16:creationId xmlns:a16="http://schemas.microsoft.com/office/drawing/2014/main" id="{F409E0F8-88CE-4831-8ADC-5EF14C4EA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3" y="131"/>
                <a:ext cx="16" cy="5"/>
              </a:xfrm>
              <a:custGeom>
                <a:avLst/>
                <a:gdLst>
                  <a:gd name="T0" fmla="*/ 5 w 6"/>
                  <a:gd name="T1" fmla="*/ 2 h 2"/>
                  <a:gd name="T2" fmla="*/ 0 w 6"/>
                  <a:gd name="T3" fmla="*/ 1 h 2"/>
                  <a:gd name="T4" fmla="*/ 5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6" y="1"/>
                      <a:pt x="0" y="0"/>
                      <a:pt x="0" y="1"/>
                    </a:cubicBezTo>
                    <a:cubicBezTo>
                      <a:pt x="0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7" name="Freeform 427">
                <a:extLst>
                  <a:ext uri="{FF2B5EF4-FFF2-40B4-BE49-F238E27FC236}">
                    <a16:creationId xmlns:a16="http://schemas.microsoft.com/office/drawing/2014/main" id="{D630159F-B36F-416E-B59E-C275A826E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8" y="136"/>
                <a:ext cx="53" cy="29"/>
              </a:xfrm>
              <a:custGeom>
                <a:avLst/>
                <a:gdLst>
                  <a:gd name="T0" fmla="*/ 11 w 20"/>
                  <a:gd name="T1" fmla="*/ 0 h 11"/>
                  <a:gd name="T2" fmla="*/ 7 w 20"/>
                  <a:gd name="T3" fmla="*/ 1 h 11"/>
                  <a:gd name="T4" fmla="*/ 3 w 20"/>
                  <a:gd name="T5" fmla="*/ 3 h 11"/>
                  <a:gd name="T6" fmla="*/ 2 w 20"/>
                  <a:gd name="T7" fmla="*/ 4 h 11"/>
                  <a:gd name="T8" fmla="*/ 0 w 20"/>
                  <a:gd name="T9" fmla="*/ 3 h 11"/>
                  <a:gd name="T10" fmla="*/ 2 w 20"/>
                  <a:gd name="T11" fmla="*/ 6 h 11"/>
                  <a:gd name="T12" fmla="*/ 4 w 20"/>
                  <a:gd name="T13" fmla="*/ 7 h 11"/>
                  <a:gd name="T14" fmla="*/ 7 w 20"/>
                  <a:gd name="T15" fmla="*/ 8 h 11"/>
                  <a:gd name="T16" fmla="*/ 10 w 20"/>
                  <a:gd name="T17" fmla="*/ 11 h 11"/>
                  <a:gd name="T18" fmla="*/ 18 w 20"/>
                  <a:gd name="T19" fmla="*/ 10 h 11"/>
                  <a:gd name="T20" fmla="*/ 19 w 20"/>
                  <a:gd name="T21" fmla="*/ 8 h 11"/>
                  <a:gd name="T22" fmla="*/ 20 w 20"/>
                  <a:gd name="T23" fmla="*/ 6 h 11"/>
                  <a:gd name="T24" fmla="*/ 18 w 20"/>
                  <a:gd name="T25" fmla="*/ 2 h 11"/>
                  <a:gd name="T26" fmla="*/ 14 w 20"/>
                  <a:gd name="T27" fmla="*/ 1 h 11"/>
                  <a:gd name="T28" fmla="*/ 11 w 20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1">
                    <a:moveTo>
                      <a:pt x="11" y="0"/>
                    </a:moveTo>
                    <a:cubicBezTo>
                      <a:pt x="10" y="0"/>
                      <a:pt x="9" y="0"/>
                      <a:pt x="7" y="1"/>
                    </a:cubicBezTo>
                    <a:cubicBezTo>
                      <a:pt x="5" y="2"/>
                      <a:pt x="3" y="3"/>
                      <a:pt x="3" y="3"/>
                    </a:cubicBezTo>
                    <a:cubicBezTo>
                      <a:pt x="3" y="4"/>
                      <a:pt x="3" y="5"/>
                      <a:pt x="2" y="4"/>
                    </a:cubicBezTo>
                    <a:cubicBezTo>
                      <a:pt x="1" y="3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7"/>
                      <a:pt x="2" y="7"/>
                      <a:pt x="4" y="7"/>
                    </a:cubicBezTo>
                    <a:cubicBezTo>
                      <a:pt x="5" y="7"/>
                      <a:pt x="7" y="7"/>
                      <a:pt x="7" y="8"/>
                    </a:cubicBezTo>
                    <a:cubicBezTo>
                      <a:pt x="8" y="9"/>
                      <a:pt x="9" y="11"/>
                      <a:pt x="10" y="11"/>
                    </a:cubicBezTo>
                    <a:cubicBezTo>
                      <a:pt x="12" y="11"/>
                      <a:pt x="16" y="11"/>
                      <a:pt x="18" y="10"/>
                    </a:cubicBezTo>
                    <a:cubicBezTo>
                      <a:pt x="19" y="10"/>
                      <a:pt x="19" y="9"/>
                      <a:pt x="19" y="8"/>
                    </a:cubicBezTo>
                    <a:cubicBezTo>
                      <a:pt x="19" y="7"/>
                      <a:pt x="20" y="7"/>
                      <a:pt x="20" y="6"/>
                    </a:cubicBezTo>
                    <a:cubicBezTo>
                      <a:pt x="19" y="5"/>
                      <a:pt x="20" y="3"/>
                      <a:pt x="18" y="2"/>
                    </a:cubicBezTo>
                    <a:cubicBezTo>
                      <a:pt x="17" y="1"/>
                      <a:pt x="15" y="2"/>
                      <a:pt x="14" y="1"/>
                    </a:cubicBezTo>
                    <a:cubicBezTo>
                      <a:pt x="13" y="0"/>
                      <a:pt x="11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8" name="Freeform 428">
                <a:extLst>
                  <a:ext uri="{FF2B5EF4-FFF2-40B4-BE49-F238E27FC236}">
                    <a16:creationId xmlns:a16="http://schemas.microsoft.com/office/drawing/2014/main" id="{5AC740CC-8086-4191-BB45-77CCF2EFE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2" y="195"/>
                <a:ext cx="56" cy="32"/>
              </a:xfrm>
              <a:custGeom>
                <a:avLst/>
                <a:gdLst>
                  <a:gd name="T0" fmla="*/ 0 w 21"/>
                  <a:gd name="T1" fmla="*/ 7 h 12"/>
                  <a:gd name="T2" fmla="*/ 2 w 21"/>
                  <a:gd name="T3" fmla="*/ 7 h 12"/>
                  <a:gd name="T4" fmla="*/ 7 w 21"/>
                  <a:gd name="T5" fmla="*/ 7 h 12"/>
                  <a:gd name="T6" fmla="*/ 9 w 21"/>
                  <a:gd name="T7" fmla="*/ 6 h 12"/>
                  <a:gd name="T8" fmla="*/ 14 w 21"/>
                  <a:gd name="T9" fmla="*/ 6 h 12"/>
                  <a:gd name="T10" fmla="*/ 16 w 21"/>
                  <a:gd name="T11" fmla="*/ 4 h 12"/>
                  <a:gd name="T12" fmla="*/ 18 w 21"/>
                  <a:gd name="T13" fmla="*/ 1 h 12"/>
                  <a:gd name="T14" fmla="*/ 20 w 21"/>
                  <a:gd name="T15" fmla="*/ 0 h 12"/>
                  <a:gd name="T16" fmla="*/ 21 w 21"/>
                  <a:gd name="T17" fmla="*/ 2 h 12"/>
                  <a:gd name="T18" fmla="*/ 20 w 21"/>
                  <a:gd name="T19" fmla="*/ 5 h 12"/>
                  <a:gd name="T20" fmla="*/ 19 w 21"/>
                  <a:gd name="T21" fmla="*/ 7 h 12"/>
                  <a:gd name="T22" fmla="*/ 15 w 21"/>
                  <a:gd name="T23" fmla="*/ 9 h 12"/>
                  <a:gd name="T24" fmla="*/ 9 w 21"/>
                  <a:gd name="T25" fmla="*/ 12 h 12"/>
                  <a:gd name="T26" fmla="*/ 0 w 2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0" y="7"/>
                    </a:moveTo>
                    <a:cubicBezTo>
                      <a:pt x="0" y="7"/>
                      <a:pt x="0" y="6"/>
                      <a:pt x="2" y="7"/>
                    </a:cubicBezTo>
                    <a:cubicBezTo>
                      <a:pt x="3" y="7"/>
                      <a:pt x="6" y="8"/>
                      <a:pt x="7" y="7"/>
                    </a:cubicBezTo>
                    <a:cubicBezTo>
                      <a:pt x="8" y="6"/>
                      <a:pt x="8" y="5"/>
                      <a:pt x="9" y="6"/>
                    </a:cubicBezTo>
                    <a:cubicBezTo>
                      <a:pt x="10" y="7"/>
                      <a:pt x="12" y="7"/>
                      <a:pt x="14" y="6"/>
                    </a:cubicBezTo>
                    <a:cubicBezTo>
                      <a:pt x="15" y="5"/>
                      <a:pt x="14" y="4"/>
                      <a:pt x="16" y="4"/>
                    </a:cubicBezTo>
                    <a:cubicBezTo>
                      <a:pt x="18" y="4"/>
                      <a:pt x="18" y="3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1" y="0"/>
                      <a:pt x="21" y="1"/>
                      <a:pt x="21" y="2"/>
                    </a:cubicBezTo>
                    <a:cubicBezTo>
                      <a:pt x="21" y="3"/>
                      <a:pt x="20" y="4"/>
                      <a:pt x="20" y="5"/>
                    </a:cubicBezTo>
                    <a:cubicBezTo>
                      <a:pt x="20" y="5"/>
                      <a:pt x="21" y="6"/>
                      <a:pt x="19" y="7"/>
                    </a:cubicBezTo>
                    <a:cubicBezTo>
                      <a:pt x="17" y="7"/>
                      <a:pt x="16" y="7"/>
                      <a:pt x="15" y="9"/>
                    </a:cubicBezTo>
                    <a:cubicBezTo>
                      <a:pt x="15" y="10"/>
                      <a:pt x="12" y="12"/>
                      <a:pt x="9" y="12"/>
                    </a:cubicBezTo>
                    <a:cubicBezTo>
                      <a:pt x="7" y="11"/>
                      <a:pt x="0" y="10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19" name="Freeform 429">
                <a:extLst>
                  <a:ext uri="{FF2B5EF4-FFF2-40B4-BE49-F238E27FC236}">
                    <a16:creationId xmlns:a16="http://schemas.microsoft.com/office/drawing/2014/main" id="{E1AEB793-85D5-41DD-80BA-5D52A8422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0" y="208"/>
                <a:ext cx="22" cy="27"/>
              </a:xfrm>
              <a:custGeom>
                <a:avLst/>
                <a:gdLst>
                  <a:gd name="T0" fmla="*/ 1 w 8"/>
                  <a:gd name="T1" fmla="*/ 0 h 10"/>
                  <a:gd name="T2" fmla="*/ 2 w 8"/>
                  <a:gd name="T3" fmla="*/ 5 h 10"/>
                  <a:gd name="T4" fmla="*/ 6 w 8"/>
                  <a:gd name="T5" fmla="*/ 10 h 10"/>
                  <a:gd name="T6" fmla="*/ 8 w 8"/>
                  <a:gd name="T7" fmla="*/ 8 h 10"/>
                  <a:gd name="T8" fmla="*/ 6 w 8"/>
                  <a:gd name="T9" fmla="*/ 5 h 10"/>
                  <a:gd name="T10" fmla="*/ 3 w 8"/>
                  <a:gd name="T11" fmla="*/ 2 h 10"/>
                  <a:gd name="T12" fmla="*/ 1 w 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1" y="0"/>
                    </a:moveTo>
                    <a:cubicBezTo>
                      <a:pt x="0" y="1"/>
                      <a:pt x="1" y="3"/>
                      <a:pt x="2" y="5"/>
                    </a:cubicBezTo>
                    <a:cubicBezTo>
                      <a:pt x="3" y="7"/>
                      <a:pt x="5" y="9"/>
                      <a:pt x="6" y="10"/>
                    </a:cubicBezTo>
                    <a:cubicBezTo>
                      <a:pt x="7" y="10"/>
                      <a:pt x="8" y="9"/>
                      <a:pt x="8" y="8"/>
                    </a:cubicBezTo>
                    <a:cubicBezTo>
                      <a:pt x="8" y="7"/>
                      <a:pt x="8" y="6"/>
                      <a:pt x="6" y="5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0" name="Freeform 430">
                <a:extLst>
                  <a:ext uri="{FF2B5EF4-FFF2-40B4-BE49-F238E27FC236}">
                    <a16:creationId xmlns:a16="http://schemas.microsoft.com/office/drawing/2014/main" id="{321D7CF0-E63F-4152-A852-DBA0B4918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8" y="270"/>
                <a:ext cx="16" cy="16"/>
              </a:xfrm>
              <a:custGeom>
                <a:avLst/>
                <a:gdLst>
                  <a:gd name="T0" fmla="*/ 6 w 6"/>
                  <a:gd name="T1" fmla="*/ 4 h 6"/>
                  <a:gd name="T2" fmla="*/ 3 w 6"/>
                  <a:gd name="T3" fmla="*/ 1 h 6"/>
                  <a:gd name="T4" fmla="*/ 0 w 6"/>
                  <a:gd name="T5" fmla="*/ 1 h 6"/>
                  <a:gd name="T6" fmla="*/ 2 w 6"/>
                  <a:gd name="T7" fmla="*/ 3 h 6"/>
                  <a:gd name="T8" fmla="*/ 6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6" y="2"/>
                      <a:pt x="4" y="1"/>
                      <a:pt x="3" y="1"/>
                    </a:cubicBezTo>
                    <a:cubicBezTo>
                      <a:pt x="2" y="1"/>
                      <a:pt x="0" y="0"/>
                      <a:pt x="0" y="1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4" y="3"/>
                      <a:pt x="6" y="6"/>
                      <a:pt x="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1" name="Freeform 431">
                <a:extLst>
                  <a:ext uri="{FF2B5EF4-FFF2-40B4-BE49-F238E27FC236}">
                    <a16:creationId xmlns:a16="http://schemas.microsoft.com/office/drawing/2014/main" id="{933167C2-7E99-43A9-BC67-0558BFD1A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4" y="246"/>
                <a:ext cx="32" cy="13"/>
              </a:xfrm>
              <a:custGeom>
                <a:avLst/>
                <a:gdLst>
                  <a:gd name="T0" fmla="*/ 11 w 12"/>
                  <a:gd name="T1" fmla="*/ 5 h 5"/>
                  <a:gd name="T2" fmla="*/ 3 w 12"/>
                  <a:gd name="T3" fmla="*/ 0 h 5"/>
                  <a:gd name="T4" fmla="*/ 3 w 12"/>
                  <a:gd name="T5" fmla="*/ 1 h 5"/>
                  <a:gd name="T6" fmla="*/ 11 w 1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5">
                    <a:moveTo>
                      <a:pt x="11" y="5"/>
                    </a:moveTo>
                    <a:cubicBezTo>
                      <a:pt x="12" y="5"/>
                      <a:pt x="5" y="0"/>
                      <a:pt x="3" y="0"/>
                    </a:cubicBezTo>
                    <a:cubicBezTo>
                      <a:pt x="0" y="0"/>
                      <a:pt x="3" y="1"/>
                      <a:pt x="3" y="1"/>
                    </a:cubicBezTo>
                    <a:cubicBezTo>
                      <a:pt x="4" y="2"/>
                      <a:pt x="9" y="4"/>
                      <a:pt x="1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2" name="Freeform 432">
                <a:extLst>
                  <a:ext uri="{FF2B5EF4-FFF2-40B4-BE49-F238E27FC236}">
                    <a16:creationId xmlns:a16="http://schemas.microsoft.com/office/drawing/2014/main" id="{AE676ED4-54C2-46E1-85DE-4726E2B91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2" y="227"/>
                <a:ext cx="11" cy="16"/>
              </a:xfrm>
              <a:custGeom>
                <a:avLst/>
                <a:gdLst>
                  <a:gd name="T0" fmla="*/ 4 w 4"/>
                  <a:gd name="T1" fmla="*/ 5 h 6"/>
                  <a:gd name="T2" fmla="*/ 0 w 4"/>
                  <a:gd name="T3" fmla="*/ 1 h 6"/>
                  <a:gd name="T4" fmla="*/ 4 w 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5"/>
                    </a:moveTo>
                    <a:cubicBezTo>
                      <a:pt x="4" y="3"/>
                      <a:pt x="0" y="0"/>
                      <a:pt x="0" y="1"/>
                    </a:cubicBezTo>
                    <a:cubicBezTo>
                      <a:pt x="0" y="3"/>
                      <a:pt x="4" y="6"/>
                      <a:pt x="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3" name="Freeform 433">
                <a:extLst>
                  <a:ext uri="{FF2B5EF4-FFF2-40B4-BE49-F238E27FC236}">
                    <a16:creationId xmlns:a16="http://schemas.microsoft.com/office/drawing/2014/main" id="{41BA164D-3CCB-41C6-9C49-8A3107B89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2" y="438"/>
                <a:ext cx="48" cy="35"/>
              </a:xfrm>
              <a:custGeom>
                <a:avLst/>
                <a:gdLst>
                  <a:gd name="T0" fmla="*/ 16 w 18"/>
                  <a:gd name="T1" fmla="*/ 12 h 13"/>
                  <a:gd name="T2" fmla="*/ 2 w 18"/>
                  <a:gd name="T3" fmla="*/ 0 h 13"/>
                  <a:gd name="T4" fmla="*/ 16 w 18"/>
                  <a:gd name="T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3">
                    <a:moveTo>
                      <a:pt x="16" y="12"/>
                    </a:moveTo>
                    <a:cubicBezTo>
                      <a:pt x="18" y="13"/>
                      <a:pt x="4" y="0"/>
                      <a:pt x="2" y="0"/>
                    </a:cubicBezTo>
                    <a:cubicBezTo>
                      <a:pt x="0" y="0"/>
                      <a:pt x="8" y="9"/>
                      <a:pt x="16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4" name="Freeform 434">
                <a:extLst>
                  <a:ext uri="{FF2B5EF4-FFF2-40B4-BE49-F238E27FC236}">
                    <a16:creationId xmlns:a16="http://schemas.microsoft.com/office/drawing/2014/main" id="{C2FD59D3-3FE2-4D81-91E3-EBC79644B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7" y="663"/>
                <a:ext cx="35" cy="43"/>
              </a:xfrm>
              <a:custGeom>
                <a:avLst/>
                <a:gdLst>
                  <a:gd name="T0" fmla="*/ 13 w 13"/>
                  <a:gd name="T1" fmla="*/ 16 h 16"/>
                  <a:gd name="T2" fmla="*/ 12 w 13"/>
                  <a:gd name="T3" fmla="*/ 12 h 16"/>
                  <a:gd name="T4" fmla="*/ 10 w 13"/>
                  <a:gd name="T5" fmla="*/ 10 h 16"/>
                  <a:gd name="T6" fmla="*/ 10 w 13"/>
                  <a:gd name="T7" fmla="*/ 7 h 16"/>
                  <a:gd name="T8" fmla="*/ 5 w 13"/>
                  <a:gd name="T9" fmla="*/ 4 h 16"/>
                  <a:gd name="T10" fmla="*/ 1 w 13"/>
                  <a:gd name="T11" fmla="*/ 1 h 16"/>
                  <a:gd name="T12" fmla="*/ 5 w 13"/>
                  <a:gd name="T13" fmla="*/ 6 h 16"/>
                  <a:gd name="T14" fmla="*/ 6 w 13"/>
                  <a:gd name="T15" fmla="*/ 9 h 16"/>
                  <a:gd name="T16" fmla="*/ 9 w 13"/>
                  <a:gd name="T17" fmla="*/ 12 h 16"/>
                  <a:gd name="T18" fmla="*/ 10 w 13"/>
                  <a:gd name="T19" fmla="*/ 13 h 16"/>
                  <a:gd name="T20" fmla="*/ 13 w 13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6">
                    <a:moveTo>
                      <a:pt x="13" y="16"/>
                    </a:moveTo>
                    <a:cubicBezTo>
                      <a:pt x="12" y="13"/>
                      <a:pt x="13" y="13"/>
                      <a:pt x="12" y="12"/>
                    </a:cubicBezTo>
                    <a:cubicBezTo>
                      <a:pt x="10" y="10"/>
                      <a:pt x="10" y="11"/>
                      <a:pt x="10" y="10"/>
                    </a:cubicBezTo>
                    <a:cubicBezTo>
                      <a:pt x="10" y="9"/>
                      <a:pt x="12" y="8"/>
                      <a:pt x="10" y="7"/>
                    </a:cubicBezTo>
                    <a:cubicBezTo>
                      <a:pt x="9" y="6"/>
                      <a:pt x="7" y="6"/>
                      <a:pt x="5" y="4"/>
                    </a:cubicBezTo>
                    <a:cubicBezTo>
                      <a:pt x="3" y="2"/>
                      <a:pt x="0" y="0"/>
                      <a:pt x="1" y="1"/>
                    </a:cubicBezTo>
                    <a:cubicBezTo>
                      <a:pt x="2" y="3"/>
                      <a:pt x="5" y="4"/>
                      <a:pt x="5" y="6"/>
                    </a:cubicBezTo>
                    <a:cubicBezTo>
                      <a:pt x="5" y="7"/>
                      <a:pt x="4" y="7"/>
                      <a:pt x="6" y="9"/>
                    </a:cubicBezTo>
                    <a:cubicBezTo>
                      <a:pt x="7" y="10"/>
                      <a:pt x="8" y="11"/>
                      <a:pt x="9" y="12"/>
                    </a:cubicBezTo>
                    <a:cubicBezTo>
                      <a:pt x="11" y="12"/>
                      <a:pt x="10" y="12"/>
                      <a:pt x="10" y="13"/>
                    </a:cubicBezTo>
                    <a:cubicBezTo>
                      <a:pt x="10" y="15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5" name="Freeform 435">
                <a:extLst>
                  <a:ext uri="{FF2B5EF4-FFF2-40B4-BE49-F238E27FC236}">
                    <a16:creationId xmlns:a16="http://schemas.microsoft.com/office/drawing/2014/main" id="{2BEBFC8F-98A7-4763-B5D1-D83776CCC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6" y="703"/>
                <a:ext cx="69" cy="86"/>
              </a:xfrm>
              <a:custGeom>
                <a:avLst/>
                <a:gdLst>
                  <a:gd name="T0" fmla="*/ 6 w 26"/>
                  <a:gd name="T1" fmla="*/ 1 h 32"/>
                  <a:gd name="T2" fmla="*/ 5 w 26"/>
                  <a:gd name="T3" fmla="*/ 9 h 32"/>
                  <a:gd name="T4" fmla="*/ 4 w 26"/>
                  <a:gd name="T5" fmla="*/ 14 h 32"/>
                  <a:gd name="T6" fmla="*/ 1 w 26"/>
                  <a:gd name="T7" fmla="*/ 15 h 32"/>
                  <a:gd name="T8" fmla="*/ 1 w 26"/>
                  <a:gd name="T9" fmla="*/ 19 h 32"/>
                  <a:gd name="T10" fmla="*/ 8 w 26"/>
                  <a:gd name="T11" fmla="*/ 23 h 32"/>
                  <a:gd name="T12" fmla="*/ 6 w 26"/>
                  <a:gd name="T13" fmla="*/ 28 h 32"/>
                  <a:gd name="T14" fmla="*/ 6 w 26"/>
                  <a:gd name="T15" fmla="*/ 31 h 32"/>
                  <a:gd name="T16" fmla="*/ 10 w 26"/>
                  <a:gd name="T17" fmla="*/ 31 h 32"/>
                  <a:gd name="T18" fmla="*/ 16 w 26"/>
                  <a:gd name="T19" fmla="*/ 23 h 32"/>
                  <a:gd name="T20" fmla="*/ 18 w 26"/>
                  <a:gd name="T21" fmla="*/ 20 h 32"/>
                  <a:gd name="T22" fmla="*/ 18 w 26"/>
                  <a:gd name="T23" fmla="*/ 17 h 32"/>
                  <a:gd name="T24" fmla="*/ 20 w 26"/>
                  <a:gd name="T25" fmla="*/ 15 h 32"/>
                  <a:gd name="T26" fmla="*/ 23 w 26"/>
                  <a:gd name="T27" fmla="*/ 15 h 32"/>
                  <a:gd name="T28" fmla="*/ 25 w 26"/>
                  <a:gd name="T29" fmla="*/ 12 h 32"/>
                  <a:gd name="T30" fmla="*/ 25 w 26"/>
                  <a:gd name="T31" fmla="*/ 7 h 32"/>
                  <a:gd name="T32" fmla="*/ 25 w 26"/>
                  <a:gd name="T33" fmla="*/ 6 h 32"/>
                  <a:gd name="T34" fmla="*/ 21 w 26"/>
                  <a:gd name="T35" fmla="*/ 8 h 32"/>
                  <a:gd name="T36" fmla="*/ 18 w 26"/>
                  <a:gd name="T37" fmla="*/ 8 h 32"/>
                  <a:gd name="T38" fmla="*/ 12 w 26"/>
                  <a:gd name="T39" fmla="*/ 5 h 32"/>
                  <a:gd name="T40" fmla="*/ 10 w 26"/>
                  <a:gd name="T41" fmla="*/ 1 h 32"/>
                  <a:gd name="T42" fmla="*/ 9 w 26"/>
                  <a:gd name="T43" fmla="*/ 1 h 32"/>
                  <a:gd name="T44" fmla="*/ 8 w 26"/>
                  <a:gd name="T45" fmla="*/ 3 h 32"/>
                  <a:gd name="T46" fmla="*/ 6 w 26"/>
                  <a:gd name="T4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32">
                    <a:moveTo>
                      <a:pt x="6" y="1"/>
                    </a:moveTo>
                    <a:cubicBezTo>
                      <a:pt x="5" y="2"/>
                      <a:pt x="5" y="8"/>
                      <a:pt x="5" y="9"/>
                    </a:cubicBezTo>
                    <a:cubicBezTo>
                      <a:pt x="5" y="11"/>
                      <a:pt x="4" y="13"/>
                      <a:pt x="4" y="14"/>
                    </a:cubicBezTo>
                    <a:cubicBezTo>
                      <a:pt x="4" y="14"/>
                      <a:pt x="2" y="14"/>
                      <a:pt x="1" y="15"/>
                    </a:cubicBezTo>
                    <a:cubicBezTo>
                      <a:pt x="0" y="16"/>
                      <a:pt x="0" y="18"/>
                      <a:pt x="1" y="19"/>
                    </a:cubicBezTo>
                    <a:cubicBezTo>
                      <a:pt x="2" y="19"/>
                      <a:pt x="8" y="21"/>
                      <a:pt x="8" y="23"/>
                    </a:cubicBezTo>
                    <a:cubicBezTo>
                      <a:pt x="8" y="24"/>
                      <a:pt x="7" y="27"/>
                      <a:pt x="6" y="28"/>
                    </a:cubicBezTo>
                    <a:cubicBezTo>
                      <a:pt x="5" y="29"/>
                      <a:pt x="5" y="31"/>
                      <a:pt x="6" y="31"/>
                    </a:cubicBezTo>
                    <a:cubicBezTo>
                      <a:pt x="7" y="31"/>
                      <a:pt x="9" y="32"/>
                      <a:pt x="10" y="31"/>
                    </a:cubicBezTo>
                    <a:cubicBezTo>
                      <a:pt x="11" y="30"/>
                      <a:pt x="15" y="25"/>
                      <a:pt x="16" y="23"/>
                    </a:cubicBezTo>
                    <a:cubicBezTo>
                      <a:pt x="17" y="22"/>
                      <a:pt x="18" y="21"/>
                      <a:pt x="18" y="20"/>
                    </a:cubicBezTo>
                    <a:cubicBezTo>
                      <a:pt x="18" y="18"/>
                      <a:pt x="17" y="18"/>
                      <a:pt x="18" y="17"/>
                    </a:cubicBezTo>
                    <a:cubicBezTo>
                      <a:pt x="19" y="16"/>
                      <a:pt x="19" y="15"/>
                      <a:pt x="20" y="15"/>
                    </a:cubicBezTo>
                    <a:cubicBezTo>
                      <a:pt x="22" y="16"/>
                      <a:pt x="22" y="16"/>
                      <a:pt x="23" y="15"/>
                    </a:cubicBezTo>
                    <a:cubicBezTo>
                      <a:pt x="23" y="14"/>
                      <a:pt x="24" y="13"/>
                      <a:pt x="25" y="12"/>
                    </a:cubicBezTo>
                    <a:cubicBezTo>
                      <a:pt x="26" y="10"/>
                      <a:pt x="25" y="8"/>
                      <a:pt x="25" y="7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4" y="6"/>
                      <a:pt x="22" y="7"/>
                      <a:pt x="21" y="8"/>
                    </a:cubicBezTo>
                    <a:cubicBezTo>
                      <a:pt x="20" y="9"/>
                      <a:pt x="20" y="9"/>
                      <a:pt x="18" y="8"/>
                    </a:cubicBezTo>
                    <a:cubicBezTo>
                      <a:pt x="16" y="7"/>
                      <a:pt x="12" y="6"/>
                      <a:pt x="12" y="5"/>
                    </a:cubicBezTo>
                    <a:cubicBezTo>
                      <a:pt x="12" y="3"/>
                      <a:pt x="11" y="2"/>
                      <a:pt x="10" y="1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6" name="Freeform 436">
                <a:extLst>
                  <a:ext uri="{FF2B5EF4-FFF2-40B4-BE49-F238E27FC236}">
                    <a16:creationId xmlns:a16="http://schemas.microsoft.com/office/drawing/2014/main" id="{17A95AF6-6C7B-4F53-A2B1-7BD27D1C2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7" y="770"/>
                <a:ext cx="114" cy="109"/>
              </a:xfrm>
              <a:custGeom>
                <a:avLst/>
                <a:gdLst>
                  <a:gd name="T0" fmla="*/ 37 w 43"/>
                  <a:gd name="T1" fmla="*/ 4 h 41"/>
                  <a:gd name="T2" fmla="*/ 36 w 43"/>
                  <a:gd name="T3" fmla="*/ 2 h 41"/>
                  <a:gd name="T4" fmla="*/ 34 w 43"/>
                  <a:gd name="T5" fmla="*/ 1 h 41"/>
                  <a:gd name="T6" fmla="*/ 31 w 43"/>
                  <a:gd name="T7" fmla="*/ 4 h 41"/>
                  <a:gd name="T8" fmla="*/ 30 w 43"/>
                  <a:gd name="T9" fmla="*/ 7 h 41"/>
                  <a:gd name="T10" fmla="*/ 26 w 43"/>
                  <a:gd name="T11" fmla="*/ 13 h 41"/>
                  <a:gd name="T12" fmla="*/ 20 w 43"/>
                  <a:gd name="T13" fmla="*/ 18 h 41"/>
                  <a:gd name="T14" fmla="*/ 14 w 43"/>
                  <a:gd name="T15" fmla="*/ 22 h 41"/>
                  <a:gd name="T16" fmla="*/ 11 w 43"/>
                  <a:gd name="T17" fmla="*/ 24 h 41"/>
                  <a:gd name="T18" fmla="*/ 6 w 43"/>
                  <a:gd name="T19" fmla="*/ 29 h 41"/>
                  <a:gd name="T20" fmla="*/ 3 w 43"/>
                  <a:gd name="T21" fmla="*/ 30 h 41"/>
                  <a:gd name="T22" fmla="*/ 2 w 43"/>
                  <a:gd name="T23" fmla="*/ 34 h 41"/>
                  <a:gd name="T24" fmla="*/ 2 w 43"/>
                  <a:gd name="T25" fmla="*/ 36 h 41"/>
                  <a:gd name="T26" fmla="*/ 1 w 43"/>
                  <a:gd name="T27" fmla="*/ 38 h 41"/>
                  <a:gd name="T28" fmla="*/ 6 w 43"/>
                  <a:gd name="T29" fmla="*/ 39 h 41"/>
                  <a:gd name="T30" fmla="*/ 11 w 43"/>
                  <a:gd name="T31" fmla="*/ 41 h 41"/>
                  <a:gd name="T32" fmla="*/ 20 w 43"/>
                  <a:gd name="T33" fmla="*/ 39 h 41"/>
                  <a:gd name="T34" fmla="*/ 25 w 43"/>
                  <a:gd name="T35" fmla="*/ 31 h 41"/>
                  <a:gd name="T36" fmla="*/ 29 w 43"/>
                  <a:gd name="T37" fmla="*/ 24 h 41"/>
                  <a:gd name="T38" fmla="*/ 33 w 43"/>
                  <a:gd name="T39" fmla="*/ 22 h 41"/>
                  <a:gd name="T40" fmla="*/ 37 w 43"/>
                  <a:gd name="T41" fmla="*/ 21 h 41"/>
                  <a:gd name="T42" fmla="*/ 35 w 43"/>
                  <a:gd name="T43" fmla="*/ 18 h 41"/>
                  <a:gd name="T44" fmla="*/ 40 w 43"/>
                  <a:gd name="T45" fmla="*/ 13 h 41"/>
                  <a:gd name="T46" fmla="*/ 43 w 43"/>
                  <a:gd name="T47" fmla="*/ 7 h 41"/>
                  <a:gd name="T48" fmla="*/ 43 w 43"/>
                  <a:gd name="T49" fmla="*/ 4 h 41"/>
                  <a:gd name="T50" fmla="*/ 42 w 43"/>
                  <a:gd name="T51" fmla="*/ 3 h 41"/>
                  <a:gd name="T52" fmla="*/ 42 w 43"/>
                  <a:gd name="T53" fmla="*/ 2 h 41"/>
                  <a:gd name="T54" fmla="*/ 39 w 43"/>
                  <a:gd name="T55" fmla="*/ 4 h 41"/>
                  <a:gd name="T56" fmla="*/ 37 w 43"/>
                  <a:gd name="T5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41">
                    <a:moveTo>
                      <a:pt x="37" y="4"/>
                    </a:moveTo>
                    <a:cubicBezTo>
                      <a:pt x="37" y="3"/>
                      <a:pt x="37" y="3"/>
                      <a:pt x="36" y="2"/>
                    </a:cubicBezTo>
                    <a:cubicBezTo>
                      <a:pt x="35" y="1"/>
                      <a:pt x="36" y="0"/>
                      <a:pt x="34" y="1"/>
                    </a:cubicBezTo>
                    <a:cubicBezTo>
                      <a:pt x="32" y="1"/>
                      <a:pt x="31" y="3"/>
                      <a:pt x="31" y="4"/>
                    </a:cubicBezTo>
                    <a:cubicBezTo>
                      <a:pt x="31" y="5"/>
                      <a:pt x="32" y="6"/>
                      <a:pt x="30" y="7"/>
                    </a:cubicBezTo>
                    <a:cubicBezTo>
                      <a:pt x="29" y="8"/>
                      <a:pt x="28" y="11"/>
                      <a:pt x="26" y="13"/>
                    </a:cubicBezTo>
                    <a:cubicBezTo>
                      <a:pt x="25" y="14"/>
                      <a:pt x="22" y="17"/>
                      <a:pt x="20" y="18"/>
                    </a:cubicBezTo>
                    <a:cubicBezTo>
                      <a:pt x="19" y="19"/>
                      <a:pt x="15" y="21"/>
                      <a:pt x="14" y="22"/>
                    </a:cubicBezTo>
                    <a:cubicBezTo>
                      <a:pt x="14" y="23"/>
                      <a:pt x="12" y="23"/>
                      <a:pt x="11" y="24"/>
                    </a:cubicBezTo>
                    <a:cubicBezTo>
                      <a:pt x="9" y="24"/>
                      <a:pt x="8" y="28"/>
                      <a:pt x="6" y="29"/>
                    </a:cubicBezTo>
                    <a:cubicBezTo>
                      <a:pt x="5" y="30"/>
                      <a:pt x="4" y="29"/>
                      <a:pt x="3" y="30"/>
                    </a:cubicBezTo>
                    <a:cubicBezTo>
                      <a:pt x="2" y="31"/>
                      <a:pt x="2" y="33"/>
                      <a:pt x="2" y="34"/>
                    </a:cubicBezTo>
                    <a:cubicBezTo>
                      <a:pt x="2" y="35"/>
                      <a:pt x="3" y="36"/>
                      <a:pt x="2" y="36"/>
                    </a:cubicBezTo>
                    <a:cubicBezTo>
                      <a:pt x="0" y="36"/>
                      <a:pt x="1" y="38"/>
                      <a:pt x="1" y="38"/>
                    </a:cubicBezTo>
                    <a:cubicBezTo>
                      <a:pt x="1" y="38"/>
                      <a:pt x="3" y="38"/>
                      <a:pt x="6" y="39"/>
                    </a:cubicBezTo>
                    <a:cubicBezTo>
                      <a:pt x="8" y="39"/>
                      <a:pt x="9" y="40"/>
                      <a:pt x="11" y="41"/>
                    </a:cubicBezTo>
                    <a:cubicBezTo>
                      <a:pt x="13" y="41"/>
                      <a:pt x="17" y="41"/>
                      <a:pt x="20" y="39"/>
                    </a:cubicBezTo>
                    <a:cubicBezTo>
                      <a:pt x="22" y="36"/>
                      <a:pt x="24" y="35"/>
                      <a:pt x="25" y="31"/>
                    </a:cubicBezTo>
                    <a:cubicBezTo>
                      <a:pt x="26" y="27"/>
                      <a:pt x="26" y="25"/>
                      <a:pt x="29" y="24"/>
                    </a:cubicBezTo>
                    <a:cubicBezTo>
                      <a:pt x="32" y="24"/>
                      <a:pt x="31" y="22"/>
                      <a:pt x="33" y="22"/>
                    </a:cubicBezTo>
                    <a:cubicBezTo>
                      <a:pt x="35" y="22"/>
                      <a:pt x="38" y="22"/>
                      <a:pt x="37" y="21"/>
                    </a:cubicBezTo>
                    <a:cubicBezTo>
                      <a:pt x="36" y="19"/>
                      <a:pt x="35" y="21"/>
                      <a:pt x="35" y="18"/>
                    </a:cubicBezTo>
                    <a:cubicBezTo>
                      <a:pt x="36" y="16"/>
                      <a:pt x="39" y="15"/>
                      <a:pt x="40" y="13"/>
                    </a:cubicBezTo>
                    <a:cubicBezTo>
                      <a:pt x="41" y="10"/>
                      <a:pt x="43" y="9"/>
                      <a:pt x="43" y="7"/>
                    </a:cubicBezTo>
                    <a:cubicBezTo>
                      <a:pt x="43" y="6"/>
                      <a:pt x="42" y="6"/>
                      <a:pt x="43" y="4"/>
                    </a:cubicBezTo>
                    <a:cubicBezTo>
                      <a:pt x="43" y="3"/>
                      <a:pt x="43" y="3"/>
                      <a:pt x="42" y="3"/>
                    </a:cubicBezTo>
                    <a:cubicBezTo>
                      <a:pt x="41" y="4"/>
                      <a:pt x="41" y="3"/>
                      <a:pt x="42" y="2"/>
                    </a:cubicBezTo>
                    <a:cubicBezTo>
                      <a:pt x="42" y="1"/>
                      <a:pt x="40" y="3"/>
                      <a:pt x="39" y="4"/>
                    </a:cubicBezTo>
                    <a:cubicBezTo>
                      <a:pt x="38" y="5"/>
                      <a:pt x="37" y="4"/>
                      <a:pt x="37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7" name="Freeform 437">
                <a:extLst>
                  <a:ext uri="{FF2B5EF4-FFF2-40B4-BE49-F238E27FC236}">
                    <a16:creationId xmlns:a16="http://schemas.microsoft.com/office/drawing/2014/main" id="{EAA7437D-2EE2-4C55-ADC1-DB73E44C2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5" y="879"/>
                <a:ext cx="8" cy="8"/>
              </a:xfrm>
              <a:custGeom>
                <a:avLst/>
                <a:gdLst>
                  <a:gd name="T0" fmla="*/ 3 w 3"/>
                  <a:gd name="T1" fmla="*/ 3 h 3"/>
                  <a:gd name="T2" fmla="*/ 1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1" y="2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8" name="Freeform 438">
                <a:extLst>
                  <a:ext uri="{FF2B5EF4-FFF2-40B4-BE49-F238E27FC236}">
                    <a16:creationId xmlns:a16="http://schemas.microsoft.com/office/drawing/2014/main" id="{CC5EEB88-ABF6-4B1A-A515-B2EEDE2B5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3" y="770"/>
                <a:ext cx="57" cy="53"/>
              </a:xfrm>
              <a:custGeom>
                <a:avLst/>
                <a:gdLst>
                  <a:gd name="T0" fmla="*/ 0 w 21"/>
                  <a:gd name="T1" fmla="*/ 2 h 20"/>
                  <a:gd name="T2" fmla="*/ 4 w 21"/>
                  <a:gd name="T3" fmla="*/ 11 h 20"/>
                  <a:gd name="T4" fmla="*/ 4 w 21"/>
                  <a:gd name="T5" fmla="*/ 12 h 20"/>
                  <a:gd name="T6" fmla="*/ 5 w 21"/>
                  <a:gd name="T7" fmla="*/ 17 h 20"/>
                  <a:gd name="T8" fmla="*/ 11 w 21"/>
                  <a:gd name="T9" fmla="*/ 20 h 20"/>
                  <a:gd name="T10" fmla="*/ 13 w 21"/>
                  <a:gd name="T11" fmla="*/ 17 h 20"/>
                  <a:gd name="T12" fmla="*/ 15 w 21"/>
                  <a:gd name="T13" fmla="*/ 19 h 20"/>
                  <a:gd name="T14" fmla="*/ 15 w 21"/>
                  <a:gd name="T15" fmla="*/ 16 h 20"/>
                  <a:gd name="T16" fmla="*/ 17 w 21"/>
                  <a:gd name="T17" fmla="*/ 16 h 20"/>
                  <a:gd name="T18" fmla="*/ 18 w 21"/>
                  <a:gd name="T19" fmla="*/ 16 h 20"/>
                  <a:gd name="T20" fmla="*/ 19 w 21"/>
                  <a:gd name="T21" fmla="*/ 10 h 20"/>
                  <a:gd name="T22" fmla="*/ 20 w 21"/>
                  <a:gd name="T23" fmla="*/ 8 h 20"/>
                  <a:gd name="T24" fmla="*/ 20 w 21"/>
                  <a:gd name="T25" fmla="*/ 2 h 20"/>
                  <a:gd name="T26" fmla="*/ 17 w 21"/>
                  <a:gd name="T27" fmla="*/ 2 h 20"/>
                  <a:gd name="T28" fmla="*/ 9 w 21"/>
                  <a:gd name="T29" fmla="*/ 4 h 20"/>
                  <a:gd name="T30" fmla="*/ 0 w 21"/>
                  <a:gd name="T3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20">
                    <a:moveTo>
                      <a:pt x="0" y="2"/>
                    </a:moveTo>
                    <a:cubicBezTo>
                      <a:pt x="0" y="3"/>
                      <a:pt x="4" y="10"/>
                      <a:pt x="4" y="11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3"/>
                      <a:pt x="4" y="16"/>
                      <a:pt x="5" y="17"/>
                    </a:cubicBezTo>
                    <a:cubicBezTo>
                      <a:pt x="7" y="18"/>
                      <a:pt x="10" y="20"/>
                      <a:pt x="11" y="20"/>
                    </a:cubicBezTo>
                    <a:cubicBezTo>
                      <a:pt x="13" y="20"/>
                      <a:pt x="12" y="18"/>
                      <a:pt x="13" y="17"/>
                    </a:cubicBezTo>
                    <a:cubicBezTo>
                      <a:pt x="14" y="17"/>
                      <a:pt x="15" y="19"/>
                      <a:pt x="15" y="19"/>
                    </a:cubicBezTo>
                    <a:cubicBezTo>
                      <a:pt x="15" y="18"/>
                      <a:pt x="15" y="17"/>
                      <a:pt x="15" y="16"/>
                    </a:cubicBezTo>
                    <a:cubicBezTo>
                      <a:pt x="15" y="15"/>
                      <a:pt x="16" y="16"/>
                      <a:pt x="17" y="16"/>
                    </a:cubicBezTo>
                    <a:cubicBezTo>
                      <a:pt x="18" y="17"/>
                      <a:pt x="18" y="18"/>
                      <a:pt x="18" y="16"/>
                    </a:cubicBezTo>
                    <a:cubicBezTo>
                      <a:pt x="18" y="13"/>
                      <a:pt x="18" y="11"/>
                      <a:pt x="19" y="10"/>
                    </a:cubicBezTo>
                    <a:cubicBezTo>
                      <a:pt x="20" y="9"/>
                      <a:pt x="20" y="10"/>
                      <a:pt x="20" y="8"/>
                    </a:cubicBezTo>
                    <a:cubicBezTo>
                      <a:pt x="20" y="7"/>
                      <a:pt x="21" y="3"/>
                      <a:pt x="20" y="2"/>
                    </a:cubicBezTo>
                    <a:cubicBezTo>
                      <a:pt x="18" y="1"/>
                      <a:pt x="18" y="2"/>
                      <a:pt x="17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7" y="3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29" name="Freeform 439">
                <a:extLst>
                  <a:ext uri="{FF2B5EF4-FFF2-40B4-BE49-F238E27FC236}">
                    <a16:creationId xmlns:a16="http://schemas.microsoft.com/office/drawing/2014/main" id="{14E2AA40-6FEE-4B95-845D-DB62EC7B9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9" y="756"/>
                <a:ext cx="11" cy="16"/>
              </a:xfrm>
              <a:custGeom>
                <a:avLst/>
                <a:gdLst>
                  <a:gd name="T0" fmla="*/ 3 w 4"/>
                  <a:gd name="T1" fmla="*/ 5 h 6"/>
                  <a:gd name="T2" fmla="*/ 1 w 4"/>
                  <a:gd name="T3" fmla="*/ 0 h 6"/>
                  <a:gd name="T4" fmla="*/ 3 w 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3" y="5"/>
                    </a:moveTo>
                    <a:cubicBezTo>
                      <a:pt x="3" y="6"/>
                      <a:pt x="0" y="0"/>
                      <a:pt x="1" y="0"/>
                    </a:cubicBezTo>
                    <a:cubicBezTo>
                      <a:pt x="2" y="0"/>
                      <a:pt x="4" y="1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0" name="Freeform 440">
                <a:extLst>
                  <a:ext uri="{FF2B5EF4-FFF2-40B4-BE49-F238E27FC236}">
                    <a16:creationId xmlns:a16="http://schemas.microsoft.com/office/drawing/2014/main" id="{76C9F290-4CDA-4019-962D-3F34F65F6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7" y="756"/>
                <a:ext cx="8" cy="6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1" y="2"/>
                      <a:pt x="0" y="0"/>
                      <a:pt x="1" y="0"/>
                    </a:cubicBezTo>
                    <a:cubicBezTo>
                      <a:pt x="3" y="0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1" name="Freeform 441">
                <a:extLst>
                  <a:ext uri="{FF2B5EF4-FFF2-40B4-BE49-F238E27FC236}">
                    <a16:creationId xmlns:a16="http://schemas.microsoft.com/office/drawing/2014/main" id="{F7B7E92B-C933-490B-89CA-6B417B2E5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4" y="-17"/>
                <a:ext cx="29" cy="57"/>
              </a:xfrm>
              <a:custGeom>
                <a:avLst/>
                <a:gdLst>
                  <a:gd name="T0" fmla="*/ 2 w 11"/>
                  <a:gd name="T1" fmla="*/ 1 h 21"/>
                  <a:gd name="T2" fmla="*/ 1 w 11"/>
                  <a:gd name="T3" fmla="*/ 1 h 21"/>
                  <a:gd name="T4" fmla="*/ 1 w 11"/>
                  <a:gd name="T5" fmla="*/ 7 h 21"/>
                  <a:gd name="T6" fmla="*/ 0 w 11"/>
                  <a:gd name="T7" fmla="*/ 12 h 21"/>
                  <a:gd name="T8" fmla="*/ 1 w 11"/>
                  <a:gd name="T9" fmla="*/ 19 h 21"/>
                  <a:gd name="T10" fmla="*/ 6 w 11"/>
                  <a:gd name="T11" fmla="*/ 20 h 21"/>
                  <a:gd name="T12" fmla="*/ 11 w 11"/>
                  <a:gd name="T13" fmla="*/ 16 h 21"/>
                  <a:gd name="T14" fmla="*/ 10 w 11"/>
                  <a:gd name="T15" fmla="*/ 11 h 21"/>
                  <a:gd name="T16" fmla="*/ 6 w 11"/>
                  <a:gd name="T17" fmla="*/ 4 h 21"/>
                  <a:gd name="T18" fmla="*/ 2 w 11"/>
                  <a:gd name="T1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21">
                    <a:moveTo>
                      <a:pt x="2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6"/>
                      <a:pt x="1" y="7"/>
                    </a:cubicBezTo>
                    <a:cubicBezTo>
                      <a:pt x="0" y="8"/>
                      <a:pt x="0" y="10"/>
                      <a:pt x="0" y="12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3" y="21"/>
                      <a:pt x="4" y="21"/>
                      <a:pt x="6" y="20"/>
                    </a:cubicBezTo>
                    <a:cubicBezTo>
                      <a:pt x="9" y="19"/>
                      <a:pt x="10" y="18"/>
                      <a:pt x="11" y="16"/>
                    </a:cubicBezTo>
                    <a:cubicBezTo>
                      <a:pt x="11" y="15"/>
                      <a:pt x="10" y="13"/>
                      <a:pt x="10" y="11"/>
                    </a:cubicBezTo>
                    <a:cubicBezTo>
                      <a:pt x="9" y="9"/>
                      <a:pt x="7" y="5"/>
                      <a:pt x="6" y="4"/>
                    </a:cubicBezTo>
                    <a:cubicBezTo>
                      <a:pt x="5" y="2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2" name="Freeform 442">
                <a:extLst>
                  <a:ext uri="{FF2B5EF4-FFF2-40B4-BE49-F238E27FC236}">
                    <a16:creationId xmlns:a16="http://schemas.microsoft.com/office/drawing/2014/main" id="{D00BA512-CA6C-4F46-BDCF-53B9B549E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7" y="304"/>
                <a:ext cx="106" cy="212"/>
              </a:xfrm>
              <a:custGeom>
                <a:avLst/>
                <a:gdLst>
                  <a:gd name="T0" fmla="*/ 34 w 40"/>
                  <a:gd name="T1" fmla="*/ 3 h 79"/>
                  <a:gd name="T2" fmla="*/ 32 w 40"/>
                  <a:gd name="T3" fmla="*/ 1 h 79"/>
                  <a:gd name="T4" fmla="*/ 31 w 40"/>
                  <a:gd name="T5" fmla="*/ 4 h 79"/>
                  <a:gd name="T6" fmla="*/ 30 w 40"/>
                  <a:gd name="T7" fmla="*/ 9 h 79"/>
                  <a:gd name="T8" fmla="*/ 28 w 40"/>
                  <a:gd name="T9" fmla="*/ 10 h 79"/>
                  <a:gd name="T10" fmla="*/ 26 w 40"/>
                  <a:gd name="T11" fmla="*/ 10 h 79"/>
                  <a:gd name="T12" fmla="*/ 26 w 40"/>
                  <a:gd name="T13" fmla="*/ 12 h 79"/>
                  <a:gd name="T14" fmla="*/ 25 w 40"/>
                  <a:gd name="T15" fmla="*/ 13 h 79"/>
                  <a:gd name="T16" fmla="*/ 25 w 40"/>
                  <a:gd name="T17" fmla="*/ 15 h 79"/>
                  <a:gd name="T18" fmla="*/ 25 w 40"/>
                  <a:gd name="T19" fmla="*/ 16 h 79"/>
                  <a:gd name="T20" fmla="*/ 22 w 40"/>
                  <a:gd name="T21" fmla="*/ 17 h 79"/>
                  <a:gd name="T22" fmla="*/ 20 w 40"/>
                  <a:gd name="T23" fmla="*/ 19 h 79"/>
                  <a:gd name="T24" fmla="*/ 17 w 40"/>
                  <a:gd name="T25" fmla="*/ 21 h 79"/>
                  <a:gd name="T26" fmla="*/ 16 w 40"/>
                  <a:gd name="T27" fmla="*/ 22 h 79"/>
                  <a:gd name="T28" fmla="*/ 14 w 40"/>
                  <a:gd name="T29" fmla="*/ 22 h 79"/>
                  <a:gd name="T30" fmla="*/ 8 w 40"/>
                  <a:gd name="T31" fmla="*/ 24 h 79"/>
                  <a:gd name="T32" fmla="*/ 6 w 40"/>
                  <a:gd name="T33" fmla="*/ 24 h 79"/>
                  <a:gd name="T34" fmla="*/ 4 w 40"/>
                  <a:gd name="T35" fmla="*/ 32 h 79"/>
                  <a:gd name="T36" fmla="*/ 6 w 40"/>
                  <a:gd name="T37" fmla="*/ 42 h 79"/>
                  <a:gd name="T38" fmla="*/ 5 w 40"/>
                  <a:gd name="T39" fmla="*/ 49 h 79"/>
                  <a:gd name="T40" fmla="*/ 1 w 40"/>
                  <a:gd name="T41" fmla="*/ 56 h 79"/>
                  <a:gd name="T42" fmla="*/ 0 w 40"/>
                  <a:gd name="T43" fmla="*/ 62 h 79"/>
                  <a:gd name="T44" fmla="*/ 3 w 40"/>
                  <a:gd name="T45" fmla="*/ 67 h 79"/>
                  <a:gd name="T46" fmla="*/ 2 w 40"/>
                  <a:gd name="T47" fmla="*/ 69 h 79"/>
                  <a:gd name="T48" fmla="*/ 5 w 40"/>
                  <a:gd name="T49" fmla="*/ 76 h 79"/>
                  <a:gd name="T50" fmla="*/ 11 w 40"/>
                  <a:gd name="T51" fmla="*/ 78 h 79"/>
                  <a:gd name="T52" fmla="*/ 18 w 40"/>
                  <a:gd name="T53" fmla="*/ 77 h 79"/>
                  <a:gd name="T54" fmla="*/ 24 w 40"/>
                  <a:gd name="T55" fmla="*/ 65 h 79"/>
                  <a:gd name="T56" fmla="*/ 30 w 40"/>
                  <a:gd name="T57" fmla="*/ 45 h 79"/>
                  <a:gd name="T58" fmla="*/ 35 w 40"/>
                  <a:gd name="T59" fmla="*/ 30 h 79"/>
                  <a:gd name="T60" fmla="*/ 36 w 40"/>
                  <a:gd name="T61" fmla="*/ 26 h 79"/>
                  <a:gd name="T62" fmla="*/ 35 w 40"/>
                  <a:gd name="T63" fmla="*/ 21 h 79"/>
                  <a:gd name="T64" fmla="*/ 37 w 40"/>
                  <a:gd name="T65" fmla="*/ 20 h 79"/>
                  <a:gd name="T66" fmla="*/ 39 w 40"/>
                  <a:gd name="T67" fmla="*/ 22 h 79"/>
                  <a:gd name="T68" fmla="*/ 39 w 40"/>
                  <a:gd name="T69" fmla="*/ 18 h 79"/>
                  <a:gd name="T70" fmla="*/ 38 w 40"/>
                  <a:gd name="T71" fmla="*/ 9 h 79"/>
                  <a:gd name="T72" fmla="*/ 34 w 40"/>
                  <a:gd name="T73" fmla="*/ 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" h="79">
                    <a:moveTo>
                      <a:pt x="34" y="3"/>
                    </a:moveTo>
                    <a:cubicBezTo>
                      <a:pt x="33" y="2"/>
                      <a:pt x="33" y="0"/>
                      <a:pt x="32" y="1"/>
                    </a:cubicBezTo>
                    <a:cubicBezTo>
                      <a:pt x="32" y="2"/>
                      <a:pt x="31" y="3"/>
                      <a:pt x="31" y="4"/>
                    </a:cubicBezTo>
                    <a:cubicBezTo>
                      <a:pt x="31" y="5"/>
                      <a:pt x="30" y="9"/>
                      <a:pt x="30" y="9"/>
                    </a:cubicBezTo>
                    <a:cubicBezTo>
                      <a:pt x="29" y="9"/>
                      <a:pt x="29" y="10"/>
                      <a:pt x="28" y="10"/>
                    </a:cubicBezTo>
                    <a:cubicBezTo>
                      <a:pt x="27" y="10"/>
                      <a:pt x="26" y="9"/>
                      <a:pt x="26" y="10"/>
                    </a:cubicBezTo>
                    <a:cubicBezTo>
                      <a:pt x="26" y="11"/>
                      <a:pt x="26" y="10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4" y="14"/>
                      <a:pt x="24" y="15"/>
                      <a:pt x="25" y="15"/>
                    </a:cubicBezTo>
                    <a:cubicBezTo>
                      <a:pt x="26" y="15"/>
                      <a:pt x="27" y="16"/>
                      <a:pt x="25" y="16"/>
                    </a:cubicBezTo>
                    <a:cubicBezTo>
                      <a:pt x="23" y="16"/>
                      <a:pt x="23" y="16"/>
                      <a:pt x="22" y="17"/>
                    </a:cubicBezTo>
                    <a:cubicBezTo>
                      <a:pt x="22" y="18"/>
                      <a:pt x="21" y="18"/>
                      <a:pt x="20" y="19"/>
                    </a:cubicBezTo>
                    <a:cubicBezTo>
                      <a:pt x="19" y="20"/>
                      <a:pt x="16" y="20"/>
                      <a:pt x="17" y="21"/>
                    </a:cubicBezTo>
                    <a:cubicBezTo>
                      <a:pt x="17" y="22"/>
                      <a:pt x="17" y="23"/>
                      <a:pt x="16" y="22"/>
                    </a:cubicBezTo>
                    <a:cubicBezTo>
                      <a:pt x="15" y="22"/>
                      <a:pt x="16" y="21"/>
                      <a:pt x="14" y="22"/>
                    </a:cubicBezTo>
                    <a:cubicBezTo>
                      <a:pt x="12" y="23"/>
                      <a:pt x="10" y="24"/>
                      <a:pt x="8" y="24"/>
                    </a:cubicBezTo>
                    <a:cubicBezTo>
                      <a:pt x="7" y="24"/>
                      <a:pt x="7" y="23"/>
                      <a:pt x="6" y="24"/>
                    </a:cubicBezTo>
                    <a:cubicBezTo>
                      <a:pt x="6" y="25"/>
                      <a:pt x="5" y="30"/>
                      <a:pt x="4" y="32"/>
                    </a:cubicBezTo>
                    <a:cubicBezTo>
                      <a:pt x="3" y="34"/>
                      <a:pt x="5" y="41"/>
                      <a:pt x="6" y="42"/>
                    </a:cubicBezTo>
                    <a:cubicBezTo>
                      <a:pt x="6" y="44"/>
                      <a:pt x="6" y="48"/>
                      <a:pt x="5" y="49"/>
                    </a:cubicBezTo>
                    <a:cubicBezTo>
                      <a:pt x="4" y="50"/>
                      <a:pt x="1" y="54"/>
                      <a:pt x="1" y="56"/>
                    </a:cubicBezTo>
                    <a:cubicBezTo>
                      <a:pt x="0" y="57"/>
                      <a:pt x="0" y="62"/>
                      <a:pt x="0" y="62"/>
                    </a:cubicBezTo>
                    <a:cubicBezTo>
                      <a:pt x="1" y="63"/>
                      <a:pt x="3" y="65"/>
                      <a:pt x="3" y="67"/>
                    </a:cubicBezTo>
                    <a:cubicBezTo>
                      <a:pt x="2" y="68"/>
                      <a:pt x="2" y="68"/>
                      <a:pt x="2" y="69"/>
                    </a:cubicBezTo>
                    <a:cubicBezTo>
                      <a:pt x="2" y="71"/>
                      <a:pt x="3" y="75"/>
                      <a:pt x="5" y="76"/>
                    </a:cubicBezTo>
                    <a:cubicBezTo>
                      <a:pt x="7" y="77"/>
                      <a:pt x="9" y="79"/>
                      <a:pt x="11" y="78"/>
                    </a:cubicBezTo>
                    <a:cubicBezTo>
                      <a:pt x="14" y="78"/>
                      <a:pt x="17" y="77"/>
                      <a:pt x="18" y="77"/>
                    </a:cubicBezTo>
                    <a:cubicBezTo>
                      <a:pt x="19" y="76"/>
                      <a:pt x="23" y="71"/>
                      <a:pt x="24" y="65"/>
                    </a:cubicBezTo>
                    <a:cubicBezTo>
                      <a:pt x="26" y="59"/>
                      <a:pt x="29" y="49"/>
                      <a:pt x="30" y="45"/>
                    </a:cubicBezTo>
                    <a:cubicBezTo>
                      <a:pt x="32" y="41"/>
                      <a:pt x="35" y="33"/>
                      <a:pt x="35" y="30"/>
                    </a:cubicBezTo>
                    <a:cubicBezTo>
                      <a:pt x="35" y="27"/>
                      <a:pt x="36" y="27"/>
                      <a:pt x="36" y="26"/>
                    </a:cubicBezTo>
                    <a:cubicBezTo>
                      <a:pt x="36" y="25"/>
                      <a:pt x="35" y="22"/>
                      <a:pt x="35" y="21"/>
                    </a:cubicBezTo>
                    <a:cubicBezTo>
                      <a:pt x="35" y="20"/>
                      <a:pt x="36" y="19"/>
                      <a:pt x="37" y="20"/>
                    </a:cubicBezTo>
                    <a:cubicBezTo>
                      <a:pt x="38" y="21"/>
                      <a:pt x="38" y="23"/>
                      <a:pt x="39" y="22"/>
                    </a:cubicBezTo>
                    <a:cubicBezTo>
                      <a:pt x="39" y="22"/>
                      <a:pt x="40" y="19"/>
                      <a:pt x="39" y="18"/>
                    </a:cubicBezTo>
                    <a:cubicBezTo>
                      <a:pt x="39" y="16"/>
                      <a:pt x="39" y="11"/>
                      <a:pt x="38" y="9"/>
                    </a:cubicBezTo>
                    <a:cubicBezTo>
                      <a:pt x="37" y="7"/>
                      <a:pt x="35" y="3"/>
                      <a:pt x="34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3" name="Freeform 443">
                <a:extLst>
                  <a:ext uri="{FF2B5EF4-FFF2-40B4-BE49-F238E27FC236}">
                    <a16:creationId xmlns:a16="http://schemas.microsoft.com/office/drawing/2014/main" id="{C33F32C1-0090-4F48-8C96-3E9E97C35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" y="-1148"/>
                <a:ext cx="32" cy="21"/>
              </a:xfrm>
              <a:custGeom>
                <a:avLst/>
                <a:gdLst>
                  <a:gd name="T0" fmla="*/ 10 w 12"/>
                  <a:gd name="T1" fmla="*/ 8 h 8"/>
                  <a:gd name="T2" fmla="*/ 11 w 12"/>
                  <a:gd name="T3" fmla="*/ 6 h 8"/>
                  <a:gd name="T4" fmla="*/ 5 w 12"/>
                  <a:gd name="T5" fmla="*/ 2 h 8"/>
                  <a:gd name="T6" fmla="*/ 2 w 12"/>
                  <a:gd name="T7" fmla="*/ 1 h 8"/>
                  <a:gd name="T8" fmla="*/ 2 w 12"/>
                  <a:gd name="T9" fmla="*/ 5 h 8"/>
                  <a:gd name="T10" fmla="*/ 6 w 12"/>
                  <a:gd name="T11" fmla="*/ 7 h 8"/>
                  <a:gd name="T12" fmla="*/ 10 w 1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0" y="8"/>
                    </a:moveTo>
                    <a:cubicBezTo>
                      <a:pt x="11" y="8"/>
                      <a:pt x="12" y="7"/>
                      <a:pt x="11" y="6"/>
                    </a:cubicBezTo>
                    <a:cubicBezTo>
                      <a:pt x="9" y="5"/>
                      <a:pt x="6" y="3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2" y="5"/>
                    </a:cubicBezTo>
                    <a:cubicBezTo>
                      <a:pt x="4" y="6"/>
                      <a:pt x="5" y="6"/>
                      <a:pt x="6" y="7"/>
                    </a:cubicBezTo>
                    <a:cubicBezTo>
                      <a:pt x="7" y="8"/>
                      <a:pt x="8" y="8"/>
                      <a:pt x="10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4" name="Freeform 444">
                <a:extLst>
                  <a:ext uri="{FF2B5EF4-FFF2-40B4-BE49-F238E27FC236}">
                    <a16:creationId xmlns:a16="http://schemas.microsoft.com/office/drawing/2014/main" id="{D5C7A0E6-90DC-4B36-9B2E-7C7F977E9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9" y="-1121"/>
                <a:ext cx="32" cy="24"/>
              </a:xfrm>
              <a:custGeom>
                <a:avLst/>
                <a:gdLst>
                  <a:gd name="T0" fmla="*/ 12 w 12"/>
                  <a:gd name="T1" fmla="*/ 4 h 9"/>
                  <a:gd name="T2" fmla="*/ 4 w 12"/>
                  <a:gd name="T3" fmla="*/ 8 h 9"/>
                  <a:gd name="T4" fmla="*/ 1 w 12"/>
                  <a:gd name="T5" fmla="*/ 4 h 9"/>
                  <a:gd name="T6" fmla="*/ 4 w 12"/>
                  <a:gd name="T7" fmla="*/ 0 h 9"/>
                  <a:gd name="T8" fmla="*/ 12 w 12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2" y="4"/>
                    </a:moveTo>
                    <a:cubicBezTo>
                      <a:pt x="11" y="5"/>
                      <a:pt x="6" y="9"/>
                      <a:pt x="4" y="8"/>
                    </a:cubicBezTo>
                    <a:cubicBezTo>
                      <a:pt x="2" y="7"/>
                      <a:pt x="0" y="5"/>
                      <a:pt x="1" y="4"/>
                    </a:cubicBezTo>
                    <a:cubicBezTo>
                      <a:pt x="1" y="2"/>
                      <a:pt x="1" y="0"/>
                      <a:pt x="4" y="0"/>
                    </a:cubicBezTo>
                    <a:cubicBezTo>
                      <a:pt x="8" y="1"/>
                      <a:pt x="12" y="3"/>
                      <a:pt x="1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5" name="Freeform 445">
                <a:extLst>
                  <a:ext uri="{FF2B5EF4-FFF2-40B4-BE49-F238E27FC236}">
                    <a16:creationId xmlns:a16="http://schemas.microsoft.com/office/drawing/2014/main" id="{EC741203-5BBB-42A3-B3B3-D85ADF7B7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5" y="-1231"/>
                <a:ext cx="24" cy="16"/>
              </a:xfrm>
              <a:custGeom>
                <a:avLst/>
                <a:gdLst>
                  <a:gd name="T0" fmla="*/ 9 w 9"/>
                  <a:gd name="T1" fmla="*/ 4 h 6"/>
                  <a:gd name="T2" fmla="*/ 1 w 9"/>
                  <a:gd name="T3" fmla="*/ 5 h 6"/>
                  <a:gd name="T4" fmla="*/ 1 w 9"/>
                  <a:gd name="T5" fmla="*/ 1 h 6"/>
                  <a:gd name="T6" fmla="*/ 6 w 9"/>
                  <a:gd name="T7" fmla="*/ 1 h 6"/>
                  <a:gd name="T8" fmla="*/ 9 w 9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4"/>
                    </a:moveTo>
                    <a:cubicBezTo>
                      <a:pt x="8" y="4"/>
                      <a:pt x="2" y="6"/>
                      <a:pt x="1" y="5"/>
                    </a:cubicBezTo>
                    <a:cubicBezTo>
                      <a:pt x="1" y="4"/>
                      <a:pt x="0" y="1"/>
                      <a:pt x="1" y="1"/>
                    </a:cubicBezTo>
                    <a:cubicBezTo>
                      <a:pt x="2" y="0"/>
                      <a:pt x="6" y="0"/>
                      <a:pt x="6" y="1"/>
                    </a:cubicBezTo>
                    <a:cubicBezTo>
                      <a:pt x="7" y="1"/>
                      <a:pt x="9" y="4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6" name="Freeform 446">
                <a:extLst>
                  <a:ext uri="{FF2B5EF4-FFF2-40B4-BE49-F238E27FC236}">
                    <a16:creationId xmlns:a16="http://schemas.microsoft.com/office/drawing/2014/main" id="{50B973DB-E619-4981-B56C-9C6460190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5" y="-1260"/>
                <a:ext cx="32" cy="16"/>
              </a:xfrm>
              <a:custGeom>
                <a:avLst/>
                <a:gdLst>
                  <a:gd name="T0" fmla="*/ 7 w 12"/>
                  <a:gd name="T1" fmla="*/ 5 h 6"/>
                  <a:gd name="T2" fmla="*/ 1 w 12"/>
                  <a:gd name="T3" fmla="*/ 3 h 6"/>
                  <a:gd name="T4" fmla="*/ 5 w 12"/>
                  <a:gd name="T5" fmla="*/ 1 h 6"/>
                  <a:gd name="T6" fmla="*/ 8 w 12"/>
                  <a:gd name="T7" fmla="*/ 1 h 6"/>
                  <a:gd name="T8" fmla="*/ 11 w 12"/>
                  <a:gd name="T9" fmla="*/ 2 h 6"/>
                  <a:gd name="T10" fmla="*/ 7 w 12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7" y="5"/>
                    </a:moveTo>
                    <a:cubicBezTo>
                      <a:pt x="5" y="6"/>
                      <a:pt x="0" y="4"/>
                      <a:pt x="1" y="3"/>
                    </a:cubicBezTo>
                    <a:cubicBezTo>
                      <a:pt x="3" y="2"/>
                      <a:pt x="3" y="1"/>
                      <a:pt x="5" y="1"/>
                    </a:cubicBezTo>
                    <a:cubicBezTo>
                      <a:pt x="6" y="0"/>
                      <a:pt x="6" y="1"/>
                      <a:pt x="8" y="1"/>
                    </a:cubicBezTo>
                    <a:cubicBezTo>
                      <a:pt x="10" y="1"/>
                      <a:pt x="12" y="0"/>
                      <a:pt x="11" y="2"/>
                    </a:cubicBezTo>
                    <a:cubicBezTo>
                      <a:pt x="10" y="4"/>
                      <a:pt x="8" y="5"/>
                      <a:pt x="7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7" name="Freeform 447">
                <a:extLst>
                  <a:ext uri="{FF2B5EF4-FFF2-40B4-BE49-F238E27FC236}">
                    <a16:creationId xmlns:a16="http://schemas.microsoft.com/office/drawing/2014/main" id="{C4D45CDB-6579-424C-8311-C26BEB315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8" y="-1474"/>
                <a:ext cx="43" cy="18"/>
              </a:xfrm>
              <a:custGeom>
                <a:avLst/>
                <a:gdLst>
                  <a:gd name="T0" fmla="*/ 16 w 16"/>
                  <a:gd name="T1" fmla="*/ 2 h 7"/>
                  <a:gd name="T2" fmla="*/ 13 w 16"/>
                  <a:gd name="T3" fmla="*/ 1 h 7"/>
                  <a:gd name="T4" fmla="*/ 9 w 16"/>
                  <a:gd name="T5" fmla="*/ 1 h 7"/>
                  <a:gd name="T6" fmla="*/ 5 w 16"/>
                  <a:gd name="T7" fmla="*/ 3 h 7"/>
                  <a:gd name="T8" fmla="*/ 1 w 16"/>
                  <a:gd name="T9" fmla="*/ 5 h 7"/>
                  <a:gd name="T10" fmla="*/ 4 w 16"/>
                  <a:gd name="T11" fmla="*/ 6 h 7"/>
                  <a:gd name="T12" fmla="*/ 12 w 16"/>
                  <a:gd name="T13" fmla="*/ 5 h 7"/>
                  <a:gd name="T14" fmla="*/ 16 w 16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7">
                    <a:moveTo>
                      <a:pt x="16" y="2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11" y="1"/>
                      <a:pt x="11" y="0"/>
                      <a:pt x="9" y="1"/>
                    </a:cubicBezTo>
                    <a:cubicBezTo>
                      <a:pt x="8" y="2"/>
                      <a:pt x="6" y="2"/>
                      <a:pt x="5" y="3"/>
                    </a:cubicBezTo>
                    <a:cubicBezTo>
                      <a:pt x="4" y="3"/>
                      <a:pt x="2" y="5"/>
                      <a:pt x="1" y="5"/>
                    </a:cubicBezTo>
                    <a:cubicBezTo>
                      <a:pt x="0" y="5"/>
                      <a:pt x="1" y="6"/>
                      <a:pt x="4" y="6"/>
                    </a:cubicBezTo>
                    <a:cubicBezTo>
                      <a:pt x="6" y="6"/>
                      <a:pt x="10" y="7"/>
                      <a:pt x="12" y="5"/>
                    </a:cubicBezTo>
                    <a:cubicBezTo>
                      <a:pt x="14" y="4"/>
                      <a:pt x="16" y="5"/>
                      <a:pt x="1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8" name="Freeform 448">
                <a:extLst>
                  <a:ext uri="{FF2B5EF4-FFF2-40B4-BE49-F238E27FC236}">
                    <a16:creationId xmlns:a16="http://schemas.microsoft.com/office/drawing/2014/main" id="{A2C94372-3419-423F-A254-4E7D3A31F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5" y="-1464"/>
                <a:ext cx="48" cy="19"/>
              </a:xfrm>
              <a:custGeom>
                <a:avLst/>
                <a:gdLst>
                  <a:gd name="T0" fmla="*/ 17 w 18"/>
                  <a:gd name="T1" fmla="*/ 1 h 7"/>
                  <a:gd name="T2" fmla="*/ 12 w 18"/>
                  <a:gd name="T3" fmla="*/ 1 h 7"/>
                  <a:gd name="T4" fmla="*/ 3 w 18"/>
                  <a:gd name="T5" fmla="*/ 1 h 7"/>
                  <a:gd name="T6" fmla="*/ 3 w 18"/>
                  <a:gd name="T7" fmla="*/ 5 h 7"/>
                  <a:gd name="T8" fmla="*/ 10 w 18"/>
                  <a:gd name="T9" fmla="*/ 6 h 7"/>
                  <a:gd name="T10" fmla="*/ 17 w 18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17" y="1"/>
                    </a:moveTo>
                    <a:cubicBezTo>
                      <a:pt x="16" y="0"/>
                      <a:pt x="14" y="0"/>
                      <a:pt x="12" y="1"/>
                    </a:cubicBezTo>
                    <a:cubicBezTo>
                      <a:pt x="11" y="1"/>
                      <a:pt x="4" y="1"/>
                      <a:pt x="3" y="1"/>
                    </a:cubicBezTo>
                    <a:cubicBezTo>
                      <a:pt x="2" y="1"/>
                      <a:pt x="0" y="4"/>
                      <a:pt x="3" y="5"/>
                    </a:cubicBezTo>
                    <a:cubicBezTo>
                      <a:pt x="6" y="6"/>
                      <a:pt x="9" y="6"/>
                      <a:pt x="10" y="6"/>
                    </a:cubicBezTo>
                    <a:cubicBezTo>
                      <a:pt x="11" y="7"/>
                      <a:pt x="18" y="2"/>
                      <a:pt x="17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39" name="Freeform 449">
                <a:extLst>
                  <a:ext uri="{FF2B5EF4-FFF2-40B4-BE49-F238E27FC236}">
                    <a16:creationId xmlns:a16="http://schemas.microsoft.com/office/drawing/2014/main" id="{DA1CE24E-885F-46A4-B132-5D069C46C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" y="-1450"/>
                <a:ext cx="35" cy="13"/>
              </a:xfrm>
              <a:custGeom>
                <a:avLst/>
                <a:gdLst>
                  <a:gd name="T0" fmla="*/ 2 w 13"/>
                  <a:gd name="T1" fmla="*/ 5 h 5"/>
                  <a:gd name="T2" fmla="*/ 1 w 13"/>
                  <a:gd name="T3" fmla="*/ 2 h 5"/>
                  <a:gd name="T4" fmla="*/ 3 w 13"/>
                  <a:gd name="T5" fmla="*/ 0 h 5"/>
                  <a:gd name="T6" fmla="*/ 11 w 13"/>
                  <a:gd name="T7" fmla="*/ 2 h 5"/>
                  <a:gd name="T8" fmla="*/ 6 w 13"/>
                  <a:gd name="T9" fmla="*/ 2 h 5"/>
                  <a:gd name="T10" fmla="*/ 2 w 13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2" y="5"/>
                    </a:moveTo>
                    <a:cubicBezTo>
                      <a:pt x="1" y="4"/>
                      <a:pt x="2" y="3"/>
                      <a:pt x="1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13" y="2"/>
                      <a:pt x="11" y="2"/>
                    </a:cubicBezTo>
                    <a:cubicBezTo>
                      <a:pt x="9" y="2"/>
                      <a:pt x="7" y="1"/>
                      <a:pt x="6" y="2"/>
                    </a:cubicBezTo>
                    <a:cubicBezTo>
                      <a:pt x="6" y="4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0" name="Freeform 450">
                <a:extLst>
                  <a:ext uri="{FF2B5EF4-FFF2-40B4-BE49-F238E27FC236}">
                    <a16:creationId xmlns:a16="http://schemas.microsoft.com/office/drawing/2014/main" id="{FE5E2BC7-AAB5-47D4-9A52-3F3FB42FD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" y="-1448"/>
                <a:ext cx="21" cy="14"/>
              </a:xfrm>
              <a:custGeom>
                <a:avLst/>
                <a:gdLst>
                  <a:gd name="T0" fmla="*/ 6 w 8"/>
                  <a:gd name="T1" fmla="*/ 4 h 5"/>
                  <a:gd name="T2" fmla="*/ 1 w 8"/>
                  <a:gd name="T3" fmla="*/ 3 h 5"/>
                  <a:gd name="T4" fmla="*/ 4 w 8"/>
                  <a:gd name="T5" fmla="*/ 1 h 5"/>
                  <a:gd name="T6" fmla="*/ 8 w 8"/>
                  <a:gd name="T7" fmla="*/ 1 h 5"/>
                  <a:gd name="T8" fmla="*/ 6 w 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6" y="4"/>
                    </a:moveTo>
                    <a:cubicBezTo>
                      <a:pt x="5" y="5"/>
                      <a:pt x="0" y="5"/>
                      <a:pt x="1" y="3"/>
                    </a:cubicBezTo>
                    <a:cubicBezTo>
                      <a:pt x="2" y="2"/>
                      <a:pt x="2" y="1"/>
                      <a:pt x="4" y="1"/>
                    </a:cubicBezTo>
                    <a:cubicBezTo>
                      <a:pt x="6" y="1"/>
                      <a:pt x="8" y="0"/>
                      <a:pt x="8" y="1"/>
                    </a:cubicBezTo>
                    <a:cubicBezTo>
                      <a:pt x="8" y="2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1" name="Freeform 451">
                <a:extLst>
                  <a:ext uri="{FF2B5EF4-FFF2-40B4-BE49-F238E27FC236}">
                    <a16:creationId xmlns:a16="http://schemas.microsoft.com/office/drawing/2014/main" id="{6391EAF6-3F4D-4912-A4BB-3390C8EFE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6" y="-1450"/>
                <a:ext cx="19" cy="10"/>
              </a:xfrm>
              <a:custGeom>
                <a:avLst/>
                <a:gdLst>
                  <a:gd name="T0" fmla="*/ 5 w 7"/>
                  <a:gd name="T1" fmla="*/ 4 h 4"/>
                  <a:gd name="T2" fmla="*/ 0 w 7"/>
                  <a:gd name="T3" fmla="*/ 3 h 4"/>
                  <a:gd name="T4" fmla="*/ 3 w 7"/>
                  <a:gd name="T5" fmla="*/ 1 h 4"/>
                  <a:gd name="T6" fmla="*/ 5 w 7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5" y="4"/>
                    </a:moveTo>
                    <a:cubicBezTo>
                      <a:pt x="3" y="4"/>
                      <a:pt x="0" y="4"/>
                      <a:pt x="0" y="3"/>
                    </a:cubicBezTo>
                    <a:cubicBezTo>
                      <a:pt x="1" y="2"/>
                      <a:pt x="2" y="0"/>
                      <a:pt x="3" y="1"/>
                    </a:cubicBezTo>
                    <a:cubicBezTo>
                      <a:pt x="5" y="2"/>
                      <a:pt x="7" y="3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2" name="Freeform 452">
                <a:extLst>
                  <a:ext uri="{FF2B5EF4-FFF2-40B4-BE49-F238E27FC236}">
                    <a16:creationId xmlns:a16="http://schemas.microsoft.com/office/drawing/2014/main" id="{8CDFDAD2-9C81-4082-8BF4-E1656A232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3" y="-1466"/>
                <a:ext cx="70" cy="26"/>
              </a:xfrm>
              <a:custGeom>
                <a:avLst/>
                <a:gdLst>
                  <a:gd name="T0" fmla="*/ 22 w 26"/>
                  <a:gd name="T1" fmla="*/ 6 h 10"/>
                  <a:gd name="T2" fmla="*/ 16 w 26"/>
                  <a:gd name="T3" fmla="*/ 7 h 10"/>
                  <a:gd name="T4" fmla="*/ 13 w 26"/>
                  <a:gd name="T5" fmla="*/ 8 h 10"/>
                  <a:gd name="T6" fmla="*/ 10 w 26"/>
                  <a:gd name="T7" fmla="*/ 8 h 10"/>
                  <a:gd name="T8" fmla="*/ 10 w 26"/>
                  <a:gd name="T9" fmla="*/ 10 h 10"/>
                  <a:gd name="T10" fmla="*/ 6 w 26"/>
                  <a:gd name="T11" fmla="*/ 10 h 10"/>
                  <a:gd name="T12" fmla="*/ 4 w 26"/>
                  <a:gd name="T13" fmla="*/ 9 h 10"/>
                  <a:gd name="T14" fmla="*/ 1 w 26"/>
                  <a:gd name="T15" fmla="*/ 10 h 10"/>
                  <a:gd name="T16" fmla="*/ 0 w 26"/>
                  <a:gd name="T17" fmla="*/ 9 h 10"/>
                  <a:gd name="T18" fmla="*/ 1 w 26"/>
                  <a:gd name="T19" fmla="*/ 7 h 10"/>
                  <a:gd name="T20" fmla="*/ 5 w 26"/>
                  <a:gd name="T21" fmla="*/ 8 h 10"/>
                  <a:gd name="T22" fmla="*/ 6 w 26"/>
                  <a:gd name="T23" fmla="*/ 7 h 10"/>
                  <a:gd name="T24" fmla="*/ 3 w 26"/>
                  <a:gd name="T25" fmla="*/ 6 h 10"/>
                  <a:gd name="T26" fmla="*/ 7 w 26"/>
                  <a:gd name="T27" fmla="*/ 6 h 10"/>
                  <a:gd name="T28" fmla="*/ 13 w 26"/>
                  <a:gd name="T29" fmla="*/ 5 h 10"/>
                  <a:gd name="T30" fmla="*/ 15 w 26"/>
                  <a:gd name="T31" fmla="*/ 3 h 10"/>
                  <a:gd name="T32" fmla="*/ 12 w 26"/>
                  <a:gd name="T33" fmla="*/ 1 h 10"/>
                  <a:gd name="T34" fmla="*/ 17 w 26"/>
                  <a:gd name="T35" fmla="*/ 1 h 10"/>
                  <a:gd name="T36" fmla="*/ 19 w 26"/>
                  <a:gd name="T37" fmla="*/ 2 h 10"/>
                  <a:gd name="T38" fmla="*/ 22 w 26"/>
                  <a:gd name="T39" fmla="*/ 2 h 10"/>
                  <a:gd name="T40" fmla="*/ 25 w 26"/>
                  <a:gd name="T41" fmla="*/ 3 h 10"/>
                  <a:gd name="T42" fmla="*/ 22 w 26"/>
                  <a:gd name="T4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10">
                    <a:moveTo>
                      <a:pt x="22" y="6"/>
                    </a:moveTo>
                    <a:cubicBezTo>
                      <a:pt x="18" y="6"/>
                      <a:pt x="17" y="6"/>
                      <a:pt x="16" y="7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1" y="8"/>
                      <a:pt x="8" y="7"/>
                      <a:pt x="10" y="8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9" y="10"/>
                      <a:pt x="6" y="10"/>
                      <a:pt x="6" y="10"/>
                    </a:cubicBezTo>
                    <a:cubicBezTo>
                      <a:pt x="5" y="10"/>
                      <a:pt x="6" y="9"/>
                      <a:pt x="4" y="9"/>
                    </a:cubicBezTo>
                    <a:cubicBezTo>
                      <a:pt x="2" y="9"/>
                      <a:pt x="2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8"/>
                      <a:pt x="0" y="7"/>
                      <a:pt x="1" y="7"/>
                    </a:cubicBezTo>
                    <a:cubicBezTo>
                      <a:pt x="2" y="8"/>
                      <a:pt x="3" y="8"/>
                      <a:pt x="5" y="8"/>
                    </a:cubicBezTo>
                    <a:cubicBezTo>
                      <a:pt x="6" y="8"/>
                      <a:pt x="8" y="7"/>
                      <a:pt x="6" y="7"/>
                    </a:cubicBezTo>
                    <a:cubicBezTo>
                      <a:pt x="5" y="7"/>
                      <a:pt x="2" y="7"/>
                      <a:pt x="3" y="6"/>
                    </a:cubicBezTo>
                    <a:cubicBezTo>
                      <a:pt x="4" y="6"/>
                      <a:pt x="5" y="6"/>
                      <a:pt x="7" y="6"/>
                    </a:cubicBezTo>
                    <a:cubicBezTo>
                      <a:pt x="9" y="6"/>
                      <a:pt x="11" y="6"/>
                      <a:pt x="13" y="5"/>
                    </a:cubicBezTo>
                    <a:cubicBezTo>
                      <a:pt x="14" y="4"/>
                      <a:pt x="17" y="4"/>
                      <a:pt x="15" y="3"/>
                    </a:cubicBezTo>
                    <a:cubicBezTo>
                      <a:pt x="13" y="2"/>
                      <a:pt x="10" y="1"/>
                      <a:pt x="12" y="1"/>
                    </a:cubicBezTo>
                    <a:cubicBezTo>
                      <a:pt x="14" y="1"/>
                      <a:pt x="15" y="0"/>
                      <a:pt x="17" y="1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20" y="2"/>
                      <a:pt x="21" y="2"/>
                      <a:pt x="22" y="2"/>
                    </a:cubicBezTo>
                    <a:cubicBezTo>
                      <a:pt x="24" y="2"/>
                      <a:pt x="26" y="3"/>
                      <a:pt x="25" y="3"/>
                    </a:cubicBezTo>
                    <a:cubicBezTo>
                      <a:pt x="24" y="3"/>
                      <a:pt x="23" y="6"/>
                      <a:pt x="22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3" name="Freeform 453">
                <a:extLst>
                  <a:ext uri="{FF2B5EF4-FFF2-40B4-BE49-F238E27FC236}">
                    <a16:creationId xmlns:a16="http://schemas.microsoft.com/office/drawing/2014/main" id="{773E2C39-A82D-4188-9B48-7E18C757B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" y="-1464"/>
                <a:ext cx="58" cy="16"/>
              </a:xfrm>
              <a:custGeom>
                <a:avLst/>
                <a:gdLst>
                  <a:gd name="T0" fmla="*/ 18 w 22"/>
                  <a:gd name="T1" fmla="*/ 2 h 6"/>
                  <a:gd name="T2" fmla="*/ 15 w 22"/>
                  <a:gd name="T3" fmla="*/ 3 h 6"/>
                  <a:gd name="T4" fmla="*/ 11 w 22"/>
                  <a:gd name="T5" fmla="*/ 4 h 6"/>
                  <a:gd name="T6" fmla="*/ 9 w 22"/>
                  <a:gd name="T7" fmla="*/ 5 h 6"/>
                  <a:gd name="T8" fmla="*/ 6 w 22"/>
                  <a:gd name="T9" fmla="*/ 4 h 6"/>
                  <a:gd name="T10" fmla="*/ 2 w 22"/>
                  <a:gd name="T11" fmla="*/ 3 h 6"/>
                  <a:gd name="T12" fmla="*/ 7 w 22"/>
                  <a:gd name="T13" fmla="*/ 2 h 6"/>
                  <a:gd name="T14" fmla="*/ 12 w 22"/>
                  <a:gd name="T15" fmla="*/ 2 h 6"/>
                  <a:gd name="T16" fmla="*/ 16 w 22"/>
                  <a:gd name="T17" fmla="*/ 0 h 6"/>
                  <a:gd name="T18" fmla="*/ 20 w 22"/>
                  <a:gd name="T19" fmla="*/ 1 h 6"/>
                  <a:gd name="T20" fmla="*/ 22 w 22"/>
                  <a:gd name="T21" fmla="*/ 2 h 6"/>
                  <a:gd name="T22" fmla="*/ 21 w 22"/>
                  <a:gd name="T23" fmla="*/ 3 h 6"/>
                  <a:gd name="T24" fmla="*/ 18 w 22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6">
                    <a:moveTo>
                      <a:pt x="18" y="2"/>
                    </a:moveTo>
                    <a:cubicBezTo>
                      <a:pt x="16" y="2"/>
                      <a:pt x="16" y="3"/>
                      <a:pt x="15" y="3"/>
                    </a:cubicBezTo>
                    <a:cubicBezTo>
                      <a:pt x="14" y="3"/>
                      <a:pt x="12" y="4"/>
                      <a:pt x="11" y="4"/>
                    </a:cubicBezTo>
                    <a:cubicBezTo>
                      <a:pt x="9" y="4"/>
                      <a:pt x="10" y="6"/>
                      <a:pt x="9" y="5"/>
                    </a:cubicBezTo>
                    <a:cubicBezTo>
                      <a:pt x="8" y="4"/>
                      <a:pt x="8" y="4"/>
                      <a:pt x="6" y="4"/>
                    </a:cubicBezTo>
                    <a:cubicBezTo>
                      <a:pt x="4" y="4"/>
                      <a:pt x="0" y="4"/>
                      <a:pt x="2" y="3"/>
                    </a:cubicBezTo>
                    <a:cubicBezTo>
                      <a:pt x="4" y="2"/>
                      <a:pt x="5" y="2"/>
                      <a:pt x="7" y="2"/>
                    </a:cubicBezTo>
                    <a:cubicBezTo>
                      <a:pt x="9" y="2"/>
                      <a:pt x="11" y="2"/>
                      <a:pt x="12" y="2"/>
                    </a:cubicBezTo>
                    <a:cubicBezTo>
                      <a:pt x="14" y="1"/>
                      <a:pt x="14" y="0"/>
                      <a:pt x="16" y="0"/>
                    </a:cubicBezTo>
                    <a:cubicBezTo>
                      <a:pt x="17" y="0"/>
                      <a:pt x="17" y="0"/>
                      <a:pt x="20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2" y="3"/>
                      <a:pt x="22" y="4"/>
                      <a:pt x="21" y="3"/>
                    </a:cubicBezTo>
                    <a:cubicBezTo>
                      <a:pt x="20" y="3"/>
                      <a:pt x="19" y="2"/>
                      <a:pt x="18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4" name="Freeform 454">
                <a:extLst>
                  <a:ext uri="{FF2B5EF4-FFF2-40B4-BE49-F238E27FC236}">
                    <a16:creationId xmlns:a16="http://schemas.microsoft.com/office/drawing/2014/main" id="{00A8DFDC-A81B-4938-AB74-1599A42EE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9" y="-1461"/>
                <a:ext cx="21" cy="5"/>
              </a:xfrm>
              <a:custGeom>
                <a:avLst/>
                <a:gdLst>
                  <a:gd name="T0" fmla="*/ 6 w 8"/>
                  <a:gd name="T1" fmla="*/ 2 h 2"/>
                  <a:gd name="T2" fmla="*/ 4 w 8"/>
                  <a:gd name="T3" fmla="*/ 0 h 2"/>
                  <a:gd name="T4" fmla="*/ 6 w 8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6" y="2"/>
                    </a:moveTo>
                    <a:cubicBezTo>
                      <a:pt x="3" y="2"/>
                      <a:pt x="0" y="0"/>
                      <a:pt x="4" y="0"/>
                    </a:cubicBezTo>
                    <a:cubicBezTo>
                      <a:pt x="8" y="0"/>
                      <a:pt x="8" y="2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5" name="Freeform 455">
                <a:extLst>
                  <a:ext uri="{FF2B5EF4-FFF2-40B4-BE49-F238E27FC236}">
                    <a16:creationId xmlns:a16="http://schemas.microsoft.com/office/drawing/2014/main" id="{827A95B0-606B-4FDC-9989-DF790D13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" y="-1466"/>
                <a:ext cx="37" cy="8"/>
              </a:xfrm>
              <a:custGeom>
                <a:avLst/>
                <a:gdLst>
                  <a:gd name="T0" fmla="*/ 8 w 14"/>
                  <a:gd name="T1" fmla="*/ 3 h 3"/>
                  <a:gd name="T2" fmla="*/ 5 w 14"/>
                  <a:gd name="T3" fmla="*/ 1 h 3"/>
                  <a:gd name="T4" fmla="*/ 8 w 1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3">
                    <a:moveTo>
                      <a:pt x="8" y="3"/>
                    </a:moveTo>
                    <a:cubicBezTo>
                      <a:pt x="6" y="3"/>
                      <a:pt x="0" y="0"/>
                      <a:pt x="5" y="1"/>
                    </a:cubicBezTo>
                    <a:cubicBezTo>
                      <a:pt x="11" y="1"/>
                      <a:pt x="14" y="2"/>
                      <a:pt x="8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6" name="Freeform 456">
                <a:extLst>
                  <a:ext uri="{FF2B5EF4-FFF2-40B4-BE49-F238E27FC236}">
                    <a16:creationId xmlns:a16="http://schemas.microsoft.com/office/drawing/2014/main" id="{74C0EE37-466B-4955-AAFC-34C814F3B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3" y="-1472"/>
                <a:ext cx="56" cy="14"/>
              </a:xfrm>
              <a:custGeom>
                <a:avLst/>
                <a:gdLst>
                  <a:gd name="T0" fmla="*/ 10 w 21"/>
                  <a:gd name="T1" fmla="*/ 3 h 5"/>
                  <a:gd name="T2" fmla="*/ 5 w 21"/>
                  <a:gd name="T3" fmla="*/ 2 h 5"/>
                  <a:gd name="T4" fmla="*/ 2 w 21"/>
                  <a:gd name="T5" fmla="*/ 1 h 5"/>
                  <a:gd name="T6" fmla="*/ 8 w 21"/>
                  <a:gd name="T7" fmla="*/ 1 h 5"/>
                  <a:gd name="T8" fmla="*/ 13 w 21"/>
                  <a:gd name="T9" fmla="*/ 0 h 5"/>
                  <a:gd name="T10" fmla="*/ 20 w 21"/>
                  <a:gd name="T11" fmla="*/ 1 h 5"/>
                  <a:gd name="T12" fmla="*/ 17 w 21"/>
                  <a:gd name="T13" fmla="*/ 2 h 5"/>
                  <a:gd name="T14" fmla="*/ 18 w 21"/>
                  <a:gd name="T15" fmla="*/ 4 h 5"/>
                  <a:gd name="T16" fmla="*/ 16 w 21"/>
                  <a:gd name="T17" fmla="*/ 5 h 5"/>
                  <a:gd name="T18" fmla="*/ 10 w 21"/>
                  <a:gd name="T1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5">
                    <a:moveTo>
                      <a:pt x="10" y="3"/>
                    </a:moveTo>
                    <a:cubicBezTo>
                      <a:pt x="9" y="3"/>
                      <a:pt x="7" y="2"/>
                      <a:pt x="5" y="2"/>
                    </a:cubicBezTo>
                    <a:cubicBezTo>
                      <a:pt x="3" y="1"/>
                      <a:pt x="0" y="1"/>
                      <a:pt x="2" y="1"/>
                    </a:cubicBezTo>
                    <a:cubicBezTo>
                      <a:pt x="4" y="1"/>
                      <a:pt x="6" y="1"/>
                      <a:pt x="8" y="1"/>
                    </a:cubicBezTo>
                    <a:cubicBezTo>
                      <a:pt x="10" y="1"/>
                      <a:pt x="11" y="0"/>
                      <a:pt x="13" y="0"/>
                    </a:cubicBezTo>
                    <a:cubicBezTo>
                      <a:pt x="14" y="1"/>
                      <a:pt x="19" y="1"/>
                      <a:pt x="20" y="1"/>
                    </a:cubicBezTo>
                    <a:cubicBezTo>
                      <a:pt x="21" y="1"/>
                      <a:pt x="16" y="2"/>
                      <a:pt x="17" y="2"/>
                    </a:cubicBezTo>
                    <a:cubicBezTo>
                      <a:pt x="18" y="2"/>
                      <a:pt x="19" y="4"/>
                      <a:pt x="18" y="4"/>
                    </a:cubicBezTo>
                    <a:cubicBezTo>
                      <a:pt x="17" y="4"/>
                      <a:pt x="18" y="5"/>
                      <a:pt x="16" y="5"/>
                    </a:cubicBezTo>
                    <a:cubicBezTo>
                      <a:pt x="15" y="5"/>
                      <a:pt x="12" y="3"/>
                      <a:pt x="10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7" name="Freeform 457">
                <a:extLst>
                  <a:ext uri="{FF2B5EF4-FFF2-40B4-BE49-F238E27FC236}">
                    <a16:creationId xmlns:a16="http://schemas.microsoft.com/office/drawing/2014/main" id="{FE346F55-D350-44B4-818C-757198475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9" y="-1464"/>
                <a:ext cx="16" cy="6"/>
              </a:xfrm>
              <a:custGeom>
                <a:avLst/>
                <a:gdLst>
                  <a:gd name="T0" fmla="*/ 3 w 6"/>
                  <a:gd name="T1" fmla="*/ 1 h 2"/>
                  <a:gd name="T2" fmla="*/ 2 w 6"/>
                  <a:gd name="T3" fmla="*/ 0 h 2"/>
                  <a:gd name="T4" fmla="*/ 3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3" y="1"/>
                    </a:moveTo>
                    <a:cubicBezTo>
                      <a:pt x="1" y="1"/>
                      <a:pt x="0" y="0"/>
                      <a:pt x="2" y="0"/>
                    </a:cubicBezTo>
                    <a:cubicBezTo>
                      <a:pt x="3" y="0"/>
                      <a:pt x="6" y="2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8" name="Freeform 458">
                <a:extLst>
                  <a:ext uri="{FF2B5EF4-FFF2-40B4-BE49-F238E27FC236}">
                    <a16:creationId xmlns:a16="http://schemas.microsoft.com/office/drawing/2014/main" id="{129AA95A-5D1F-47AA-83B4-5DCFE84CF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9" y="-1472"/>
                <a:ext cx="8" cy="8"/>
              </a:xfrm>
              <a:custGeom>
                <a:avLst/>
                <a:gdLst>
                  <a:gd name="T0" fmla="*/ 2 w 3"/>
                  <a:gd name="T1" fmla="*/ 2 h 3"/>
                  <a:gd name="T2" fmla="*/ 1 w 3"/>
                  <a:gd name="T3" fmla="*/ 1 h 3"/>
                  <a:gd name="T4" fmla="*/ 3 w 3"/>
                  <a:gd name="T5" fmla="*/ 1 h 3"/>
                  <a:gd name="T6" fmla="*/ 2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1"/>
                      <a:pt x="3" y="0"/>
                      <a:pt x="3" y="1"/>
                    </a:cubicBezTo>
                    <a:cubicBezTo>
                      <a:pt x="3" y="2"/>
                      <a:pt x="3" y="3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49" name="Freeform 459">
                <a:extLst>
                  <a:ext uri="{FF2B5EF4-FFF2-40B4-BE49-F238E27FC236}">
                    <a16:creationId xmlns:a16="http://schemas.microsoft.com/office/drawing/2014/main" id="{0B11C1B5-5195-46C8-AC36-9D96D300D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" y="-1485"/>
                <a:ext cx="45" cy="11"/>
              </a:xfrm>
              <a:custGeom>
                <a:avLst/>
                <a:gdLst>
                  <a:gd name="T0" fmla="*/ 10 w 17"/>
                  <a:gd name="T1" fmla="*/ 4 h 4"/>
                  <a:gd name="T2" fmla="*/ 7 w 17"/>
                  <a:gd name="T3" fmla="*/ 3 h 4"/>
                  <a:gd name="T4" fmla="*/ 4 w 17"/>
                  <a:gd name="T5" fmla="*/ 3 h 4"/>
                  <a:gd name="T6" fmla="*/ 0 w 17"/>
                  <a:gd name="T7" fmla="*/ 3 h 4"/>
                  <a:gd name="T8" fmla="*/ 3 w 17"/>
                  <a:gd name="T9" fmla="*/ 2 h 4"/>
                  <a:gd name="T10" fmla="*/ 9 w 17"/>
                  <a:gd name="T11" fmla="*/ 1 h 4"/>
                  <a:gd name="T12" fmla="*/ 10 w 17"/>
                  <a:gd name="T13" fmla="*/ 1 h 4"/>
                  <a:gd name="T14" fmla="*/ 9 w 17"/>
                  <a:gd name="T15" fmla="*/ 0 h 4"/>
                  <a:gd name="T16" fmla="*/ 15 w 17"/>
                  <a:gd name="T17" fmla="*/ 1 h 4"/>
                  <a:gd name="T18" fmla="*/ 15 w 17"/>
                  <a:gd name="T19" fmla="*/ 1 h 4"/>
                  <a:gd name="T20" fmla="*/ 10 w 17"/>
                  <a:gd name="T21" fmla="*/ 3 h 4"/>
                  <a:gd name="T22" fmla="*/ 12 w 17"/>
                  <a:gd name="T23" fmla="*/ 4 h 4"/>
                  <a:gd name="T24" fmla="*/ 10 w 17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4">
                    <a:moveTo>
                      <a:pt x="10" y="4"/>
                    </a:moveTo>
                    <a:cubicBezTo>
                      <a:pt x="9" y="4"/>
                      <a:pt x="8" y="2"/>
                      <a:pt x="7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3" y="3"/>
                      <a:pt x="0" y="4"/>
                      <a:pt x="0" y="3"/>
                    </a:cubicBezTo>
                    <a:cubicBezTo>
                      <a:pt x="1" y="3"/>
                      <a:pt x="1" y="2"/>
                      <a:pt x="3" y="2"/>
                    </a:cubicBezTo>
                    <a:cubicBezTo>
                      <a:pt x="5" y="2"/>
                      <a:pt x="7" y="1"/>
                      <a:pt x="9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9" y="1"/>
                      <a:pt x="7" y="0"/>
                      <a:pt x="9" y="0"/>
                    </a:cubicBezTo>
                    <a:cubicBezTo>
                      <a:pt x="11" y="0"/>
                      <a:pt x="12" y="0"/>
                      <a:pt x="15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3" y="2"/>
                      <a:pt x="11" y="3"/>
                      <a:pt x="10" y="3"/>
                    </a:cubicBezTo>
                    <a:cubicBezTo>
                      <a:pt x="9" y="3"/>
                      <a:pt x="11" y="4"/>
                      <a:pt x="12" y="4"/>
                    </a:cubicBezTo>
                    <a:cubicBezTo>
                      <a:pt x="13" y="4"/>
                      <a:pt x="11" y="4"/>
                      <a:pt x="10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0" name="Freeform 460">
                <a:extLst>
                  <a:ext uri="{FF2B5EF4-FFF2-40B4-BE49-F238E27FC236}">
                    <a16:creationId xmlns:a16="http://schemas.microsoft.com/office/drawing/2014/main" id="{C20F8F07-18F9-4BC0-BD29-D4B921D03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7" y="-1490"/>
                <a:ext cx="33" cy="2"/>
              </a:xfrm>
              <a:custGeom>
                <a:avLst/>
                <a:gdLst>
                  <a:gd name="T0" fmla="*/ 10 w 12"/>
                  <a:gd name="T1" fmla="*/ 1 h 1"/>
                  <a:gd name="T2" fmla="*/ 3 w 12"/>
                  <a:gd name="T3" fmla="*/ 0 h 1"/>
                  <a:gd name="T4" fmla="*/ 10 w 1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">
                    <a:moveTo>
                      <a:pt x="10" y="1"/>
                    </a:moveTo>
                    <a:cubicBezTo>
                      <a:pt x="8" y="1"/>
                      <a:pt x="0" y="0"/>
                      <a:pt x="3" y="0"/>
                    </a:cubicBezTo>
                    <a:cubicBezTo>
                      <a:pt x="6" y="0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1" name="Freeform 461">
                <a:extLst>
                  <a:ext uri="{FF2B5EF4-FFF2-40B4-BE49-F238E27FC236}">
                    <a16:creationId xmlns:a16="http://schemas.microsoft.com/office/drawing/2014/main" id="{C423B87E-8B0B-4360-9837-3EEADC586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1" y="-1498"/>
                <a:ext cx="19" cy="5"/>
              </a:xfrm>
              <a:custGeom>
                <a:avLst/>
                <a:gdLst>
                  <a:gd name="T0" fmla="*/ 4 w 7"/>
                  <a:gd name="T1" fmla="*/ 2 h 2"/>
                  <a:gd name="T2" fmla="*/ 0 w 7"/>
                  <a:gd name="T3" fmla="*/ 1 h 2"/>
                  <a:gd name="T4" fmla="*/ 5 w 7"/>
                  <a:gd name="T5" fmla="*/ 1 h 2"/>
                  <a:gd name="T6" fmla="*/ 4 w 7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4" y="2"/>
                    </a:moveTo>
                    <a:cubicBezTo>
                      <a:pt x="3" y="2"/>
                      <a:pt x="0" y="2"/>
                      <a:pt x="0" y="1"/>
                    </a:cubicBezTo>
                    <a:cubicBezTo>
                      <a:pt x="0" y="0"/>
                      <a:pt x="4" y="1"/>
                      <a:pt x="5" y="1"/>
                    </a:cubicBezTo>
                    <a:cubicBezTo>
                      <a:pt x="7" y="1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2" name="Freeform 462">
                <a:extLst>
                  <a:ext uri="{FF2B5EF4-FFF2-40B4-BE49-F238E27FC236}">
                    <a16:creationId xmlns:a16="http://schemas.microsoft.com/office/drawing/2014/main" id="{DB99CA2F-7A6C-43A7-BA23-2E16290B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5" y="-1472"/>
                <a:ext cx="32" cy="6"/>
              </a:xfrm>
              <a:custGeom>
                <a:avLst/>
                <a:gdLst>
                  <a:gd name="T0" fmla="*/ 7 w 12"/>
                  <a:gd name="T1" fmla="*/ 2 h 2"/>
                  <a:gd name="T2" fmla="*/ 3 w 12"/>
                  <a:gd name="T3" fmla="*/ 1 h 2"/>
                  <a:gd name="T4" fmla="*/ 10 w 12"/>
                  <a:gd name="T5" fmla="*/ 0 h 2"/>
                  <a:gd name="T6" fmla="*/ 7 w 1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">
                    <a:moveTo>
                      <a:pt x="7" y="2"/>
                    </a:moveTo>
                    <a:cubicBezTo>
                      <a:pt x="4" y="2"/>
                      <a:pt x="0" y="2"/>
                      <a:pt x="3" y="1"/>
                    </a:cubicBezTo>
                    <a:cubicBezTo>
                      <a:pt x="5" y="0"/>
                      <a:pt x="12" y="0"/>
                      <a:pt x="10" y="0"/>
                    </a:cubicBezTo>
                    <a:cubicBezTo>
                      <a:pt x="9" y="1"/>
                      <a:pt x="11" y="2"/>
                      <a:pt x="7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3" name="Freeform 463">
                <a:extLst>
                  <a:ext uri="{FF2B5EF4-FFF2-40B4-BE49-F238E27FC236}">
                    <a16:creationId xmlns:a16="http://schemas.microsoft.com/office/drawing/2014/main" id="{91772EF8-F47E-4867-9B60-D06AB0A1A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2" y="-1437"/>
                <a:ext cx="16" cy="6"/>
              </a:xfrm>
              <a:custGeom>
                <a:avLst/>
                <a:gdLst>
                  <a:gd name="T0" fmla="*/ 3 w 6"/>
                  <a:gd name="T1" fmla="*/ 2 h 2"/>
                  <a:gd name="T2" fmla="*/ 2 w 6"/>
                  <a:gd name="T3" fmla="*/ 1 h 2"/>
                  <a:gd name="T4" fmla="*/ 3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3" y="2"/>
                    </a:moveTo>
                    <a:cubicBezTo>
                      <a:pt x="2" y="2"/>
                      <a:pt x="0" y="1"/>
                      <a:pt x="2" y="1"/>
                    </a:cubicBezTo>
                    <a:cubicBezTo>
                      <a:pt x="4" y="0"/>
                      <a:pt x="6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4" name="Freeform 464">
                <a:extLst>
                  <a:ext uri="{FF2B5EF4-FFF2-40B4-BE49-F238E27FC236}">
                    <a16:creationId xmlns:a16="http://schemas.microsoft.com/office/drawing/2014/main" id="{A3810277-2A3A-45F1-8913-24DCF5FDE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" y="-1466"/>
                <a:ext cx="26" cy="8"/>
              </a:xfrm>
              <a:custGeom>
                <a:avLst/>
                <a:gdLst>
                  <a:gd name="T0" fmla="*/ 5 w 10"/>
                  <a:gd name="T1" fmla="*/ 2 h 3"/>
                  <a:gd name="T2" fmla="*/ 3 w 10"/>
                  <a:gd name="T3" fmla="*/ 1 h 3"/>
                  <a:gd name="T4" fmla="*/ 8 w 10"/>
                  <a:gd name="T5" fmla="*/ 1 h 3"/>
                  <a:gd name="T6" fmla="*/ 5 w 10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5" y="2"/>
                    </a:moveTo>
                    <a:cubicBezTo>
                      <a:pt x="3" y="3"/>
                      <a:pt x="0" y="2"/>
                      <a:pt x="3" y="1"/>
                    </a:cubicBezTo>
                    <a:cubicBezTo>
                      <a:pt x="5" y="0"/>
                      <a:pt x="10" y="1"/>
                      <a:pt x="8" y="1"/>
                    </a:cubicBezTo>
                    <a:cubicBezTo>
                      <a:pt x="7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5" name="Freeform 465">
                <a:extLst>
                  <a:ext uri="{FF2B5EF4-FFF2-40B4-BE49-F238E27FC236}">
                    <a16:creationId xmlns:a16="http://schemas.microsoft.com/office/drawing/2014/main" id="{9BE75FA1-EC9C-4487-B54A-280258884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" y="-1474"/>
                <a:ext cx="16" cy="5"/>
              </a:xfrm>
              <a:custGeom>
                <a:avLst/>
                <a:gdLst>
                  <a:gd name="T0" fmla="*/ 6 w 6"/>
                  <a:gd name="T1" fmla="*/ 1 h 2"/>
                  <a:gd name="T2" fmla="*/ 0 w 6"/>
                  <a:gd name="T3" fmla="*/ 1 h 2"/>
                  <a:gd name="T4" fmla="*/ 6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6" y="1"/>
                    </a:moveTo>
                    <a:cubicBezTo>
                      <a:pt x="6" y="2"/>
                      <a:pt x="0" y="2"/>
                      <a:pt x="0" y="1"/>
                    </a:cubicBezTo>
                    <a:cubicBezTo>
                      <a:pt x="0" y="0"/>
                      <a:pt x="6" y="0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6" name="Freeform 466">
                <a:extLst>
                  <a:ext uri="{FF2B5EF4-FFF2-40B4-BE49-F238E27FC236}">
                    <a16:creationId xmlns:a16="http://schemas.microsoft.com/office/drawing/2014/main" id="{D994DB0C-A141-4770-B587-093E837DE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3" y="-1218"/>
                <a:ext cx="16" cy="11"/>
              </a:xfrm>
              <a:custGeom>
                <a:avLst/>
                <a:gdLst>
                  <a:gd name="T0" fmla="*/ 5 w 6"/>
                  <a:gd name="T1" fmla="*/ 4 h 4"/>
                  <a:gd name="T2" fmla="*/ 1 w 6"/>
                  <a:gd name="T3" fmla="*/ 2 h 4"/>
                  <a:gd name="T4" fmla="*/ 4 w 6"/>
                  <a:gd name="T5" fmla="*/ 1 h 4"/>
                  <a:gd name="T6" fmla="*/ 5 w 6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5" y="4"/>
                    </a:moveTo>
                    <a:cubicBezTo>
                      <a:pt x="3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5" y="1"/>
                      <a:pt x="6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7" name="Freeform 467">
                <a:extLst>
                  <a:ext uri="{FF2B5EF4-FFF2-40B4-BE49-F238E27FC236}">
                    <a16:creationId xmlns:a16="http://schemas.microsoft.com/office/drawing/2014/main" id="{83EFF5A2-D9B1-4623-AAFD-F0C253EF2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7" y="393"/>
                <a:ext cx="24" cy="16"/>
              </a:xfrm>
              <a:custGeom>
                <a:avLst/>
                <a:gdLst>
                  <a:gd name="T0" fmla="*/ 8 w 9"/>
                  <a:gd name="T1" fmla="*/ 4 h 6"/>
                  <a:gd name="T2" fmla="*/ 5 w 9"/>
                  <a:gd name="T3" fmla="*/ 1 h 6"/>
                  <a:gd name="T4" fmla="*/ 1 w 9"/>
                  <a:gd name="T5" fmla="*/ 4 h 6"/>
                  <a:gd name="T6" fmla="*/ 8 w 9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8" y="4"/>
                    </a:moveTo>
                    <a:cubicBezTo>
                      <a:pt x="9" y="2"/>
                      <a:pt x="7" y="0"/>
                      <a:pt x="5" y="1"/>
                    </a:cubicBezTo>
                    <a:cubicBezTo>
                      <a:pt x="3" y="1"/>
                      <a:pt x="0" y="3"/>
                      <a:pt x="1" y="4"/>
                    </a:cubicBezTo>
                    <a:cubicBezTo>
                      <a:pt x="3" y="5"/>
                      <a:pt x="8" y="6"/>
                      <a:pt x="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8" name="Freeform 468">
                <a:extLst>
                  <a:ext uri="{FF2B5EF4-FFF2-40B4-BE49-F238E27FC236}">
                    <a16:creationId xmlns:a16="http://schemas.microsoft.com/office/drawing/2014/main" id="{591C589E-192B-488C-AF2B-30C14B982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8" y="374"/>
                <a:ext cx="24" cy="16"/>
              </a:xfrm>
              <a:custGeom>
                <a:avLst/>
                <a:gdLst>
                  <a:gd name="T0" fmla="*/ 5 w 9"/>
                  <a:gd name="T1" fmla="*/ 4 h 6"/>
                  <a:gd name="T2" fmla="*/ 1 w 9"/>
                  <a:gd name="T3" fmla="*/ 4 h 6"/>
                  <a:gd name="T4" fmla="*/ 6 w 9"/>
                  <a:gd name="T5" fmla="*/ 1 h 6"/>
                  <a:gd name="T6" fmla="*/ 8 w 9"/>
                  <a:gd name="T7" fmla="*/ 1 h 6"/>
                  <a:gd name="T8" fmla="*/ 9 w 9"/>
                  <a:gd name="T9" fmla="*/ 2 h 6"/>
                  <a:gd name="T10" fmla="*/ 5 w 9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5" y="4"/>
                    </a:moveTo>
                    <a:cubicBezTo>
                      <a:pt x="4" y="4"/>
                      <a:pt x="1" y="6"/>
                      <a:pt x="1" y="4"/>
                    </a:cubicBezTo>
                    <a:cubicBezTo>
                      <a:pt x="0" y="3"/>
                      <a:pt x="5" y="2"/>
                      <a:pt x="6" y="1"/>
                    </a:cubicBezTo>
                    <a:cubicBezTo>
                      <a:pt x="7" y="0"/>
                      <a:pt x="9" y="0"/>
                      <a:pt x="8" y="1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3"/>
                      <a:pt x="6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59" name="Freeform 469">
                <a:extLst>
                  <a:ext uri="{FF2B5EF4-FFF2-40B4-BE49-F238E27FC236}">
                    <a16:creationId xmlns:a16="http://schemas.microsoft.com/office/drawing/2014/main" id="{2BCD7B41-305D-4BDF-B3B0-19CB35D6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0" y="-557"/>
                <a:ext cx="13" cy="35"/>
              </a:xfrm>
              <a:custGeom>
                <a:avLst/>
                <a:gdLst>
                  <a:gd name="T0" fmla="*/ 5 w 5"/>
                  <a:gd name="T1" fmla="*/ 1 h 13"/>
                  <a:gd name="T2" fmla="*/ 4 w 5"/>
                  <a:gd name="T3" fmla="*/ 8 h 13"/>
                  <a:gd name="T4" fmla="*/ 3 w 5"/>
                  <a:gd name="T5" fmla="*/ 11 h 13"/>
                  <a:gd name="T6" fmla="*/ 0 w 5"/>
                  <a:gd name="T7" fmla="*/ 5 h 13"/>
                  <a:gd name="T8" fmla="*/ 5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5" y="1"/>
                    </a:moveTo>
                    <a:cubicBezTo>
                      <a:pt x="5" y="3"/>
                      <a:pt x="5" y="7"/>
                      <a:pt x="4" y="8"/>
                    </a:cubicBezTo>
                    <a:cubicBezTo>
                      <a:pt x="3" y="10"/>
                      <a:pt x="5" y="13"/>
                      <a:pt x="3" y="11"/>
                    </a:cubicBezTo>
                    <a:cubicBezTo>
                      <a:pt x="1" y="10"/>
                      <a:pt x="0" y="8"/>
                      <a:pt x="0" y="5"/>
                    </a:cubicBezTo>
                    <a:cubicBezTo>
                      <a:pt x="1" y="3"/>
                      <a:pt x="5" y="0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0" name="Freeform 470">
                <a:extLst>
                  <a:ext uri="{FF2B5EF4-FFF2-40B4-BE49-F238E27FC236}">
                    <a16:creationId xmlns:a16="http://schemas.microsoft.com/office/drawing/2014/main" id="{E1FF9DC7-5E65-4936-A36D-B6432B6F7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" y="-522"/>
                <a:ext cx="27" cy="40"/>
              </a:xfrm>
              <a:custGeom>
                <a:avLst/>
                <a:gdLst>
                  <a:gd name="T0" fmla="*/ 8 w 10"/>
                  <a:gd name="T1" fmla="*/ 2 h 15"/>
                  <a:gd name="T2" fmla="*/ 6 w 10"/>
                  <a:gd name="T3" fmla="*/ 0 h 15"/>
                  <a:gd name="T4" fmla="*/ 2 w 10"/>
                  <a:gd name="T5" fmla="*/ 2 h 15"/>
                  <a:gd name="T6" fmla="*/ 0 w 10"/>
                  <a:gd name="T7" fmla="*/ 2 h 15"/>
                  <a:gd name="T8" fmla="*/ 1 w 10"/>
                  <a:gd name="T9" fmla="*/ 6 h 15"/>
                  <a:gd name="T10" fmla="*/ 3 w 10"/>
                  <a:gd name="T11" fmla="*/ 12 h 15"/>
                  <a:gd name="T12" fmla="*/ 4 w 10"/>
                  <a:gd name="T13" fmla="*/ 15 h 15"/>
                  <a:gd name="T14" fmla="*/ 9 w 10"/>
                  <a:gd name="T15" fmla="*/ 11 h 15"/>
                  <a:gd name="T16" fmla="*/ 8 w 10"/>
                  <a:gd name="T17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5">
                    <a:moveTo>
                      <a:pt x="8" y="2"/>
                    </a:moveTo>
                    <a:cubicBezTo>
                      <a:pt x="6" y="2"/>
                      <a:pt x="8" y="0"/>
                      <a:pt x="6" y="0"/>
                    </a:cubicBezTo>
                    <a:cubicBezTo>
                      <a:pt x="4" y="1"/>
                      <a:pt x="3" y="4"/>
                      <a:pt x="2" y="2"/>
                    </a:cubicBezTo>
                    <a:cubicBezTo>
                      <a:pt x="1" y="1"/>
                      <a:pt x="0" y="0"/>
                      <a:pt x="0" y="2"/>
                    </a:cubicBezTo>
                    <a:cubicBezTo>
                      <a:pt x="0" y="4"/>
                      <a:pt x="1" y="4"/>
                      <a:pt x="1" y="6"/>
                    </a:cubicBezTo>
                    <a:cubicBezTo>
                      <a:pt x="1" y="9"/>
                      <a:pt x="3" y="11"/>
                      <a:pt x="3" y="12"/>
                    </a:cubicBezTo>
                    <a:cubicBezTo>
                      <a:pt x="2" y="14"/>
                      <a:pt x="3" y="15"/>
                      <a:pt x="4" y="15"/>
                    </a:cubicBezTo>
                    <a:cubicBezTo>
                      <a:pt x="5" y="14"/>
                      <a:pt x="9" y="14"/>
                      <a:pt x="9" y="11"/>
                    </a:cubicBezTo>
                    <a:cubicBezTo>
                      <a:pt x="9" y="8"/>
                      <a:pt x="10" y="2"/>
                      <a:pt x="8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1" name="Freeform 471">
                <a:extLst>
                  <a:ext uri="{FF2B5EF4-FFF2-40B4-BE49-F238E27FC236}">
                    <a16:creationId xmlns:a16="http://schemas.microsoft.com/office/drawing/2014/main" id="{2358A38F-F0B0-4C87-822C-230BF4104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" y="-471"/>
                <a:ext cx="48" cy="24"/>
              </a:xfrm>
              <a:custGeom>
                <a:avLst/>
                <a:gdLst>
                  <a:gd name="T0" fmla="*/ 5 w 18"/>
                  <a:gd name="T1" fmla="*/ 1 h 9"/>
                  <a:gd name="T2" fmla="*/ 1 w 18"/>
                  <a:gd name="T3" fmla="*/ 2 h 9"/>
                  <a:gd name="T4" fmla="*/ 6 w 18"/>
                  <a:gd name="T5" fmla="*/ 5 h 9"/>
                  <a:gd name="T6" fmla="*/ 14 w 18"/>
                  <a:gd name="T7" fmla="*/ 9 h 9"/>
                  <a:gd name="T8" fmla="*/ 16 w 18"/>
                  <a:gd name="T9" fmla="*/ 8 h 9"/>
                  <a:gd name="T10" fmla="*/ 15 w 18"/>
                  <a:gd name="T11" fmla="*/ 4 h 9"/>
                  <a:gd name="T12" fmla="*/ 17 w 18"/>
                  <a:gd name="T13" fmla="*/ 0 h 9"/>
                  <a:gd name="T14" fmla="*/ 10 w 18"/>
                  <a:gd name="T15" fmla="*/ 1 h 9"/>
                  <a:gd name="T16" fmla="*/ 5 w 18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5" y="1"/>
                    </a:moveTo>
                    <a:cubicBezTo>
                      <a:pt x="3" y="1"/>
                      <a:pt x="0" y="0"/>
                      <a:pt x="1" y="2"/>
                    </a:cubicBezTo>
                    <a:cubicBezTo>
                      <a:pt x="2" y="4"/>
                      <a:pt x="3" y="5"/>
                      <a:pt x="6" y="5"/>
                    </a:cubicBezTo>
                    <a:cubicBezTo>
                      <a:pt x="9" y="6"/>
                      <a:pt x="12" y="9"/>
                      <a:pt x="14" y="9"/>
                    </a:cubicBezTo>
                    <a:cubicBezTo>
                      <a:pt x="16" y="9"/>
                      <a:pt x="17" y="9"/>
                      <a:pt x="16" y="8"/>
                    </a:cubicBezTo>
                    <a:cubicBezTo>
                      <a:pt x="16" y="7"/>
                      <a:pt x="14" y="5"/>
                      <a:pt x="15" y="4"/>
                    </a:cubicBezTo>
                    <a:cubicBezTo>
                      <a:pt x="16" y="3"/>
                      <a:pt x="18" y="0"/>
                      <a:pt x="17" y="0"/>
                    </a:cubicBezTo>
                    <a:cubicBezTo>
                      <a:pt x="15" y="0"/>
                      <a:pt x="11" y="1"/>
                      <a:pt x="10" y="1"/>
                    </a:cubicBezTo>
                    <a:cubicBezTo>
                      <a:pt x="9" y="1"/>
                      <a:pt x="7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2" name="Freeform 472">
                <a:extLst>
                  <a:ext uri="{FF2B5EF4-FFF2-40B4-BE49-F238E27FC236}">
                    <a16:creationId xmlns:a16="http://schemas.microsoft.com/office/drawing/2014/main" id="{77EE09DF-9511-4F42-8884-09975BFA9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6" y="-431"/>
                <a:ext cx="40" cy="19"/>
              </a:xfrm>
              <a:custGeom>
                <a:avLst/>
                <a:gdLst>
                  <a:gd name="T0" fmla="*/ 13 w 15"/>
                  <a:gd name="T1" fmla="*/ 1 h 7"/>
                  <a:gd name="T2" fmla="*/ 10 w 15"/>
                  <a:gd name="T3" fmla="*/ 4 h 7"/>
                  <a:gd name="T4" fmla="*/ 11 w 15"/>
                  <a:gd name="T5" fmla="*/ 5 h 7"/>
                  <a:gd name="T6" fmla="*/ 5 w 15"/>
                  <a:gd name="T7" fmla="*/ 7 h 7"/>
                  <a:gd name="T8" fmla="*/ 2 w 15"/>
                  <a:gd name="T9" fmla="*/ 5 h 7"/>
                  <a:gd name="T10" fmla="*/ 7 w 15"/>
                  <a:gd name="T11" fmla="*/ 3 h 7"/>
                  <a:gd name="T12" fmla="*/ 13 w 15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">
                    <a:moveTo>
                      <a:pt x="13" y="1"/>
                    </a:moveTo>
                    <a:cubicBezTo>
                      <a:pt x="15" y="0"/>
                      <a:pt x="9" y="4"/>
                      <a:pt x="10" y="4"/>
                    </a:cubicBezTo>
                    <a:cubicBezTo>
                      <a:pt x="11" y="5"/>
                      <a:pt x="12" y="5"/>
                      <a:pt x="11" y="5"/>
                    </a:cubicBezTo>
                    <a:cubicBezTo>
                      <a:pt x="9" y="5"/>
                      <a:pt x="6" y="7"/>
                      <a:pt x="5" y="7"/>
                    </a:cubicBezTo>
                    <a:cubicBezTo>
                      <a:pt x="4" y="7"/>
                      <a:pt x="0" y="6"/>
                      <a:pt x="2" y="5"/>
                    </a:cubicBezTo>
                    <a:cubicBezTo>
                      <a:pt x="3" y="4"/>
                      <a:pt x="5" y="4"/>
                      <a:pt x="7" y="3"/>
                    </a:cubicBezTo>
                    <a:cubicBezTo>
                      <a:pt x="9" y="3"/>
                      <a:pt x="12" y="2"/>
                      <a:pt x="1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3" name="Freeform 473">
                <a:extLst>
                  <a:ext uri="{FF2B5EF4-FFF2-40B4-BE49-F238E27FC236}">
                    <a16:creationId xmlns:a16="http://schemas.microsoft.com/office/drawing/2014/main" id="{46AFC676-4921-4F21-B45C-CA44810E9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8" y="-426"/>
                <a:ext cx="48" cy="11"/>
              </a:xfrm>
              <a:custGeom>
                <a:avLst/>
                <a:gdLst>
                  <a:gd name="T0" fmla="*/ 9 w 18"/>
                  <a:gd name="T1" fmla="*/ 4 h 4"/>
                  <a:gd name="T2" fmla="*/ 3 w 18"/>
                  <a:gd name="T3" fmla="*/ 2 h 4"/>
                  <a:gd name="T4" fmla="*/ 2 w 18"/>
                  <a:gd name="T5" fmla="*/ 0 h 4"/>
                  <a:gd name="T6" fmla="*/ 7 w 18"/>
                  <a:gd name="T7" fmla="*/ 0 h 4"/>
                  <a:gd name="T8" fmla="*/ 14 w 18"/>
                  <a:gd name="T9" fmla="*/ 2 h 4"/>
                  <a:gd name="T10" fmla="*/ 17 w 18"/>
                  <a:gd name="T11" fmla="*/ 1 h 4"/>
                  <a:gd name="T12" fmla="*/ 13 w 18"/>
                  <a:gd name="T13" fmla="*/ 4 h 4"/>
                  <a:gd name="T14" fmla="*/ 9 w 1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">
                    <a:moveTo>
                      <a:pt x="9" y="4"/>
                    </a:moveTo>
                    <a:cubicBezTo>
                      <a:pt x="7" y="4"/>
                      <a:pt x="5" y="3"/>
                      <a:pt x="3" y="2"/>
                    </a:cubicBezTo>
                    <a:cubicBezTo>
                      <a:pt x="1" y="1"/>
                      <a:pt x="0" y="0"/>
                      <a:pt x="2" y="0"/>
                    </a:cubicBezTo>
                    <a:cubicBezTo>
                      <a:pt x="3" y="0"/>
                      <a:pt x="4" y="0"/>
                      <a:pt x="7" y="0"/>
                    </a:cubicBezTo>
                    <a:cubicBezTo>
                      <a:pt x="9" y="0"/>
                      <a:pt x="12" y="2"/>
                      <a:pt x="14" y="2"/>
                    </a:cubicBezTo>
                    <a:cubicBezTo>
                      <a:pt x="16" y="2"/>
                      <a:pt x="18" y="1"/>
                      <a:pt x="17" y="1"/>
                    </a:cubicBezTo>
                    <a:cubicBezTo>
                      <a:pt x="16" y="2"/>
                      <a:pt x="15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4" name="Freeform 474">
                <a:extLst>
                  <a:ext uri="{FF2B5EF4-FFF2-40B4-BE49-F238E27FC236}">
                    <a16:creationId xmlns:a16="http://schemas.microsoft.com/office/drawing/2014/main" id="{1AA1F614-F29F-4750-B037-82B1245A9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" y="-864"/>
                <a:ext cx="24" cy="21"/>
              </a:xfrm>
              <a:custGeom>
                <a:avLst/>
                <a:gdLst>
                  <a:gd name="T0" fmla="*/ 1 w 9"/>
                  <a:gd name="T1" fmla="*/ 4 h 8"/>
                  <a:gd name="T2" fmla="*/ 2 w 9"/>
                  <a:gd name="T3" fmla="*/ 1 h 8"/>
                  <a:gd name="T4" fmla="*/ 7 w 9"/>
                  <a:gd name="T5" fmla="*/ 1 h 8"/>
                  <a:gd name="T6" fmla="*/ 1 w 9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1" y="4"/>
                    </a:moveTo>
                    <a:cubicBezTo>
                      <a:pt x="0" y="0"/>
                      <a:pt x="0" y="1"/>
                      <a:pt x="2" y="1"/>
                    </a:cubicBezTo>
                    <a:cubicBezTo>
                      <a:pt x="5" y="0"/>
                      <a:pt x="9" y="0"/>
                      <a:pt x="7" y="1"/>
                    </a:cubicBezTo>
                    <a:cubicBezTo>
                      <a:pt x="5" y="2"/>
                      <a:pt x="1" y="8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5" name="Freeform 475">
                <a:extLst>
                  <a:ext uri="{FF2B5EF4-FFF2-40B4-BE49-F238E27FC236}">
                    <a16:creationId xmlns:a16="http://schemas.microsoft.com/office/drawing/2014/main" id="{DBBE5F10-D5B4-4D2E-BB75-B6EC3BAE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7" y="-875"/>
                <a:ext cx="19" cy="11"/>
              </a:xfrm>
              <a:custGeom>
                <a:avLst/>
                <a:gdLst>
                  <a:gd name="T0" fmla="*/ 4 w 7"/>
                  <a:gd name="T1" fmla="*/ 3 h 4"/>
                  <a:gd name="T2" fmla="*/ 2 w 7"/>
                  <a:gd name="T3" fmla="*/ 2 h 4"/>
                  <a:gd name="T4" fmla="*/ 6 w 7"/>
                  <a:gd name="T5" fmla="*/ 1 h 4"/>
                  <a:gd name="T6" fmla="*/ 4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4" y="3"/>
                    </a:moveTo>
                    <a:cubicBezTo>
                      <a:pt x="3" y="3"/>
                      <a:pt x="0" y="2"/>
                      <a:pt x="2" y="2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6" y="2"/>
                      <a:pt x="7" y="4"/>
                      <a:pt x="4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6" name="Freeform 476">
                <a:extLst>
                  <a:ext uri="{FF2B5EF4-FFF2-40B4-BE49-F238E27FC236}">
                    <a16:creationId xmlns:a16="http://schemas.microsoft.com/office/drawing/2014/main" id="{2C6D258F-92C0-4B5F-A94C-8E929FF5E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" y="-851"/>
                <a:ext cx="11" cy="29"/>
              </a:xfrm>
              <a:custGeom>
                <a:avLst/>
                <a:gdLst>
                  <a:gd name="T0" fmla="*/ 4 w 4"/>
                  <a:gd name="T1" fmla="*/ 1 h 11"/>
                  <a:gd name="T2" fmla="*/ 0 w 4"/>
                  <a:gd name="T3" fmla="*/ 6 h 11"/>
                  <a:gd name="T4" fmla="*/ 1 w 4"/>
                  <a:gd name="T5" fmla="*/ 9 h 11"/>
                  <a:gd name="T6" fmla="*/ 4 w 4"/>
                  <a:gd name="T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1">
                    <a:moveTo>
                      <a:pt x="4" y="1"/>
                    </a:moveTo>
                    <a:cubicBezTo>
                      <a:pt x="4" y="0"/>
                      <a:pt x="0" y="4"/>
                      <a:pt x="0" y="6"/>
                    </a:cubicBezTo>
                    <a:cubicBezTo>
                      <a:pt x="0" y="8"/>
                      <a:pt x="0" y="11"/>
                      <a:pt x="1" y="9"/>
                    </a:cubicBezTo>
                    <a:cubicBezTo>
                      <a:pt x="2" y="7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7" name="Freeform 477">
                <a:extLst>
                  <a:ext uri="{FF2B5EF4-FFF2-40B4-BE49-F238E27FC236}">
                    <a16:creationId xmlns:a16="http://schemas.microsoft.com/office/drawing/2014/main" id="{345602F0-CAD4-4131-839C-F1F3A13C3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" y="-905"/>
                <a:ext cx="13" cy="11"/>
              </a:xfrm>
              <a:custGeom>
                <a:avLst/>
                <a:gdLst>
                  <a:gd name="T0" fmla="*/ 4 w 5"/>
                  <a:gd name="T1" fmla="*/ 3 h 4"/>
                  <a:gd name="T2" fmla="*/ 1 w 5"/>
                  <a:gd name="T3" fmla="*/ 2 h 4"/>
                  <a:gd name="T4" fmla="*/ 4 w 5"/>
                  <a:gd name="T5" fmla="*/ 1 h 4"/>
                  <a:gd name="T6" fmla="*/ 4 w 5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3"/>
                    </a:moveTo>
                    <a:cubicBezTo>
                      <a:pt x="3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4" y="1"/>
                    </a:cubicBezTo>
                    <a:cubicBezTo>
                      <a:pt x="4" y="2"/>
                      <a:pt x="5" y="3"/>
                      <a:pt x="4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8" name="Freeform 478">
                <a:extLst>
                  <a:ext uri="{FF2B5EF4-FFF2-40B4-BE49-F238E27FC236}">
                    <a16:creationId xmlns:a16="http://schemas.microsoft.com/office/drawing/2014/main" id="{7958A887-C628-4580-859A-7B711A3AF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" y="-811"/>
                <a:ext cx="21" cy="29"/>
              </a:xfrm>
              <a:custGeom>
                <a:avLst/>
                <a:gdLst>
                  <a:gd name="T0" fmla="*/ 7 w 8"/>
                  <a:gd name="T1" fmla="*/ 2 h 11"/>
                  <a:gd name="T2" fmla="*/ 8 w 8"/>
                  <a:gd name="T3" fmla="*/ 5 h 11"/>
                  <a:gd name="T4" fmla="*/ 6 w 8"/>
                  <a:gd name="T5" fmla="*/ 8 h 11"/>
                  <a:gd name="T6" fmla="*/ 6 w 8"/>
                  <a:gd name="T7" fmla="*/ 10 h 11"/>
                  <a:gd name="T8" fmla="*/ 3 w 8"/>
                  <a:gd name="T9" fmla="*/ 8 h 11"/>
                  <a:gd name="T10" fmla="*/ 1 w 8"/>
                  <a:gd name="T11" fmla="*/ 5 h 11"/>
                  <a:gd name="T12" fmla="*/ 1 w 8"/>
                  <a:gd name="T13" fmla="*/ 3 h 11"/>
                  <a:gd name="T14" fmla="*/ 3 w 8"/>
                  <a:gd name="T15" fmla="*/ 2 h 11"/>
                  <a:gd name="T16" fmla="*/ 5 w 8"/>
                  <a:gd name="T17" fmla="*/ 4 h 11"/>
                  <a:gd name="T18" fmla="*/ 7 w 8"/>
                  <a:gd name="T1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1">
                    <a:moveTo>
                      <a:pt x="7" y="2"/>
                    </a:moveTo>
                    <a:cubicBezTo>
                      <a:pt x="7" y="0"/>
                      <a:pt x="8" y="4"/>
                      <a:pt x="8" y="5"/>
                    </a:cubicBezTo>
                    <a:cubicBezTo>
                      <a:pt x="8" y="7"/>
                      <a:pt x="7" y="7"/>
                      <a:pt x="6" y="8"/>
                    </a:cubicBezTo>
                    <a:cubicBezTo>
                      <a:pt x="6" y="9"/>
                      <a:pt x="7" y="11"/>
                      <a:pt x="6" y="10"/>
                    </a:cubicBezTo>
                    <a:cubicBezTo>
                      <a:pt x="5" y="10"/>
                      <a:pt x="5" y="9"/>
                      <a:pt x="3" y="8"/>
                    </a:cubicBezTo>
                    <a:cubicBezTo>
                      <a:pt x="2" y="7"/>
                      <a:pt x="2" y="6"/>
                      <a:pt x="1" y="5"/>
                    </a:cubicBezTo>
                    <a:cubicBezTo>
                      <a:pt x="1" y="4"/>
                      <a:pt x="0" y="3"/>
                      <a:pt x="1" y="3"/>
                    </a:cubicBezTo>
                    <a:cubicBezTo>
                      <a:pt x="1" y="3"/>
                      <a:pt x="2" y="3"/>
                      <a:pt x="3" y="2"/>
                    </a:cubicBezTo>
                    <a:cubicBezTo>
                      <a:pt x="3" y="1"/>
                      <a:pt x="4" y="3"/>
                      <a:pt x="5" y="4"/>
                    </a:cubicBezTo>
                    <a:cubicBezTo>
                      <a:pt x="6" y="5"/>
                      <a:pt x="7" y="3"/>
                      <a:pt x="7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69" name="Freeform 479">
                <a:extLst>
                  <a:ext uri="{FF2B5EF4-FFF2-40B4-BE49-F238E27FC236}">
                    <a16:creationId xmlns:a16="http://schemas.microsoft.com/office/drawing/2014/main" id="{ABC9FC66-CF0E-41E2-8C02-70778A5E7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6" y="-800"/>
                <a:ext cx="19" cy="18"/>
              </a:xfrm>
              <a:custGeom>
                <a:avLst/>
                <a:gdLst>
                  <a:gd name="T0" fmla="*/ 6 w 7"/>
                  <a:gd name="T1" fmla="*/ 6 h 7"/>
                  <a:gd name="T2" fmla="*/ 4 w 7"/>
                  <a:gd name="T3" fmla="*/ 6 h 7"/>
                  <a:gd name="T4" fmla="*/ 3 w 7"/>
                  <a:gd name="T5" fmla="*/ 5 h 7"/>
                  <a:gd name="T6" fmla="*/ 1 w 7"/>
                  <a:gd name="T7" fmla="*/ 2 h 7"/>
                  <a:gd name="T8" fmla="*/ 3 w 7"/>
                  <a:gd name="T9" fmla="*/ 1 h 7"/>
                  <a:gd name="T10" fmla="*/ 6 w 7"/>
                  <a:gd name="T11" fmla="*/ 2 h 7"/>
                  <a:gd name="T12" fmla="*/ 6 w 7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6"/>
                    </a:moveTo>
                    <a:cubicBezTo>
                      <a:pt x="5" y="7"/>
                      <a:pt x="4" y="5"/>
                      <a:pt x="4" y="6"/>
                    </a:cubicBezTo>
                    <a:cubicBezTo>
                      <a:pt x="3" y="6"/>
                      <a:pt x="4" y="5"/>
                      <a:pt x="3" y="5"/>
                    </a:cubicBezTo>
                    <a:cubicBezTo>
                      <a:pt x="2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2"/>
                      <a:pt x="5" y="1"/>
                      <a:pt x="6" y="2"/>
                    </a:cubicBezTo>
                    <a:cubicBezTo>
                      <a:pt x="6" y="3"/>
                      <a:pt x="7" y="5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0" name="Freeform 480">
                <a:extLst>
                  <a:ext uri="{FF2B5EF4-FFF2-40B4-BE49-F238E27FC236}">
                    <a16:creationId xmlns:a16="http://schemas.microsoft.com/office/drawing/2014/main" id="{9AFC3D40-2B45-4C22-9DC6-6B6461359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" y="-503"/>
                <a:ext cx="18" cy="16"/>
              </a:xfrm>
              <a:custGeom>
                <a:avLst/>
                <a:gdLst>
                  <a:gd name="T0" fmla="*/ 6 w 7"/>
                  <a:gd name="T1" fmla="*/ 3 h 6"/>
                  <a:gd name="T2" fmla="*/ 4 w 7"/>
                  <a:gd name="T3" fmla="*/ 5 h 6"/>
                  <a:gd name="T4" fmla="*/ 3 w 7"/>
                  <a:gd name="T5" fmla="*/ 4 h 6"/>
                  <a:gd name="T6" fmla="*/ 1 w 7"/>
                  <a:gd name="T7" fmla="*/ 4 h 6"/>
                  <a:gd name="T8" fmla="*/ 5 w 7"/>
                  <a:gd name="T9" fmla="*/ 1 h 6"/>
                  <a:gd name="T10" fmla="*/ 6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7" y="3"/>
                      <a:pt x="5" y="6"/>
                      <a:pt x="4" y="5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0" y="5"/>
                      <a:pt x="1" y="4"/>
                    </a:cubicBezTo>
                    <a:cubicBezTo>
                      <a:pt x="2" y="3"/>
                      <a:pt x="5" y="0"/>
                      <a:pt x="5" y="1"/>
                    </a:cubicBezTo>
                    <a:cubicBezTo>
                      <a:pt x="5" y="2"/>
                      <a:pt x="4" y="3"/>
                      <a:pt x="6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1" name="Freeform 481">
                <a:extLst>
                  <a:ext uri="{FF2B5EF4-FFF2-40B4-BE49-F238E27FC236}">
                    <a16:creationId xmlns:a16="http://schemas.microsoft.com/office/drawing/2014/main" id="{1EF68EF4-1789-4A77-A019-DE6F29120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5" y="-862"/>
                <a:ext cx="16" cy="19"/>
              </a:xfrm>
              <a:custGeom>
                <a:avLst/>
                <a:gdLst>
                  <a:gd name="T0" fmla="*/ 5 w 6"/>
                  <a:gd name="T1" fmla="*/ 1 h 7"/>
                  <a:gd name="T2" fmla="*/ 4 w 6"/>
                  <a:gd name="T3" fmla="*/ 4 h 7"/>
                  <a:gd name="T4" fmla="*/ 3 w 6"/>
                  <a:gd name="T5" fmla="*/ 6 h 7"/>
                  <a:gd name="T6" fmla="*/ 1 w 6"/>
                  <a:gd name="T7" fmla="*/ 6 h 7"/>
                  <a:gd name="T8" fmla="*/ 1 w 6"/>
                  <a:gd name="T9" fmla="*/ 4 h 7"/>
                  <a:gd name="T10" fmla="*/ 5 w 6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5" y="1"/>
                    </a:moveTo>
                    <a:cubicBezTo>
                      <a:pt x="6" y="2"/>
                      <a:pt x="5" y="4"/>
                      <a:pt x="4" y="4"/>
                    </a:cubicBezTo>
                    <a:cubicBezTo>
                      <a:pt x="4" y="5"/>
                      <a:pt x="4" y="5"/>
                      <a:pt x="3" y="6"/>
                    </a:cubicBezTo>
                    <a:cubicBezTo>
                      <a:pt x="2" y="6"/>
                      <a:pt x="2" y="7"/>
                      <a:pt x="1" y="6"/>
                    </a:cubicBezTo>
                    <a:cubicBezTo>
                      <a:pt x="1" y="5"/>
                      <a:pt x="0" y="5"/>
                      <a:pt x="1" y="4"/>
                    </a:cubicBezTo>
                    <a:cubicBezTo>
                      <a:pt x="2" y="3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2" name="Freeform 482">
                <a:extLst>
                  <a:ext uri="{FF2B5EF4-FFF2-40B4-BE49-F238E27FC236}">
                    <a16:creationId xmlns:a16="http://schemas.microsoft.com/office/drawing/2014/main" id="{AB22E7F7-15CA-41F1-ABDD-BADE35D28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0" y="-840"/>
                <a:ext cx="11" cy="10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1 h 4"/>
                  <a:gd name="T4" fmla="*/ 1 w 4"/>
                  <a:gd name="T5" fmla="*/ 2 h 4"/>
                  <a:gd name="T6" fmla="*/ 3 w 4"/>
                  <a:gd name="T7" fmla="*/ 3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cubicBezTo>
                      <a:pt x="3" y="1"/>
                      <a:pt x="3" y="0"/>
                      <a:pt x="2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2" y="3"/>
                      <a:pt x="2" y="4"/>
                      <a:pt x="3" y="3"/>
                    </a:cubicBezTo>
                    <a:cubicBezTo>
                      <a:pt x="4" y="2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3" name="Freeform 483">
                <a:extLst>
                  <a:ext uri="{FF2B5EF4-FFF2-40B4-BE49-F238E27FC236}">
                    <a16:creationId xmlns:a16="http://schemas.microsoft.com/office/drawing/2014/main" id="{B7CEB728-B8AB-4626-8366-C246C7E18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" y="-832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4" name="Freeform 484">
                <a:extLst>
                  <a:ext uri="{FF2B5EF4-FFF2-40B4-BE49-F238E27FC236}">
                    <a16:creationId xmlns:a16="http://schemas.microsoft.com/office/drawing/2014/main" id="{D4FA36BF-B11B-4557-84DC-02842EF09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" y="-824"/>
                <a:ext cx="5" cy="8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2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1"/>
                      <a:pt x="0" y="3"/>
                      <a:pt x="0" y="2"/>
                    </a:cubicBezTo>
                    <a:cubicBezTo>
                      <a:pt x="1" y="2"/>
                      <a:pt x="2" y="0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5" name="Freeform 485">
                <a:extLst>
                  <a:ext uri="{FF2B5EF4-FFF2-40B4-BE49-F238E27FC236}">
                    <a16:creationId xmlns:a16="http://schemas.microsoft.com/office/drawing/2014/main" id="{05EBDF3E-919B-4420-8A1E-016A83E4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" y="-816"/>
                <a:ext cx="8" cy="2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6" name="Freeform 486">
                <a:extLst>
                  <a:ext uri="{FF2B5EF4-FFF2-40B4-BE49-F238E27FC236}">
                    <a16:creationId xmlns:a16="http://schemas.microsoft.com/office/drawing/2014/main" id="{ED212395-D7B6-40A7-80B2-F38FD5A3D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5" y="-774"/>
                <a:ext cx="3" cy="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7" name="Freeform 487">
                <a:extLst>
                  <a:ext uri="{FF2B5EF4-FFF2-40B4-BE49-F238E27FC236}">
                    <a16:creationId xmlns:a16="http://schemas.microsoft.com/office/drawing/2014/main" id="{C6AB66EF-0B1C-4D60-9506-142DEAC86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8" y="-907"/>
                <a:ext cx="8" cy="13"/>
              </a:xfrm>
              <a:custGeom>
                <a:avLst/>
                <a:gdLst>
                  <a:gd name="T0" fmla="*/ 2 w 3"/>
                  <a:gd name="T1" fmla="*/ 4 h 5"/>
                  <a:gd name="T2" fmla="*/ 1 w 3"/>
                  <a:gd name="T3" fmla="*/ 2 h 5"/>
                  <a:gd name="T4" fmla="*/ 3 w 3"/>
                  <a:gd name="T5" fmla="*/ 1 h 5"/>
                  <a:gd name="T6" fmla="*/ 2 w 3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1" y="4"/>
                      <a:pt x="0" y="4"/>
                      <a:pt x="1" y="2"/>
                    </a:cubicBezTo>
                    <a:cubicBezTo>
                      <a:pt x="2" y="1"/>
                      <a:pt x="3" y="0"/>
                      <a:pt x="3" y="1"/>
                    </a:cubicBezTo>
                    <a:cubicBezTo>
                      <a:pt x="3" y="2"/>
                      <a:pt x="2" y="5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8" name="Freeform 488">
                <a:extLst>
                  <a:ext uri="{FF2B5EF4-FFF2-40B4-BE49-F238E27FC236}">
                    <a16:creationId xmlns:a16="http://schemas.microsoft.com/office/drawing/2014/main" id="{418AB992-BA31-4721-97E8-727ADD32F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" y="965"/>
                <a:ext cx="18" cy="13"/>
              </a:xfrm>
              <a:custGeom>
                <a:avLst/>
                <a:gdLst>
                  <a:gd name="T0" fmla="*/ 6 w 7"/>
                  <a:gd name="T1" fmla="*/ 1 h 5"/>
                  <a:gd name="T2" fmla="*/ 4 w 7"/>
                  <a:gd name="T3" fmla="*/ 2 h 5"/>
                  <a:gd name="T4" fmla="*/ 2 w 7"/>
                  <a:gd name="T5" fmla="*/ 0 h 5"/>
                  <a:gd name="T6" fmla="*/ 1 w 7"/>
                  <a:gd name="T7" fmla="*/ 2 h 5"/>
                  <a:gd name="T8" fmla="*/ 2 w 7"/>
                  <a:gd name="T9" fmla="*/ 5 h 5"/>
                  <a:gd name="T10" fmla="*/ 6 w 7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6" y="1"/>
                    </a:moveTo>
                    <a:cubicBezTo>
                      <a:pt x="5" y="1"/>
                      <a:pt x="5" y="3"/>
                      <a:pt x="4" y="2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4" y="5"/>
                      <a:pt x="7" y="2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79" name="Freeform 489">
                <a:extLst>
                  <a:ext uri="{FF2B5EF4-FFF2-40B4-BE49-F238E27FC236}">
                    <a16:creationId xmlns:a16="http://schemas.microsoft.com/office/drawing/2014/main" id="{C20CFCC3-BCD0-405F-8544-4B15B91A3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" y="973"/>
                <a:ext cx="16" cy="11"/>
              </a:xfrm>
              <a:custGeom>
                <a:avLst/>
                <a:gdLst>
                  <a:gd name="T0" fmla="*/ 3 w 6"/>
                  <a:gd name="T1" fmla="*/ 1 h 4"/>
                  <a:gd name="T2" fmla="*/ 2 w 6"/>
                  <a:gd name="T3" fmla="*/ 2 h 4"/>
                  <a:gd name="T4" fmla="*/ 1 w 6"/>
                  <a:gd name="T5" fmla="*/ 3 h 4"/>
                  <a:gd name="T6" fmla="*/ 5 w 6"/>
                  <a:gd name="T7" fmla="*/ 2 h 4"/>
                  <a:gd name="T8" fmla="*/ 3 w 6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3" y="1"/>
                    </a:moveTo>
                    <a:cubicBezTo>
                      <a:pt x="3" y="0"/>
                      <a:pt x="2" y="1"/>
                      <a:pt x="2" y="2"/>
                    </a:cubicBezTo>
                    <a:cubicBezTo>
                      <a:pt x="1" y="2"/>
                      <a:pt x="0" y="4"/>
                      <a:pt x="1" y="3"/>
                    </a:cubicBezTo>
                    <a:cubicBezTo>
                      <a:pt x="2" y="3"/>
                      <a:pt x="6" y="3"/>
                      <a:pt x="5" y="2"/>
                    </a:cubicBezTo>
                    <a:cubicBezTo>
                      <a:pt x="4" y="2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0" name="Freeform 490">
                <a:extLst>
                  <a:ext uri="{FF2B5EF4-FFF2-40B4-BE49-F238E27FC236}">
                    <a16:creationId xmlns:a16="http://schemas.microsoft.com/office/drawing/2014/main" id="{E7B8475D-C535-4675-99B1-ACB0762D7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" y="965"/>
                <a:ext cx="30" cy="19"/>
              </a:xfrm>
              <a:custGeom>
                <a:avLst/>
                <a:gdLst>
                  <a:gd name="T0" fmla="*/ 10 w 11"/>
                  <a:gd name="T1" fmla="*/ 1 h 7"/>
                  <a:gd name="T2" fmla="*/ 7 w 11"/>
                  <a:gd name="T3" fmla="*/ 1 h 7"/>
                  <a:gd name="T4" fmla="*/ 6 w 11"/>
                  <a:gd name="T5" fmla="*/ 0 h 7"/>
                  <a:gd name="T6" fmla="*/ 4 w 11"/>
                  <a:gd name="T7" fmla="*/ 1 h 7"/>
                  <a:gd name="T8" fmla="*/ 4 w 11"/>
                  <a:gd name="T9" fmla="*/ 2 h 7"/>
                  <a:gd name="T10" fmla="*/ 5 w 11"/>
                  <a:gd name="T11" fmla="*/ 3 h 7"/>
                  <a:gd name="T12" fmla="*/ 3 w 11"/>
                  <a:gd name="T13" fmla="*/ 3 h 7"/>
                  <a:gd name="T14" fmla="*/ 4 w 11"/>
                  <a:gd name="T15" fmla="*/ 5 h 7"/>
                  <a:gd name="T16" fmla="*/ 1 w 11"/>
                  <a:gd name="T17" fmla="*/ 5 h 7"/>
                  <a:gd name="T18" fmla="*/ 1 w 11"/>
                  <a:gd name="T19" fmla="*/ 6 h 7"/>
                  <a:gd name="T20" fmla="*/ 3 w 11"/>
                  <a:gd name="T21" fmla="*/ 7 h 7"/>
                  <a:gd name="T22" fmla="*/ 7 w 11"/>
                  <a:gd name="T23" fmla="*/ 5 h 7"/>
                  <a:gd name="T24" fmla="*/ 10 w 11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7">
                    <a:moveTo>
                      <a:pt x="10" y="1"/>
                    </a:moveTo>
                    <a:cubicBezTo>
                      <a:pt x="8" y="2"/>
                      <a:pt x="7" y="2"/>
                      <a:pt x="7" y="1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3" y="1"/>
                      <a:pt x="4" y="2"/>
                    </a:cubicBezTo>
                    <a:cubicBezTo>
                      <a:pt x="5" y="2"/>
                      <a:pt x="6" y="3"/>
                      <a:pt x="5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4" y="4"/>
                      <a:pt x="5" y="4"/>
                      <a:pt x="4" y="5"/>
                    </a:cubicBezTo>
                    <a:cubicBezTo>
                      <a:pt x="2" y="5"/>
                      <a:pt x="2" y="6"/>
                      <a:pt x="1" y="5"/>
                    </a:cubicBezTo>
                    <a:cubicBezTo>
                      <a:pt x="1" y="4"/>
                      <a:pt x="0" y="4"/>
                      <a:pt x="1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5" y="7"/>
                      <a:pt x="6" y="6"/>
                      <a:pt x="7" y="5"/>
                    </a:cubicBezTo>
                    <a:cubicBezTo>
                      <a:pt x="8" y="4"/>
                      <a:pt x="11" y="0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1" name="Freeform 491">
                <a:extLst>
                  <a:ext uri="{FF2B5EF4-FFF2-40B4-BE49-F238E27FC236}">
                    <a16:creationId xmlns:a16="http://schemas.microsoft.com/office/drawing/2014/main" id="{0493EB8B-C1C4-4F9C-BB59-5F3C90FC3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" y="989"/>
                <a:ext cx="38" cy="16"/>
              </a:xfrm>
              <a:custGeom>
                <a:avLst/>
                <a:gdLst>
                  <a:gd name="T0" fmla="*/ 11 w 14"/>
                  <a:gd name="T1" fmla="*/ 2 h 6"/>
                  <a:gd name="T2" fmla="*/ 10 w 14"/>
                  <a:gd name="T3" fmla="*/ 1 h 6"/>
                  <a:gd name="T4" fmla="*/ 7 w 14"/>
                  <a:gd name="T5" fmla="*/ 2 h 6"/>
                  <a:gd name="T6" fmla="*/ 5 w 14"/>
                  <a:gd name="T7" fmla="*/ 2 h 6"/>
                  <a:gd name="T8" fmla="*/ 3 w 14"/>
                  <a:gd name="T9" fmla="*/ 1 h 6"/>
                  <a:gd name="T10" fmla="*/ 2 w 14"/>
                  <a:gd name="T11" fmla="*/ 2 h 6"/>
                  <a:gd name="T12" fmla="*/ 1 w 14"/>
                  <a:gd name="T13" fmla="*/ 3 h 6"/>
                  <a:gd name="T14" fmla="*/ 2 w 14"/>
                  <a:gd name="T15" fmla="*/ 4 h 6"/>
                  <a:gd name="T16" fmla="*/ 4 w 14"/>
                  <a:gd name="T17" fmla="*/ 5 h 6"/>
                  <a:gd name="T18" fmla="*/ 7 w 14"/>
                  <a:gd name="T19" fmla="*/ 5 h 6"/>
                  <a:gd name="T20" fmla="*/ 11 w 14"/>
                  <a:gd name="T2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6">
                    <a:moveTo>
                      <a:pt x="11" y="2"/>
                    </a:moveTo>
                    <a:cubicBezTo>
                      <a:pt x="11" y="2"/>
                      <a:pt x="11" y="2"/>
                      <a:pt x="10" y="1"/>
                    </a:cubicBezTo>
                    <a:cubicBezTo>
                      <a:pt x="9" y="1"/>
                      <a:pt x="8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1"/>
                      <a:pt x="4" y="0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5" y="5"/>
                      <a:pt x="6" y="6"/>
                      <a:pt x="7" y="5"/>
                    </a:cubicBezTo>
                    <a:cubicBezTo>
                      <a:pt x="8" y="5"/>
                      <a:pt x="14" y="2"/>
                      <a:pt x="1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2" name="Freeform 492">
                <a:extLst>
                  <a:ext uri="{FF2B5EF4-FFF2-40B4-BE49-F238E27FC236}">
                    <a16:creationId xmlns:a16="http://schemas.microsoft.com/office/drawing/2014/main" id="{DF01F226-EA4E-458F-88A0-A6150F14E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2" y="1008"/>
                <a:ext cx="29" cy="16"/>
              </a:xfrm>
              <a:custGeom>
                <a:avLst/>
                <a:gdLst>
                  <a:gd name="T0" fmla="*/ 9 w 11"/>
                  <a:gd name="T1" fmla="*/ 2 h 6"/>
                  <a:gd name="T2" fmla="*/ 7 w 11"/>
                  <a:gd name="T3" fmla="*/ 1 h 6"/>
                  <a:gd name="T4" fmla="*/ 4 w 11"/>
                  <a:gd name="T5" fmla="*/ 0 h 6"/>
                  <a:gd name="T6" fmla="*/ 1 w 11"/>
                  <a:gd name="T7" fmla="*/ 0 h 6"/>
                  <a:gd name="T8" fmla="*/ 4 w 11"/>
                  <a:gd name="T9" fmla="*/ 3 h 6"/>
                  <a:gd name="T10" fmla="*/ 3 w 11"/>
                  <a:gd name="T11" fmla="*/ 5 h 6"/>
                  <a:gd name="T12" fmla="*/ 5 w 11"/>
                  <a:gd name="T13" fmla="*/ 4 h 6"/>
                  <a:gd name="T14" fmla="*/ 6 w 11"/>
                  <a:gd name="T15" fmla="*/ 5 h 6"/>
                  <a:gd name="T16" fmla="*/ 8 w 11"/>
                  <a:gd name="T17" fmla="*/ 4 h 6"/>
                  <a:gd name="T18" fmla="*/ 9 w 11"/>
                  <a:gd name="T1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6">
                    <a:moveTo>
                      <a:pt x="9" y="2"/>
                    </a:moveTo>
                    <a:cubicBezTo>
                      <a:pt x="8" y="1"/>
                      <a:pt x="9" y="1"/>
                      <a:pt x="7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2" y="0"/>
                      <a:pt x="0" y="0"/>
                      <a:pt x="1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3" y="3"/>
                      <a:pt x="2" y="5"/>
                      <a:pt x="3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5" y="5"/>
                      <a:pt x="5" y="6"/>
                      <a:pt x="6" y="5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9" y="4"/>
                      <a:pt x="11" y="3"/>
                      <a:pt x="9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3" name="Freeform 493">
                <a:extLst>
                  <a:ext uri="{FF2B5EF4-FFF2-40B4-BE49-F238E27FC236}">
                    <a16:creationId xmlns:a16="http://schemas.microsoft.com/office/drawing/2014/main" id="{7DECD65A-2034-4A56-BCCB-09EBCA743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" y="981"/>
                <a:ext cx="27" cy="11"/>
              </a:xfrm>
              <a:custGeom>
                <a:avLst/>
                <a:gdLst>
                  <a:gd name="T0" fmla="*/ 8 w 10"/>
                  <a:gd name="T1" fmla="*/ 0 h 4"/>
                  <a:gd name="T2" fmla="*/ 6 w 10"/>
                  <a:gd name="T3" fmla="*/ 1 h 4"/>
                  <a:gd name="T4" fmla="*/ 4 w 10"/>
                  <a:gd name="T5" fmla="*/ 1 h 4"/>
                  <a:gd name="T6" fmla="*/ 2 w 10"/>
                  <a:gd name="T7" fmla="*/ 1 h 4"/>
                  <a:gd name="T8" fmla="*/ 1 w 10"/>
                  <a:gd name="T9" fmla="*/ 2 h 4"/>
                  <a:gd name="T10" fmla="*/ 1 w 10"/>
                  <a:gd name="T11" fmla="*/ 3 h 4"/>
                  <a:gd name="T12" fmla="*/ 1 w 10"/>
                  <a:gd name="T13" fmla="*/ 4 h 4"/>
                  <a:gd name="T14" fmla="*/ 5 w 10"/>
                  <a:gd name="T15" fmla="*/ 4 h 4"/>
                  <a:gd name="T16" fmla="*/ 7 w 10"/>
                  <a:gd name="T17" fmla="*/ 3 h 4"/>
                  <a:gd name="T18" fmla="*/ 8 w 1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4">
                    <a:moveTo>
                      <a:pt x="8" y="0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4"/>
                      <a:pt x="0" y="4"/>
                      <a:pt x="1" y="4"/>
                    </a:cubicBezTo>
                    <a:cubicBezTo>
                      <a:pt x="2" y="4"/>
                      <a:pt x="4" y="4"/>
                      <a:pt x="5" y="4"/>
                    </a:cubicBezTo>
                    <a:cubicBezTo>
                      <a:pt x="5" y="4"/>
                      <a:pt x="6" y="3"/>
                      <a:pt x="7" y="3"/>
                    </a:cubicBezTo>
                    <a:cubicBezTo>
                      <a:pt x="8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4" name="Freeform 494">
                <a:extLst>
                  <a:ext uri="{FF2B5EF4-FFF2-40B4-BE49-F238E27FC236}">
                    <a16:creationId xmlns:a16="http://schemas.microsoft.com/office/drawing/2014/main" id="{C7CE3558-3FFE-425D-9464-6B21701D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1" y="994"/>
                <a:ext cx="22" cy="14"/>
              </a:xfrm>
              <a:custGeom>
                <a:avLst/>
                <a:gdLst>
                  <a:gd name="T0" fmla="*/ 8 w 8"/>
                  <a:gd name="T1" fmla="*/ 4 h 5"/>
                  <a:gd name="T2" fmla="*/ 1 w 8"/>
                  <a:gd name="T3" fmla="*/ 1 h 5"/>
                  <a:gd name="T4" fmla="*/ 8 w 8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8" y="4"/>
                    </a:moveTo>
                    <a:cubicBezTo>
                      <a:pt x="7" y="3"/>
                      <a:pt x="0" y="0"/>
                      <a:pt x="1" y="1"/>
                    </a:cubicBezTo>
                    <a:cubicBezTo>
                      <a:pt x="2" y="2"/>
                      <a:pt x="8" y="5"/>
                      <a:pt x="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5" name="Freeform 495">
                <a:extLst>
                  <a:ext uri="{FF2B5EF4-FFF2-40B4-BE49-F238E27FC236}">
                    <a16:creationId xmlns:a16="http://schemas.microsoft.com/office/drawing/2014/main" id="{6D8A11A3-586D-4461-AC32-AADA40937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" y="973"/>
                <a:ext cx="8" cy="8"/>
              </a:xfrm>
              <a:custGeom>
                <a:avLst/>
                <a:gdLst>
                  <a:gd name="T0" fmla="*/ 3 w 3"/>
                  <a:gd name="T1" fmla="*/ 2 h 3"/>
                  <a:gd name="T2" fmla="*/ 1 w 3"/>
                  <a:gd name="T3" fmla="*/ 2 h 3"/>
                  <a:gd name="T4" fmla="*/ 2 w 3"/>
                  <a:gd name="T5" fmla="*/ 0 h 3"/>
                  <a:gd name="T6" fmla="*/ 3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2" y="3"/>
                      <a:pt x="3" y="3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6" name="Freeform 496">
                <a:extLst>
                  <a:ext uri="{FF2B5EF4-FFF2-40B4-BE49-F238E27FC236}">
                    <a16:creationId xmlns:a16="http://schemas.microsoft.com/office/drawing/2014/main" id="{750B66B5-31F0-47F4-869F-D070428CA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" y="949"/>
                <a:ext cx="22" cy="19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0 h 7"/>
                  <a:gd name="T4" fmla="*/ 3 w 8"/>
                  <a:gd name="T5" fmla="*/ 1 h 7"/>
                  <a:gd name="T6" fmla="*/ 3 w 8"/>
                  <a:gd name="T7" fmla="*/ 2 h 7"/>
                  <a:gd name="T8" fmla="*/ 2 w 8"/>
                  <a:gd name="T9" fmla="*/ 2 h 7"/>
                  <a:gd name="T10" fmla="*/ 1 w 8"/>
                  <a:gd name="T11" fmla="*/ 2 h 7"/>
                  <a:gd name="T12" fmla="*/ 3 w 8"/>
                  <a:gd name="T13" fmla="*/ 4 h 7"/>
                  <a:gd name="T14" fmla="*/ 3 w 8"/>
                  <a:gd name="T15" fmla="*/ 6 h 7"/>
                  <a:gd name="T16" fmla="*/ 1 w 8"/>
                  <a:gd name="T17" fmla="*/ 6 h 7"/>
                  <a:gd name="T18" fmla="*/ 2 w 8"/>
                  <a:gd name="T19" fmla="*/ 7 h 7"/>
                  <a:gd name="T20" fmla="*/ 4 w 8"/>
                  <a:gd name="T21" fmla="*/ 6 h 7"/>
                  <a:gd name="T22" fmla="*/ 4 w 8"/>
                  <a:gd name="T23" fmla="*/ 5 h 7"/>
                  <a:gd name="T24" fmla="*/ 5 w 8"/>
                  <a:gd name="T25" fmla="*/ 3 h 7"/>
                  <a:gd name="T26" fmla="*/ 5 w 8"/>
                  <a:gd name="T27" fmla="*/ 3 h 7"/>
                  <a:gd name="T28" fmla="*/ 5 w 8"/>
                  <a:gd name="T29" fmla="*/ 4 h 7"/>
                  <a:gd name="T30" fmla="*/ 6 w 8"/>
                  <a:gd name="T3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6" y="2"/>
                      <a:pt x="5" y="0"/>
                      <a:pt x="3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3" y="7"/>
                      <a:pt x="4" y="7"/>
                      <a:pt x="4" y="6"/>
                    </a:cubicBezTo>
                    <a:cubicBezTo>
                      <a:pt x="4" y="6"/>
                      <a:pt x="3" y="6"/>
                      <a:pt x="4" y="5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3"/>
                      <a:pt x="4" y="1"/>
                      <a:pt x="5" y="3"/>
                    </a:cubicBezTo>
                    <a:cubicBezTo>
                      <a:pt x="5" y="4"/>
                      <a:pt x="4" y="5"/>
                      <a:pt x="5" y="4"/>
                    </a:cubicBezTo>
                    <a:cubicBezTo>
                      <a:pt x="7" y="2"/>
                      <a:pt x="8" y="2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7" name="Freeform 497">
                <a:extLst>
                  <a:ext uri="{FF2B5EF4-FFF2-40B4-BE49-F238E27FC236}">
                    <a16:creationId xmlns:a16="http://schemas.microsoft.com/office/drawing/2014/main" id="{6C79A8C7-077F-42FD-AF49-F8D832C13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" y="914"/>
                <a:ext cx="16" cy="24"/>
              </a:xfrm>
              <a:custGeom>
                <a:avLst/>
                <a:gdLst>
                  <a:gd name="T0" fmla="*/ 6 w 6"/>
                  <a:gd name="T1" fmla="*/ 6 h 9"/>
                  <a:gd name="T2" fmla="*/ 5 w 6"/>
                  <a:gd name="T3" fmla="*/ 4 h 9"/>
                  <a:gd name="T4" fmla="*/ 5 w 6"/>
                  <a:gd name="T5" fmla="*/ 2 h 9"/>
                  <a:gd name="T6" fmla="*/ 3 w 6"/>
                  <a:gd name="T7" fmla="*/ 1 h 9"/>
                  <a:gd name="T8" fmla="*/ 3 w 6"/>
                  <a:gd name="T9" fmla="*/ 2 h 9"/>
                  <a:gd name="T10" fmla="*/ 2 w 6"/>
                  <a:gd name="T11" fmla="*/ 5 h 9"/>
                  <a:gd name="T12" fmla="*/ 1 w 6"/>
                  <a:gd name="T13" fmla="*/ 6 h 9"/>
                  <a:gd name="T14" fmla="*/ 1 w 6"/>
                  <a:gd name="T15" fmla="*/ 8 h 9"/>
                  <a:gd name="T16" fmla="*/ 3 w 6"/>
                  <a:gd name="T17" fmla="*/ 6 h 9"/>
                  <a:gd name="T18" fmla="*/ 4 w 6"/>
                  <a:gd name="T19" fmla="*/ 9 h 9"/>
                  <a:gd name="T20" fmla="*/ 6 w 6"/>
                  <a:gd name="T2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6" y="6"/>
                    </a:moveTo>
                    <a:cubicBezTo>
                      <a:pt x="6" y="5"/>
                      <a:pt x="5" y="5"/>
                      <a:pt x="5" y="4"/>
                    </a:cubicBezTo>
                    <a:cubicBezTo>
                      <a:pt x="5" y="3"/>
                      <a:pt x="6" y="2"/>
                      <a:pt x="5" y="2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1" y="5"/>
                      <a:pt x="0" y="5"/>
                      <a:pt x="1" y="6"/>
                    </a:cubicBezTo>
                    <a:cubicBezTo>
                      <a:pt x="1" y="7"/>
                      <a:pt x="0" y="9"/>
                      <a:pt x="1" y="8"/>
                    </a:cubicBezTo>
                    <a:cubicBezTo>
                      <a:pt x="2" y="7"/>
                      <a:pt x="3" y="5"/>
                      <a:pt x="3" y="6"/>
                    </a:cubicBezTo>
                    <a:cubicBezTo>
                      <a:pt x="3" y="7"/>
                      <a:pt x="2" y="9"/>
                      <a:pt x="4" y="9"/>
                    </a:cubicBezTo>
                    <a:cubicBezTo>
                      <a:pt x="5" y="9"/>
                      <a:pt x="6" y="7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8" name="Freeform 498">
                <a:extLst>
                  <a:ext uri="{FF2B5EF4-FFF2-40B4-BE49-F238E27FC236}">
                    <a16:creationId xmlns:a16="http://schemas.microsoft.com/office/drawing/2014/main" id="{557F45FF-57CD-49CD-8980-5F337B5DA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" y="938"/>
                <a:ext cx="8" cy="16"/>
              </a:xfrm>
              <a:custGeom>
                <a:avLst/>
                <a:gdLst>
                  <a:gd name="T0" fmla="*/ 3 w 3"/>
                  <a:gd name="T1" fmla="*/ 2 h 6"/>
                  <a:gd name="T2" fmla="*/ 2 w 3"/>
                  <a:gd name="T3" fmla="*/ 1 h 6"/>
                  <a:gd name="T4" fmla="*/ 1 w 3"/>
                  <a:gd name="T5" fmla="*/ 6 h 6"/>
                  <a:gd name="T6" fmla="*/ 3 w 3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3" y="2"/>
                    </a:moveTo>
                    <a:cubicBezTo>
                      <a:pt x="3" y="1"/>
                      <a:pt x="3" y="0"/>
                      <a:pt x="2" y="1"/>
                    </a:cubicBezTo>
                    <a:cubicBezTo>
                      <a:pt x="1" y="2"/>
                      <a:pt x="0" y="6"/>
                      <a:pt x="1" y="6"/>
                    </a:cubicBezTo>
                    <a:cubicBezTo>
                      <a:pt x="2" y="5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89" name="Freeform 499">
                <a:extLst>
                  <a:ext uri="{FF2B5EF4-FFF2-40B4-BE49-F238E27FC236}">
                    <a16:creationId xmlns:a16="http://schemas.microsoft.com/office/drawing/2014/main" id="{B4659632-0DE8-4B0E-A3D7-D128E004D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" y="898"/>
                <a:ext cx="16" cy="22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0 h 8"/>
                  <a:gd name="T4" fmla="*/ 3 w 6"/>
                  <a:gd name="T5" fmla="*/ 3 h 8"/>
                  <a:gd name="T6" fmla="*/ 2 w 6"/>
                  <a:gd name="T7" fmla="*/ 3 h 8"/>
                  <a:gd name="T8" fmla="*/ 2 w 6"/>
                  <a:gd name="T9" fmla="*/ 2 h 8"/>
                  <a:gd name="T10" fmla="*/ 1 w 6"/>
                  <a:gd name="T11" fmla="*/ 4 h 8"/>
                  <a:gd name="T12" fmla="*/ 1 w 6"/>
                  <a:gd name="T13" fmla="*/ 6 h 8"/>
                  <a:gd name="T14" fmla="*/ 2 w 6"/>
                  <a:gd name="T15" fmla="*/ 6 h 8"/>
                  <a:gd name="T16" fmla="*/ 2 w 6"/>
                  <a:gd name="T17" fmla="*/ 7 h 8"/>
                  <a:gd name="T18" fmla="*/ 5 w 6"/>
                  <a:gd name="T19" fmla="*/ 6 h 8"/>
                  <a:gd name="T20" fmla="*/ 6 w 6"/>
                  <a:gd name="T21" fmla="*/ 4 h 8"/>
                  <a:gd name="T22" fmla="*/ 4 w 6"/>
                  <a:gd name="T2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cubicBezTo>
                      <a:pt x="3" y="4"/>
                      <a:pt x="4" y="0"/>
                      <a:pt x="4" y="0"/>
                    </a:cubicBezTo>
                    <a:cubicBezTo>
                      <a:pt x="3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2" y="2"/>
                      <a:pt x="2" y="1"/>
                      <a:pt x="2" y="2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1" y="8"/>
                      <a:pt x="2" y="7"/>
                    </a:cubicBezTo>
                    <a:cubicBezTo>
                      <a:pt x="4" y="6"/>
                      <a:pt x="5" y="7"/>
                      <a:pt x="5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5" y="2"/>
                      <a:pt x="4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0" name="Freeform 500">
                <a:extLst>
                  <a:ext uri="{FF2B5EF4-FFF2-40B4-BE49-F238E27FC236}">
                    <a16:creationId xmlns:a16="http://schemas.microsoft.com/office/drawing/2014/main" id="{AC478965-520D-4CEC-A92D-B52D777A2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1" y="837"/>
                <a:ext cx="16" cy="16"/>
              </a:xfrm>
              <a:custGeom>
                <a:avLst/>
                <a:gdLst>
                  <a:gd name="T0" fmla="*/ 4 w 6"/>
                  <a:gd name="T1" fmla="*/ 5 h 6"/>
                  <a:gd name="T2" fmla="*/ 5 w 6"/>
                  <a:gd name="T3" fmla="*/ 3 h 6"/>
                  <a:gd name="T4" fmla="*/ 3 w 6"/>
                  <a:gd name="T5" fmla="*/ 2 h 6"/>
                  <a:gd name="T6" fmla="*/ 3 w 6"/>
                  <a:gd name="T7" fmla="*/ 1 h 6"/>
                  <a:gd name="T8" fmla="*/ 1 w 6"/>
                  <a:gd name="T9" fmla="*/ 1 h 6"/>
                  <a:gd name="T10" fmla="*/ 3 w 6"/>
                  <a:gd name="T11" fmla="*/ 2 h 6"/>
                  <a:gd name="T12" fmla="*/ 4 w 6"/>
                  <a:gd name="T13" fmla="*/ 4 h 6"/>
                  <a:gd name="T14" fmla="*/ 4 w 6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4" y="5"/>
                    </a:moveTo>
                    <a:cubicBezTo>
                      <a:pt x="5" y="5"/>
                      <a:pt x="6" y="4"/>
                      <a:pt x="5" y="3"/>
                    </a:cubicBezTo>
                    <a:cubicBezTo>
                      <a:pt x="5" y="3"/>
                      <a:pt x="3" y="3"/>
                      <a:pt x="3" y="2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3" y="1"/>
                      <a:pt x="0" y="0"/>
                      <a:pt x="1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4" y="3"/>
                      <a:pt x="4" y="4"/>
                    </a:cubicBezTo>
                    <a:cubicBezTo>
                      <a:pt x="4" y="5"/>
                      <a:pt x="3" y="6"/>
                      <a:pt x="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1" name="Freeform 501">
                <a:extLst>
                  <a:ext uri="{FF2B5EF4-FFF2-40B4-BE49-F238E27FC236}">
                    <a16:creationId xmlns:a16="http://schemas.microsoft.com/office/drawing/2014/main" id="{5A7B2325-2FED-4DDF-B9AB-16C1AB30F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" y="789"/>
                <a:ext cx="16" cy="29"/>
              </a:xfrm>
              <a:custGeom>
                <a:avLst/>
                <a:gdLst>
                  <a:gd name="T0" fmla="*/ 4 w 6"/>
                  <a:gd name="T1" fmla="*/ 10 h 11"/>
                  <a:gd name="T2" fmla="*/ 1 w 6"/>
                  <a:gd name="T3" fmla="*/ 10 h 11"/>
                  <a:gd name="T4" fmla="*/ 2 w 6"/>
                  <a:gd name="T5" fmla="*/ 1 h 11"/>
                  <a:gd name="T6" fmla="*/ 4 w 6"/>
                  <a:gd name="T7" fmla="*/ 0 h 11"/>
                  <a:gd name="T8" fmla="*/ 6 w 6"/>
                  <a:gd name="T9" fmla="*/ 1 h 11"/>
                  <a:gd name="T10" fmla="*/ 5 w 6"/>
                  <a:gd name="T11" fmla="*/ 4 h 11"/>
                  <a:gd name="T12" fmla="*/ 6 w 6"/>
                  <a:gd name="T13" fmla="*/ 7 h 11"/>
                  <a:gd name="T14" fmla="*/ 4 w 6"/>
                  <a:gd name="T1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1">
                    <a:moveTo>
                      <a:pt x="4" y="10"/>
                    </a:moveTo>
                    <a:cubicBezTo>
                      <a:pt x="3" y="10"/>
                      <a:pt x="0" y="11"/>
                      <a:pt x="1" y="10"/>
                    </a:cubicBezTo>
                    <a:cubicBezTo>
                      <a:pt x="1" y="8"/>
                      <a:pt x="2" y="2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"/>
                      <a:pt x="5" y="3"/>
                      <a:pt x="5" y="4"/>
                    </a:cubicBezTo>
                    <a:cubicBezTo>
                      <a:pt x="5" y="5"/>
                      <a:pt x="6" y="7"/>
                      <a:pt x="6" y="7"/>
                    </a:cubicBezTo>
                    <a:cubicBezTo>
                      <a:pt x="6" y="7"/>
                      <a:pt x="5" y="9"/>
                      <a:pt x="4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2" name="Freeform 502">
                <a:extLst>
                  <a:ext uri="{FF2B5EF4-FFF2-40B4-BE49-F238E27FC236}">
                    <a16:creationId xmlns:a16="http://schemas.microsoft.com/office/drawing/2014/main" id="{B0F53214-E361-4EE6-93AF-EEA18D00D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" y="-54"/>
                <a:ext cx="11" cy="11"/>
              </a:xfrm>
              <a:custGeom>
                <a:avLst/>
                <a:gdLst>
                  <a:gd name="T0" fmla="*/ 3 w 4"/>
                  <a:gd name="T1" fmla="*/ 2 h 4"/>
                  <a:gd name="T2" fmla="*/ 0 w 4"/>
                  <a:gd name="T3" fmla="*/ 2 h 4"/>
                  <a:gd name="T4" fmla="*/ 0 w 4"/>
                  <a:gd name="T5" fmla="*/ 0 h 4"/>
                  <a:gd name="T6" fmla="*/ 3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cubicBezTo>
                      <a:pt x="1" y="3"/>
                      <a:pt x="0" y="4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4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3" name="Freeform 503">
                <a:extLst>
                  <a:ext uri="{FF2B5EF4-FFF2-40B4-BE49-F238E27FC236}">
                    <a16:creationId xmlns:a16="http://schemas.microsoft.com/office/drawing/2014/main" id="{6AA73FC1-6E4F-4BC0-85F4-111614262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" y="-35"/>
                <a:ext cx="16" cy="16"/>
              </a:xfrm>
              <a:custGeom>
                <a:avLst/>
                <a:gdLst>
                  <a:gd name="T0" fmla="*/ 1 w 6"/>
                  <a:gd name="T1" fmla="*/ 4 h 6"/>
                  <a:gd name="T2" fmla="*/ 3 w 6"/>
                  <a:gd name="T3" fmla="*/ 3 h 6"/>
                  <a:gd name="T4" fmla="*/ 4 w 6"/>
                  <a:gd name="T5" fmla="*/ 1 h 6"/>
                  <a:gd name="T6" fmla="*/ 4 w 6"/>
                  <a:gd name="T7" fmla="*/ 5 h 6"/>
                  <a:gd name="T8" fmla="*/ 1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4"/>
                    </a:moveTo>
                    <a:cubicBezTo>
                      <a:pt x="0" y="3"/>
                      <a:pt x="3" y="4"/>
                      <a:pt x="3" y="3"/>
                    </a:cubicBezTo>
                    <a:cubicBezTo>
                      <a:pt x="3" y="2"/>
                      <a:pt x="3" y="0"/>
                      <a:pt x="4" y="1"/>
                    </a:cubicBezTo>
                    <a:cubicBezTo>
                      <a:pt x="5" y="1"/>
                      <a:pt x="6" y="5"/>
                      <a:pt x="4" y="5"/>
                    </a:cubicBezTo>
                    <a:cubicBezTo>
                      <a:pt x="3" y="6"/>
                      <a:pt x="2" y="6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4" name="Freeform 504">
                <a:extLst>
                  <a:ext uri="{FF2B5EF4-FFF2-40B4-BE49-F238E27FC236}">
                    <a16:creationId xmlns:a16="http://schemas.microsoft.com/office/drawing/2014/main" id="{1D073846-69F0-46B8-8FB1-731F5CE8D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9" y="123"/>
                <a:ext cx="40" cy="37"/>
              </a:xfrm>
              <a:custGeom>
                <a:avLst/>
                <a:gdLst>
                  <a:gd name="T0" fmla="*/ 13 w 15"/>
                  <a:gd name="T1" fmla="*/ 5 h 14"/>
                  <a:gd name="T2" fmla="*/ 9 w 15"/>
                  <a:gd name="T3" fmla="*/ 2 h 14"/>
                  <a:gd name="T4" fmla="*/ 6 w 15"/>
                  <a:gd name="T5" fmla="*/ 1 h 14"/>
                  <a:gd name="T6" fmla="*/ 3 w 15"/>
                  <a:gd name="T7" fmla="*/ 0 h 14"/>
                  <a:gd name="T8" fmla="*/ 1 w 15"/>
                  <a:gd name="T9" fmla="*/ 2 h 14"/>
                  <a:gd name="T10" fmla="*/ 0 w 15"/>
                  <a:gd name="T11" fmla="*/ 4 h 14"/>
                  <a:gd name="T12" fmla="*/ 1 w 15"/>
                  <a:gd name="T13" fmla="*/ 5 h 14"/>
                  <a:gd name="T14" fmla="*/ 0 w 15"/>
                  <a:gd name="T15" fmla="*/ 8 h 14"/>
                  <a:gd name="T16" fmla="*/ 1 w 15"/>
                  <a:gd name="T17" fmla="*/ 11 h 14"/>
                  <a:gd name="T18" fmla="*/ 2 w 15"/>
                  <a:gd name="T19" fmla="*/ 12 h 14"/>
                  <a:gd name="T20" fmla="*/ 5 w 15"/>
                  <a:gd name="T21" fmla="*/ 11 h 14"/>
                  <a:gd name="T22" fmla="*/ 6 w 15"/>
                  <a:gd name="T23" fmla="*/ 13 h 14"/>
                  <a:gd name="T24" fmla="*/ 8 w 15"/>
                  <a:gd name="T25" fmla="*/ 13 h 14"/>
                  <a:gd name="T26" fmla="*/ 10 w 15"/>
                  <a:gd name="T27" fmla="*/ 11 h 14"/>
                  <a:gd name="T28" fmla="*/ 13 w 15"/>
                  <a:gd name="T2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5"/>
                    </a:moveTo>
                    <a:cubicBezTo>
                      <a:pt x="12" y="2"/>
                      <a:pt x="10" y="3"/>
                      <a:pt x="9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1"/>
                      <a:pt x="2" y="12"/>
                      <a:pt x="2" y="12"/>
                    </a:cubicBezTo>
                    <a:cubicBezTo>
                      <a:pt x="3" y="11"/>
                      <a:pt x="4" y="11"/>
                      <a:pt x="5" y="11"/>
                    </a:cubicBezTo>
                    <a:cubicBezTo>
                      <a:pt x="5" y="12"/>
                      <a:pt x="5" y="13"/>
                      <a:pt x="6" y="13"/>
                    </a:cubicBezTo>
                    <a:cubicBezTo>
                      <a:pt x="7" y="13"/>
                      <a:pt x="7" y="14"/>
                      <a:pt x="8" y="13"/>
                    </a:cubicBezTo>
                    <a:cubicBezTo>
                      <a:pt x="9" y="12"/>
                      <a:pt x="8" y="12"/>
                      <a:pt x="10" y="11"/>
                    </a:cubicBezTo>
                    <a:cubicBezTo>
                      <a:pt x="11" y="10"/>
                      <a:pt x="15" y="9"/>
                      <a:pt x="1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5" name="Freeform 505">
                <a:extLst>
                  <a:ext uri="{FF2B5EF4-FFF2-40B4-BE49-F238E27FC236}">
                    <a16:creationId xmlns:a16="http://schemas.microsoft.com/office/drawing/2014/main" id="{F8671DFA-ECC2-47E4-825B-CDE4CE17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1" y="-150"/>
                <a:ext cx="34" cy="8"/>
              </a:xfrm>
              <a:custGeom>
                <a:avLst/>
                <a:gdLst>
                  <a:gd name="T0" fmla="*/ 11 w 13"/>
                  <a:gd name="T1" fmla="*/ 2 h 3"/>
                  <a:gd name="T2" fmla="*/ 5 w 13"/>
                  <a:gd name="T3" fmla="*/ 0 h 3"/>
                  <a:gd name="T4" fmla="*/ 3 w 13"/>
                  <a:gd name="T5" fmla="*/ 3 h 3"/>
                  <a:gd name="T6" fmla="*/ 11 w 1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1" y="2"/>
                    </a:moveTo>
                    <a:cubicBezTo>
                      <a:pt x="8" y="1"/>
                      <a:pt x="8" y="0"/>
                      <a:pt x="5" y="0"/>
                    </a:cubicBezTo>
                    <a:cubicBezTo>
                      <a:pt x="2" y="0"/>
                      <a:pt x="0" y="3"/>
                      <a:pt x="3" y="3"/>
                    </a:cubicBezTo>
                    <a:cubicBezTo>
                      <a:pt x="6" y="3"/>
                      <a:pt x="13" y="3"/>
                      <a:pt x="1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6" name="Freeform 506">
                <a:extLst>
                  <a:ext uri="{FF2B5EF4-FFF2-40B4-BE49-F238E27FC236}">
                    <a16:creationId xmlns:a16="http://schemas.microsoft.com/office/drawing/2014/main" id="{B0192258-F3EC-4258-9498-9A667F396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-153"/>
                <a:ext cx="37" cy="13"/>
              </a:xfrm>
              <a:custGeom>
                <a:avLst/>
                <a:gdLst>
                  <a:gd name="T0" fmla="*/ 13 w 14"/>
                  <a:gd name="T1" fmla="*/ 4 h 5"/>
                  <a:gd name="T2" fmla="*/ 7 w 14"/>
                  <a:gd name="T3" fmla="*/ 1 h 5"/>
                  <a:gd name="T4" fmla="*/ 2 w 14"/>
                  <a:gd name="T5" fmla="*/ 2 h 5"/>
                  <a:gd name="T6" fmla="*/ 8 w 14"/>
                  <a:gd name="T7" fmla="*/ 5 h 5"/>
                  <a:gd name="T8" fmla="*/ 11 w 14"/>
                  <a:gd name="T9" fmla="*/ 4 h 5"/>
                  <a:gd name="T10" fmla="*/ 13 w 14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13" y="4"/>
                    </a:moveTo>
                    <a:cubicBezTo>
                      <a:pt x="13" y="2"/>
                      <a:pt x="9" y="1"/>
                      <a:pt x="7" y="1"/>
                    </a:cubicBezTo>
                    <a:cubicBezTo>
                      <a:pt x="6" y="0"/>
                      <a:pt x="0" y="1"/>
                      <a:pt x="2" y="2"/>
                    </a:cubicBezTo>
                    <a:cubicBezTo>
                      <a:pt x="5" y="4"/>
                      <a:pt x="6" y="5"/>
                      <a:pt x="8" y="5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2" y="5"/>
                      <a:pt x="14" y="5"/>
                      <a:pt x="1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7" name="Freeform 507">
                <a:extLst>
                  <a:ext uri="{FF2B5EF4-FFF2-40B4-BE49-F238E27FC236}">
                    <a16:creationId xmlns:a16="http://schemas.microsoft.com/office/drawing/2014/main" id="{54D7B71B-2C1D-4D3E-BAFA-F167B5408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" y="-223"/>
                <a:ext cx="157" cy="51"/>
              </a:xfrm>
              <a:custGeom>
                <a:avLst/>
                <a:gdLst>
                  <a:gd name="T0" fmla="*/ 59 w 59"/>
                  <a:gd name="T1" fmla="*/ 17 h 19"/>
                  <a:gd name="T2" fmla="*/ 54 w 59"/>
                  <a:gd name="T3" fmla="*/ 18 h 19"/>
                  <a:gd name="T4" fmla="*/ 52 w 59"/>
                  <a:gd name="T5" fmla="*/ 19 h 19"/>
                  <a:gd name="T6" fmla="*/ 49 w 59"/>
                  <a:gd name="T7" fmla="*/ 18 h 19"/>
                  <a:gd name="T8" fmla="*/ 41 w 59"/>
                  <a:gd name="T9" fmla="*/ 19 h 19"/>
                  <a:gd name="T10" fmla="*/ 41 w 59"/>
                  <a:gd name="T11" fmla="*/ 17 h 19"/>
                  <a:gd name="T12" fmla="*/ 43 w 59"/>
                  <a:gd name="T13" fmla="*/ 15 h 19"/>
                  <a:gd name="T14" fmla="*/ 39 w 59"/>
                  <a:gd name="T15" fmla="*/ 14 h 19"/>
                  <a:gd name="T16" fmla="*/ 36 w 59"/>
                  <a:gd name="T17" fmla="*/ 12 h 19"/>
                  <a:gd name="T18" fmla="*/ 34 w 59"/>
                  <a:gd name="T19" fmla="*/ 9 h 19"/>
                  <a:gd name="T20" fmla="*/ 28 w 59"/>
                  <a:gd name="T21" fmla="*/ 9 h 19"/>
                  <a:gd name="T22" fmla="*/ 23 w 59"/>
                  <a:gd name="T23" fmla="*/ 6 h 19"/>
                  <a:gd name="T24" fmla="*/ 17 w 59"/>
                  <a:gd name="T25" fmla="*/ 5 h 19"/>
                  <a:gd name="T26" fmla="*/ 18 w 59"/>
                  <a:gd name="T27" fmla="*/ 3 h 19"/>
                  <a:gd name="T28" fmla="*/ 11 w 59"/>
                  <a:gd name="T29" fmla="*/ 3 h 19"/>
                  <a:gd name="T30" fmla="*/ 3 w 59"/>
                  <a:gd name="T31" fmla="*/ 6 h 19"/>
                  <a:gd name="T32" fmla="*/ 1 w 59"/>
                  <a:gd name="T33" fmla="*/ 6 h 19"/>
                  <a:gd name="T34" fmla="*/ 6 w 59"/>
                  <a:gd name="T35" fmla="*/ 2 h 19"/>
                  <a:gd name="T36" fmla="*/ 16 w 59"/>
                  <a:gd name="T37" fmla="*/ 0 h 19"/>
                  <a:gd name="T38" fmla="*/ 28 w 59"/>
                  <a:gd name="T39" fmla="*/ 1 h 19"/>
                  <a:gd name="T40" fmla="*/ 35 w 59"/>
                  <a:gd name="T41" fmla="*/ 4 h 19"/>
                  <a:gd name="T42" fmla="*/ 37 w 59"/>
                  <a:gd name="T43" fmla="*/ 4 h 19"/>
                  <a:gd name="T44" fmla="*/ 41 w 59"/>
                  <a:gd name="T45" fmla="*/ 8 h 19"/>
                  <a:gd name="T46" fmla="*/ 45 w 59"/>
                  <a:gd name="T47" fmla="*/ 9 h 19"/>
                  <a:gd name="T48" fmla="*/ 51 w 59"/>
                  <a:gd name="T49" fmla="*/ 12 h 19"/>
                  <a:gd name="T50" fmla="*/ 55 w 59"/>
                  <a:gd name="T51" fmla="*/ 14 h 19"/>
                  <a:gd name="T52" fmla="*/ 59 w 59"/>
                  <a:gd name="T53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" h="19">
                    <a:moveTo>
                      <a:pt x="59" y="17"/>
                    </a:moveTo>
                    <a:cubicBezTo>
                      <a:pt x="59" y="19"/>
                      <a:pt x="55" y="18"/>
                      <a:pt x="54" y="18"/>
                    </a:cubicBezTo>
                    <a:cubicBezTo>
                      <a:pt x="53" y="18"/>
                      <a:pt x="53" y="19"/>
                      <a:pt x="52" y="19"/>
                    </a:cubicBezTo>
                    <a:cubicBezTo>
                      <a:pt x="51" y="18"/>
                      <a:pt x="50" y="18"/>
                      <a:pt x="49" y="18"/>
                    </a:cubicBezTo>
                    <a:cubicBezTo>
                      <a:pt x="48" y="18"/>
                      <a:pt x="42" y="19"/>
                      <a:pt x="41" y="19"/>
                    </a:cubicBezTo>
                    <a:cubicBezTo>
                      <a:pt x="40" y="19"/>
                      <a:pt x="39" y="18"/>
                      <a:pt x="41" y="17"/>
                    </a:cubicBezTo>
                    <a:cubicBezTo>
                      <a:pt x="43" y="16"/>
                      <a:pt x="44" y="16"/>
                      <a:pt x="43" y="15"/>
                    </a:cubicBezTo>
                    <a:cubicBezTo>
                      <a:pt x="42" y="15"/>
                      <a:pt x="41" y="15"/>
                      <a:pt x="39" y="14"/>
                    </a:cubicBezTo>
                    <a:cubicBezTo>
                      <a:pt x="37" y="13"/>
                      <a:pt x="37" y="13"/>
                      <a:pt x="36" y="12"/>
                    </a:cubicBezTo>
                    <a:cubicBezTo>
                      <a:pt x="35" y="10"/>
                      <a:pt x="36" y="9"/>
                      <a:pt x="34" y="9"/>
                    </a:cubicBezTo>
                    <a:cubicBezTo>
                      <a:pt x="32" y="9"/>
                      <a:pt x="30" y="10"/>
                      <a:pt x="28" y="9"/>
                    </a:cubicBezTo>
                    <a:cubicBezTo>
                      <a:pt x="27" y="8"/>
                      <a:pt x="26" y="6"/>
                      <a:pt x="23" y="6"/>
                    </a:cubicBezTo>
                    <a:cubicBezTo>
                      <a:pt x="21" y="6"/>
                      <a:pt x="16" y="6"/>
                      <a:pt x="17" y="5"/>
                    </a:cubicBezTo>
                    <a:cubicBezTo>
                      <a:pt x="18" y="4"/>
                      <a:pt x="20" y="4"/>
                      <a:pt x="18" y="3"/>
                    </a:cubicBezTo>
                    <a:cubicBezTo>
                      <a:pt x="17" y="3"/>
                      <a:pt x="12" y="3"/>
                      <a:pt x="11" y="3"/>
                    </a:cubicBezTo>
                    <a:cubicBezTo>
                      <a:pt x="10" y="4"/>
                      <a:pt x="5" y="6"/>
                      <a:pt x="3" y="6"/>
                    </a:cubicBezTo>
                    <a:cubicBezTo>
                      <a:pt x="1" y="6"/>
                      <a:pt x="0" y="7"/>
                      <a:pt x="1" y="6"/>
                    </a:cubicBezTo>
                    <a:cubicBezTo>
                      <a:pt x="2" y="5"/>
                      <a:pt x="4" y="3"/>
                      <a:pt x="6" y="2"/>
                    </a:cubicBezTo>
                    <a:cubicBezTo>
                      <a:pt x="9" y="1"/>
                      <a:pt x="12" y="0"/>
                      <a:pt x="16" y="0"/>
                    </a:cubicBezTo>
                    <a:cubicBezTo>
                      <a:pt x="19" y="0"/>
                      <a:pt x="26" y="0"/>
                      <a:pt x="28" y="1"/>
                    </a:cubicBezTo>
                    <a:cubicBezTo>
                      <a:pt x="30" y="3"/>
                      <a:pt x="35" y="5"/>
                      <a:pt x="35" y="4"/>
                    </a:cubicBezTo>
                    <a:cubicBezTo>
                      <a:pt x="35" y="4"/>
                      <a:pt x="36" y="3"/>
                      <a:pt x="37" y="4"/>
                    </a:cubicBezTo>
                    <a:cubicBezTo>
                      <a:pt x="38" y="6"/>
                      <a:pt x="38" y="6"/>
                      <a:pt x="41" y="8"/>
                    </a:cubicBezTo>
                    <a:cubicBezTo>
                      <a:pt x="45" y="9"/>
                      <a:pt x="42" y="7"/>
                      <a:pt x="45" y="9"/>
                    </a:cubicBezTo>
                    <a:cubicBezTo>
                      <a:pt x="47" y="11"/>
                      <a:pt x="50" y="11"/>
                      <a:pt x="51" y="12"/>
                    </a:cubicBezTo>
                    <a:cubicBezTo>
                      <a:pt x="51" y="12"/>
                      <a:pt x="53" y="14"/>
                      <a:pt x="55" y="14"/>
                    </a:cubicBezTo>
                    <a:cubicBezTo>
                      <a:pt x="57" y="14"/>
                      <a:pt x="59" y="16"/>
                      <a:pt x="59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8" name="Freeform 508">
                <a:extLst>
                  <a:ext uri="{FF2B5EF4-FFF2-40B4-BE49-F238E27FC236}">
                    <a16:creationId xmlns:a16="http://schemas.microsoft.com/office/drawing/2014/main" id="{EFDA10BB-847D-46F6-8114-6E15CA0B2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8" y="-257"/>
                <a:ext cx="11" cy="13"/>
              </a:xfrm>
              <a:custGeom>
                <a:avLst/>
                <a:gdLst>
                  <a:gd name="T0" fmla="*/ 2 w 4"/>
                  <a:gd name="T1" fmla="*/ 5 h 5"/>
                  <a:gd name="T2" fmla="*/ 1 w 4"/>
                  <a:gd name="T3" fmla="*/ 3 h 5"/>
                  <a:gd name="T4" fmla="*/ 2 w 4"/>
                  <a:gd name="T5" fmla="*/ 1 h 5"/>
                  <a:gd name="T6" fmla="*/ 2 w 4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1" y="5"/>
                      <a:pt x="0" y="4"/>
                      <a:pt x="1" y="3"/>
                    </a:cubicBezTo>
                    <a:cubicBezTo>
                      <a:pt x="1" y="3"/>
                      <a:pt x="1" y="0"/>
                      <a:pt x="2" y="1"/>
                    </a:cubicBezTo>
                    <a:cubicBezTo>
                      <a:pt x="2" y="2"/>
                      <a:pt x="4" y="5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399" name="Freeform 509">
                <a:extLst>
                  <a:ext uri="{FF2B5EF4-FFF2-40B4-BE49-F238E27FC236}">
                    <a16:creationId xmlns:a16="http://schemas.microsoft.com/office/drawing/2014/main" id="{C8B4CF29-B338-4470-AA33-E5A27C15A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" y="-193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0" name="Freeform 510">
                <a:extLst>
                  <a:ext uri="{FF2B5EF4-FFF2-40B4-BE49-F238E27FC236}">
                    <a16:creationId xmlns:a16="http://schemas.microsoft.com/office/drawing/2014/main" id="{2BBC483B-C0F5-4AA3-A47F-A8894F1DF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9" y="-624"/>
                <a:ext cx="21" cy="22"/>
              </a:xfrm>
              <a:custGeom>
                <a:avLst/>
                <a:gdLst>
                  <a:gd name="T0" fmla="*/ 3 w 8"/>
                  <a:gd name="T1" fmla="*/ 7 h 8"/>
                  <a:gd name="T2" fmla="*/ 1 w 8"/>
                  <a:gd name="T3" fmla="*/ 7 h 8"/>
                  <a:gd name="T4" fmla="*/ 1 w 8"/>
                  <a:gd name="T5" fmla="*/ 4 h 8"/>
                  <a:gd name="T6" fmla="*/ 5 w 8"/>
                  <a:gd name="T7" fmla="*/ 0 h 8"/>
                  <a:gd name="T8" fmla="*/ 7 w 8"/>
                  <a:gd name="T9" fmla="*/ 1 h 8"/>
                  <a:gd name="T10" fmla="*/ 6 w 8"/>
                  <a:gd name="T11" fmla="*/ 3 h 8"/>
                  <a:gd name="T12" fmla="*/ 3 w 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3" y="7"/>
                    </a:moveTo>
                    <a:cubicBezTo>
                      <a:pt x="3" y="8"/>
                      <a:pt x="1" y="8"/>
                      <a:pt x="1" y="7"/>
                    </a:cubicBezTo>
                    <a:cubicBezTo>
                      <a:pt x="1" y="6"/>
                      <a:pt x="0" y="5"/>
                      <a:pt x="1" y="4"/>
                    </a:cubicBezTo>
                    <a:cubicBezTo>
                      <a:pt x="2" y="4"/>
                      <a:pt x="4" y="0"/>
                      <a:pt x="5" y="0"/>
                    </a:cubicBezTo>
                    <a:cubicBezTo>
                      <a:pt x="6" y="0"/>
                      <a:pt x="8" y="0"/>
                      <a:pt x="7" y="1"/>
                    </a:cubicBezTo>
                    <a:cubicBezTo>
                      <a:pt x="6" y="1"/>
                      <a:pt x="7" y="2"/>
                      <a:pt x="6" y="3"/>
                    </a:cubicBezTo>
                    <a:cubicBezTo>
                      <a:pt x="6" y="4"/>
                      <a:pt x="3" y="6"/>
                      <a:pt x="3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1" name="Freeform 511">
                <a:extLst>
                  <a:ext uri="{FF2B5EF4-FFF2-40B4-BE49-F238E27FC236}">
                    <a16:creationId xmlns:a16="http://schemas.microsoft.com/office/drawing/2014/main" id="{BA117375-201D-4CEE-9E41-34230C42C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" y="-613"/>
                <a:ext cx="16" cy="11"/>
              </a:xfrm>
              <a:custGeom>
                <a:avLst/>
                <a:gdLst>
                  <a:gd name="T0" fmla="*/ 2 w 6"/>
                  <a:gd name="T1" fmla="*/ 4 h 4"/>
                  <a:gd name="T2" fmla="*/ 1 w 6"/>
                  <a:gd name="T3" fmla="*/ 1 h 4"/>
                  <a:gd name="T4" fmla="*/ 4 w 6"/>
                  <a:gd name="T5" fmla="*/ 0 h 4"/>
                  <a:gd name="T6" fmla="*/ 4 w 6"/>
                  <a:gd name="T7" fmla="*/ 2 h 4"/>
                  <a:gd name="T8" fmla="*/ 2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2" name="Freeform 512">
                <a:extLst>
                  <a:ext uri="{FF2B5EF4-FFF2-40B4-BE49-F238E27FC236}">
                    <a16:creationId xmlns:a16="http://schemas.microsoft.com/office/drawing/2014/main" id="{72E58ECF-CAF8-471C-9E52-6EB37A5F7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" y="-629"/>
                <a:ext cx="37" cy="21"/>
              </a:xfrm>
              <a:custGeom>
                <a:avLst/>
                <a:gdLst>
                  <a:gd name="T0" fmla="*/ 10 w 14"/>
                  <a:gd name="T1" fmla="*/ 7 h 8"/>
                  <a:gd name="T2" fmla="*/ 8 w 14"/>
                  <a:gd name="T3" fmla="*/ 6 h 8"/>
                  <a:gd name="T4" fmla="*/ 6 w 14"/>
                  <a:gd name="T5" fmla="*/ 7 h 8"/>
                  <a:gd name="T6" fmla="*/ 4 w 14"/>
                  <a:gd name="T7" fmla="*/ 5 h 8"/>
                  <a:gd name="T8" fmla="*/ 3 w 14"/>
                  <a:gd name="T9" fmla="*/ 4 h 8"/>
                  <a:gd name="T10" fmla="*/ 1 w 14"/>
                  <a:gd name="T11" fmla="*/ 3 h 8"/>
                  <a:gd name="T12" fmla="*/ 1 w 14"/>
                  <a:gd name="T13" fmla="*/ 1 h 8"/>
                  <a:gd name="T14" fmla="*/ 4 w 14"/>
                  <a:gd name="T15" fmla="*/ 3 h 8"/>
                  <a:gd name="T16" fmla="*/ 5 w 14"/>
                  <a:gd name="T17" fmla="*/ 3 h 8"/>
                  <a:gd name="T18" fmla="*/ 7 w 14"/>
                  <a:gd name="T19" fmla="*/ 4 h 8"/>
                  <a:gd name="T20" fmla="*/ 13 w 14"/>
                  <a:gd name="T21" fmla="*/ 4 h 8"/>
                  <a:gd name="T22" fmla="*/ 10 w 14"/>
                  <a:gd name="T2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0" y="7"/>
                    </a:moveTo>
                    <a:cubicBezTo>
                      <a:pt x="8" y="8"/>
                      <a:pt x="9" y="6"/>
                      <a:pt x="8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5" y="6"/>
                      <a:pt x="5" y="6"/>
                      <a:pt x="4" y="5"/>
                    </a:cubicBezTo>
                    <a:cubicBezTo>
                      <a:pt x="3" y="5"/>
                      <a:pt x="4" y="5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1" y="1"/>
                    </a:cubicBez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4" y="2"/>
                      <a:pt x="5" y="3"/>
                    </a:cubicBezTo>
                    <a:cubicBezTo>
                      <a:pt x="6" y="4"/>
                      <a:pt x="5" y="4"/>
                      <a:pt x="7" y="4"/>
                    </a:cubicBezTo>
                    <a:cubicBezTo>
                      <a:pt x="8" y="4"/>
                      <a:pt x="14" y="4"/>
                      <a:pt x="13" y="4"/>
                    </a:cubicBezTo>
                    <a:cubicBezTo>
                      <a:pt x="12" y="5"/>
                      <a:pt x="11" y="7"/>
                      <a:pt x="10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3" name="Freeform 513">
                <a:extLst>
                  <a:ext uri="{FF2B5EF4-FFF2-40B4-BE49-F238E27FC236}">
                    <a16:creationId xmlns:a16="http://schemas.microsoft.com/office/drawing/2014/main" id="{BCEB6487-F011-4482-9696-D8B9191ED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" y="-683"/>
                <a:ext cx="43" cy="16"/>
              </a:xfrm>
              <a:custGeom>
                <a:avLst/>
                <a:gdLst>
                  <a:gd name="T0" fmla="*/ 14 w 16"/>
                  <a:gd name="T1" fmla="*/ 6 h 6"/>
                  <a:gd name="T2" fmla="*/ 6 w 16"/>
                  <a:gd name="T3" fmla="*/ 4 h 6"/>
                  <a:gd name="T4" fmla="*/ 1 w 16"/>
                  <a:gd name="T5" fmla="*/ 1 h 6"/>
                  <a:gd name="T6" fmla="*/ 10 w 16"/>
                  <a:gd name="T7" fmla="*/ 2 h 6"/>
                  <a:gd name="T8" fmla="*/ 14 w 1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4" y="6"/>
                    </a:moveTo>
                    <a:cubicBezTo>
                      <a:pt x="13" y="6"/>
                      <a:pt x="8" y="5"/>
                      <a:pt x="6" y="4"/>
                    </a:cubicBezTo>
                    <a:cubicBezTo>
                      <a:pt x="3" y="3"/>
                      <a:pt x="0" y="1"/>
                      <a:pt x="1" y="1"/>
                    </a:cubicBezTo>
                    <a:cubicBezTo>
                      <a:pt x="2" y="0"/>
                      <a:pt x="6" y="0"/>
                      <a:pt x="10" y="2"/>
                    </a:cubicBezTo>
                    <a:cubicBezTo>
                      <a:pt x="13" y="4"/>
                      <a:pt x="16" y="4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4" name="Freeform 514">
                <a:extLst>
                  <a:ext uri="{FF2B5EF4-FFF2-40B4-BE49-F238E27FC236}">
                    <a16:creationId xmlns:a16="http://schemas.microsoft.com/office/drawing/2014/main" id="{38885FB3-0814-49CC-BA3A-D64A38207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" y="-717"/>
                <a:ext cx="96" cy="91"/>
              </a:xfrm>
              <a:custGeom>
                <a:avLst/>
                <a:gdLst>
                  <a:gd name="T0" fmla="*/ 22 w 36"/>
                  <a:gd name="T1" fmla="*/ 1 h 34"/>
                  <a:gd name="T2" fmla="*/ 19 w 36"/>
                  <a:gd name="T3" fmla="*/ 0 h 34"/>
                  <a:gd name="T4" fmla="*/ 16 w 36"/>
                  <a:gd name="T5" fmla="*/ 2 h 34"/>
                  <a:gd name="T6" fmla="*/ 12 w 36"/>
                  <a:gd name="T7" fmla="*/ 8 h 34"/>
                  <a:gd name="T8" fmla="*/ 11 w 36"/>
                  <a:gd name="T9" fmla="*/ 9 h 34"/>
                  <a:gd name="T10" fmla="*/ 7 w 36"/>
                  <a:gd name="T11" fmla="*/ 17 h 34"/>
                  <a:gd name="T12" fmla="*/ 4 w 36"/>
                  <a:gd name="T13" fmla="*/ 21 h 34"/>
                  <a:gd name="T14" fmla="*/ 3 w 36"/>
                  <a:gd name="T15" fmla="*/ 22 h 34"/>
                  <a:gd name="T16" fmla="*/ 5 w 36"/>
                  <a:gd name="T17" fmla="*/ 23 h 34"/>
                  <a:gd name="T18" fmla="*/ 2 w 36"/>
                  <a:gd name="T19" fmla="*/ 26 h 34"/>
                  <a:gd name="T20" fmla="*/ 1 w 36"/>
                  <a:gd name="T21" fmla="*/ 29 h 34"/>
                  <a:gd name="T22" fmla="*/ 4 w 36"/>
                  <a:gd name="T23" fmla="*/ 29 h 34"/>
                  <a:gd name="T24" fmla="*/ 11 w 36"/>
                  <a:gd name="T25" fmla="*/ 29 h 34"/>
                  <a:gd name="T26" fmla="*/ 19 w 36"/>
                  <a:gd name="T27" fmla="*/ 29 h 34"/>
                  <a:gd name="T28" fmla="*/ 22 w 36"/>
                  <a:gd name="T29" fmla="*/ 30 h 34"/>
                  <a:gd name="T30" fmla="*/ 25 w 36"/>
                  <a:gd name="T31" fmla="*/ 29 h 34"/>
                  <a:gd name="T32" fmla="*/ 24 w 36"/>
                  <a:gd name="T33" fmla="*/ 31 h 34"/>
                  <a:gd name="T34" fmla="*/ 22 w 36"/>
                  <a:gd name="T35" fmla="*/ 34 h 34"/>
                  <a:gd name="T36" fmla="*/ 26 w 36"/>
                  <a:gd name="T37" fmla="*/ 31 h 34"/>
                  <a:gd name="T38" fmla="*/ 30 w 36"/>
                  <a:gd name="T39" fmla="*/ 29 h 34"/>
                  <a:gd name="T40" fmla="*/ 32 w 36"/>
                  <a:gd name="T41" fmla="*/ 27 h 34"/>
                  <a:gd name="T42" fmla="*/ 35 w 36"/>
                  <a:gd name="T43" fmla="*/ 23 h 34"/>
                  <a:gd name="T44" fmla="*/ 34 w 36"/>
                  <a:gd name="T45" fmla="*/ 22 h 34"/>
                  <a:gd name="T46" fmla="*/ 31 w 36"/>
                  <a:gd name="T47" fmla="*/ 22 h 34"/>
                  <a:gd name="T48" fmla="*/ 30 w 36"/>
                  <a:gd name="T49" fmla="*/ 20 h 34"/>
                  <a:gd name="T50" fmla="*/ 32 w 36"/>
                  <a:gd name="T51" fmla="*/ 17 h 34"/>
                  <a:gd name="T52" fmla="*/ 28 w 36"/>
                  <a:gd name="T53" fmla="*/ 16 h 34"/>
                  <a:gd name="T54" fmla="*/ 27 w 36"/>
                  <a:gd name="T55" fmla="*/ 15 h 34"/>
                  <a:gd name="T56" fmla="*/ 24 w 36"/>
                  <a:gd name="T57" fmla="*/ 18 h 34"/>
                  <a:gd name="T58" fmla="*/ 22 w 36"/>
                  <a:gd name="T59" fmla="*/ 16 h 34"/>
                  <a:gd name="T60" fmla="*/ 19 w 36"/>
                  <a:gd name="T61" fmla="*/ 14 h 34"/>
                  <a:gd name="T62" fmla="*/ 21 w 36"/>
                  <a:gd name="T63" fmla="*/ 12 h 34"/>
                  <a:gd name="T64" fmla="*/ 18 w 36"/>
                  <a:gd name="T65" fmla="*/ 11 h 34"/>
                  <a:gd name="T66" fmla="*/ 15 w 36"/>
                  <a:gd name="T67" fmla="*/ 14 h 34"/>
                  <a:gd name="T68" fmla="*/ 17 w 36"/>
                  <a:gd name="T69" fmla="*/ 10 h 34"/>
                  <a:gd name="T70" fmla="*/ 20 w 36"/>
                  <a:gd name="T71" fmla="*/ 5 h 34"/>
                  <a:gd name="T72" fmla="*/ 20 w 36"/>
                  <a:gd name="T73" fmla="*/ 3 h 34"/>
                  <a:gd name="T74" fmla="*/ 22 w 36"/>
                  <a:gd name="T7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" h="34">
                    <a:moveTo>
                      <a:pt x="22" y="1"/>
                    </a:moveTo>
                    <a:cubicBezTo>
                      <a:pt x="23" y="0"/>
                      <a:pt x="21" y="0"/>
                      <a:pt x="19" y="0"/>
                    </a:cubicBezTo>
                    <a:cubicBezTo>
                      <a:pt x="18" y="0"/>
                      <a:pt x="17" y="1"/>
                      <a:pt x="16" y="2"/>
                    </a:cubicBezTo>
                    <a:cubicBezTo>
                      <a:pt x="15" y="3"/>
                      <a:pt x="12" y="7"/>
                      <a:pt x="12" y="8"/>
                    </a:cubicBezTo>
                    <a:cubicBezTo>
                      <a:pt x="11" y="9"/>
                      <a:pt x="11" y="8"/>
                      <a:pt x="11" y="9"/>
                    </a:cubicBezTo>
                    <a:cubicBezTo>
                      <a:pt x="11" y="10"/>
                      <a:pt x="8" y="16"/>
                      <a:pt x="7" y="17"/>
                    </a:cubicBezTo>
                    <a:cubicBezTo>
                      <a:pt x="7" y="18"/>
                      <a:pt x="5" y="20"/>
                      <a:pt x="4" y="21"/>
                    </a:cubicBezTo>
                    <a:cubicBezTo>
                      <a:pt x="3" y="22"/>
                      <a:pt x="2" y="22"/>
                      <a:pt x="3" y="22"/>
                    </a:cubicBezTo>
                    <a:cubicBezTo>
                      <a:pt x="3" y="23"/>
                      <a:pt x="5" y="22"/>
                      <a:pt x="5" y="23"/>
                    </a:cubicBezTo>
                    <a:cubicBezTo>
                      <a:pt x="5" y="24"/>
                      <a:pt x="4" y="26"/>
                      <a:pt x="2" y="26"/>
                    </a:cubicBezTo>
                    <a:cubicBezTo>
                      <a:pt x="1" y="27"/>
                      <a:pt x="0" y="28"/>
                      <a:pt x="1" y="29"/>
                    </a:cubicBezTo>
                    <a:cubicBezTo>
                      <a:pt x="2" y="29"/>
                      <a:pt x="3" y="30"/>
                      <a:pt x="4" y="29"/>
                    </a:cubicBezTo>
                    <a:cubicBezTo>
                      <a:pt x="6" y="28"/>
                      <a:pt x="9" y="29"/>
                      <a:pt x="11" y="29"/>
                    </a:cubicBezTo>
                    <a:cubicBezTo>
                      <a:pt x="13" y="30"/>
                      <a:pt x="18" y="29"/>
                      <a:pt x="19" y="29"/>
                    </a:cubicBezTo>
                    <a:cubicBezTo>
                      <a:pt x="21" y="29"/>
                      <a:pt x="21" y="30"/>
                      <a:pt x="22" y="30"/>
                    </a:cubicBezTo>
                    <a:cubicBezTo>
                      <a:pt x="23" y="30"/>
                      <a:pt x="24" y="28"/>
                      <a:pt x="25" y="29"/>
                    </a:cubicBezTo>
                    <a:cubicBezTo>
                      <a:pt x="25" y="29"/>
                      <a:pt x="25" y="30"/>
                      <a:pt x="24" y="31"/>
                    </a:cubicBezTo>
                    <a:cubicBezTo>
                      <a:pt x="23" y="32"/>
                      <a:pt x="21" y="34"/>
                      <a:pt x="22" y="34"/>
                    </a:cubicBezTo>
                    <a:cubicBezTo>
                      <a:pt x="24" y="33"/>
                      <a:pt x="24" y="32"/>
                      <a:pt x="26" y="31"/>
                    </a:cubicBezTo>
                    <a:cubicBezTo>
                      <a:pt x="28" y="30"/>
                      <a:pt x="29" y="30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4" y="24"/>
                      <a:pt x="35" y="23"/>
                    </a:cubicBezTo>
                    <a:cubicBezTo>
                      <a:pt x="36" y="22"/>
                      <a:pt x="36" y="22"/>
                      <a:pt x="34" y="22"/>
                    </a:cubicBezTo>
                    <a:cubicBezTo>
                      <a:pt x="33" y="22"/>
                      <a:pt x="33" y="23"/>
                      <a:pt x="31" y="22"/>
                    </a:cubicBezTo>
                    <a:cubicBezTo>
                      <a:pt x="30" y="20"/>
                      <a:pt x="28" y="20"/>
                      <a:pt x="30" y="20"/>
                    </a:cubicBezTo>
                    <a:cubicBezTo>
                      <a:pt x="31" y="19"/>
                      <a:pt x="35" y="17"/>
                      <a:pt x="32" y="17"/>
                    </a:cubicBezTo>
                    <a:cubicBezTo>
                      <a:pt x="30" y="16"/>
                      <a:pt x="29" y="17"/>
                      <a:pt x="28" y="16"/>
                    </a:cubicBezTo>
                    <a:cubicBezTo>
                      <a:pt x="28" y="15"/>
                      <a:pt x="28" y="14"/>
                      <a:pt x="27" y="15"/>
                    </a:cubicBezTo>
                    <a:cubicBezTo>
                      <a:pt x="26" y="16"/>
                      <a:pt x="24" y="19"/>
                      <a:pt x="24" y="18"/>
                    </a:cubicBezTo>
                    <a:cubicBezTo>
                      <a:pt x="24" y="18"/>
                      <a:pt x="24" y="17"/>
                      <a:pt x="22" y="16"/>
                    </a:cubicBezTo>
                    <a:cubicBezTo>
                      <a:pt x="21" y="15"/>
                      <a:pt x="19" y="15"/>
                      <a:pt x="19" y="14"/>
                    </a:cubicBezTo>
                    <a:cubicBezTo>
                      <a:pt x="20" y="14"/>
                      <a:pt x="23" y="13"/>
                      <a:pt x="21" y="12"/>
                    </a:cubicBezTo>
                    <a:cubicBezTo>
                      <a:pt x="19" y="12"/>
                      <a:pt x="19" y="10"/>
                      <a:pt x="18" y="11"/>
                    </a:cubicBezTo>
                    <a:cubicBezTo>
                      <a:pt x="17" y="13"/>
                      <a:pt x="15" y="15"/>
                      <a:pt x="15" y="14"/>
                    </a:cubicBezTo>
                    <a:cubicBezTo>
                      <a:pt x="15" y="12"/>
                      <a:pt x="15" y="11"/>
                      <a:pt x="17" y="10"/>
                    </a:cubicBezTo>
                    <a:cubicBezTo>
                      <a:pt x="18" y="8"/>
                      <a:pt x="19" y="6"/>
                      <a:pt x="20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19" y="3"/>
                      <a:pt x="21" y="2"/>
                      <a:pt x="2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5" name="Freeform 515">
                <a:extLst>
                  <a:ext uri="{FF2B5EF4-FFF2-40B4-BE49-F238E27FC236}">
                    <a16:creationId xmlns:a16="http://schemas.microsoft.com/office/drawing/2014/main" id="{A052B85F-1F02-4415-A3F4-20513F362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1" y="-650"/>
                <a:ext cx="21" cy="32"/>
              </a:xfrm>
              <a:custGeom>
                <a:avLst/>
                <a:gdLst>
                  <a:gd name="T0" fmla="*/ 6 w 8"/>
                  <a:gd name="T1" fmla="*/ 0 h 12"/>
                  <a:gd name="T2" fmla="*/ 2 w 8"/>
                  <a:gd name="T3" fmla="*/ 4 h 12"/>
                  <a:gd name="T4" fmla="*/ 0 w 8"/>
                  <a:gd name="T5" fmla="*/ 9 h 12"/>
                  <a:gd name="T6" fmla="*/ 4 w 8"/>
                  <a:gd name="T7" fmla="*/ 8 h 12"/>
                  <a:gd name="T8" fmla="*/ 4 w 8"/>
                  <a:gd name="T9" fmla="*/ 11 h 12"/>
                  <a:gd name="T10" fmla="*/ 6 w 8"/>
                  <a:gd name="T11" fmla="*/ 10 h 12"/>
                  <a:gd name="T12" fmla="*/ 7 w 8"/>
                  <a:gd name="T13" fmla="*/ 6 h 12"/>
                  <a:gd name="T14" fmla="*/ 8 w 8"/>
                  <a:gd name="T15" fmla="*/ 3 h 12"/>
                  <a:gd name="T16" fmla="*/ 5 w 8"/>
                  <a:gd name="T17" fmla="*/ 4 h 12"/>
                  <a:gd name="T18" fmla="*/ 6 w 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5" y="1"/>
                      <a:pt x="3" y="3"/>
                      <a:pt x="2" y="4"/>
                    </a:cubicBezTo>
                    <a:cubicBezTo>
                      <a:pt x="1" y="6"/>
                      <a:pt x="0" y="10"/>
                      <a:pt x="0" y="9"/>
                    </a:cubicBezTo>
                    <a:cubicBezTo>
                      <a:pt x="1" y="9"/>
                      <a:pt x="4" y="6"/>
                      <a:pt x="4" y="8"/>
                    </a:cubicBezTo>
                    <a:cubicBezTo>
                      <a:pt x="3" y="9"/>
                      <a:pt x="2" y="12"/>
                      <a:pt x="4" y="11"/>
                    </a:cubicBezTo>
                    <a:cubicBezTo>
                      <a:pt x="5" y="10"/>
                      <a:pt x="5" y="11"/>
                      <a:pt x="6" y="10"/>
                    </a:cubicBezTo>
                    <a:cubicBezTo>
                      <a:pt x="6" y="9"/>
                      <a:pt x="6" y="7"/>
                      <a:pt x="7" y="6"/>
                    </a:cubicBezTo>
                    <a:cubicBezTo>
                      <a:pt x="8" y="6"/>
                      <a:pt x="8" y="3"/>
                      <a:pt x="8" y="3"/>
                    </a:cubicBezTo>
                    <a:cubicBezTo>
                      <a:pt x="7" y="4"/>
                      <a:pt x="5" y="5"/>
                      <a:pt x="5" y="4"/>
                    </a:cubicBezTo>
                    <a:cubicBezTo>
                      <a:pt x="6" y="3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6" name="Freeform 516">
                <a:extLst>
                  <a:ext uri="{FF2B5EF4-FFF2-40B4-BE49-F238E27FC236}">
                    <a16:creationId xmlns:a16="http://schemas.microsoft.com/office/drawing/2014/main" id="{F6D676B9-3181-4F14-8A73-36E2FD72B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0" y="-937"/>
                <a:ext cx="13" cy="19"/>
              </a:xfrm>
              <a:custGeom>
                <a:avLst/>
                <a:gdLst>
                  <a:gd name="T0" fmla="*/ 5 w 5"/>
                  <a:gd name="T1" fmla="*/ 4 h 7"/>
                  <a:gd name="T2" fmla="*/ 3 w 5"/>
                  <a:gd name="T3" fmla="*/ 1 h 7"/>
                  <a:gd name="T4" fmla="*/ 2 w 5"/>
                  <a:gd name="T5" fmla="*/ 1 h 7"/>
                  <a:gd name="T6" fmla="*/ 2 w 5"/>
                  <a:gd name="T7" fmla="*/ 2 h 7"/>
                  <a:gd name="T8" fmla="*/ 1 w 5"/>
                  <a:gd name="T9" fmla="*/ 3 h 7"/>
                  <a:gd name="T10" fmla="*/ 5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4"/>
                    </a:moveTo>
                    <a:cubicBezTo>
                      <a:pt x="5" y="3"/>
                      <a:pt x="3" y="2"/>
                      <a:pt x="3" y="1"/>
                    </a:cubicBezTo>
                    <a:cubicBezTo>
                      <a:pt x="2" y="0"/>
                      <a:pt x="1" y="1"/>
                      <a:pt x="2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1" y="2"/>
                      <a:pt x="0" y="2"/>
                      <a:pt x="1" y="3"/>
                    </a:cubicBezTo>
                    <a:cubicBezTo>
                      <a:pt x="2" y="4"/>
                      <a:pt x="4" y="7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7" name="Freeform 517">
                <a:extLst>
                  <a:ext uri="{FF2B5EF4-FFF2-40B4-BE49-F238E27FC236}">
                    <a16:creationId xmlns:a16="http://schemas.microsoft.com/office/drawing/2014/main" id="{FDF06CD7-013F-4EE0-963B-195051B12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7" y="-905"/>
                <a:ext cx="11" cy="8"/>
              </a:xfrm>
              <a:custGeom>
                <a:avLst/>
                <a:gdLst>
                  <a:gd name="T0" fmla="*/ 3 w 4"/>
                  <a:gd name="T1" fmla="*/ 0 h 3"/>
                  <a:gd name="T2" fmla="*/ 1 w 4"/>
                  <a:gd name="T3" fmla="*/ 2 h 3"/>
                  <a:gd name="T4" fmla="*/ 3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0" y="1"/>
                      <a:pt x="1" y="2"/>
                    </a:cubicBezTo>
                    <a:cubicBezTo>
                      <a:pt x="1" y="3"/>
                      <a:pt x="4" y="1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8" name="Freeform 518">
                <a:extLst>
                  <a:ext uri="{FF2B5EF4-FFF2-40B4-BE49-F238E27FC236}">
                    <a16:creationId xmlns:a16="http://schemas.microsoft.com/office/drawing/2014/main" id="{F6693A12-04BC-4368-9D37-F3B4349F0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4" y="-749"/>
                <a:ext cx="19" cy="10"/>
              </a:xfrm>
              <a:custGeom>
                <a:avLst/>
                <a:gdLst>
                  <a:gd name="T0" fmla="*/ 7 w 7"/>
                  <a:gd name="T1" fmla="*/ 3 h 4"/>
                  <a:gd name="T2" fmla="*/ 2 w 7"/>
                  <a:gd name="T3" fmla="*/ 1 h 4"/>
                  <a:gd name="T4" fmla="*/ 1 w 7"/>
                  <a:gd name="T5" fmla="*/ 2 h 4"/>
                  <a:gd name="T6" fmla="*/ 7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7" y="3"/>
                    </a:moveTo>
                    <a:cubicBezTo>
                      <a:pt x="7" y="0"/>
                      <a:pt x="4" y="0"/>
                      <a:pt x="2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3" y="3"/>
                      <a:pt x="7" y="4"/>
                      <a:pt x="7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09" name="Freeform 519">
                <a:extLst>
                  <a:ext uri="{FF2B5EF4-FFF2-40B4-BE49-F238E27FC236}">
                    <a16:creationId xmlns:a16="http://schemas.microsoft.com/office/drawing/2014/main" id="{BF5E2530-3F11-47D4-B7C3-6C4763A6E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4" y="-819"/>
                <a:ext cx="19" cy="16"/>
              </a:xfrm>
              <a:custGeom>
                <a:avLst/>
                <a:gdLst>
                  <a:gd name="T0" fmla="*/ 4 w 7"/>
                  <a:gd name="T1" fmla="*/ 5 h 6"/>
                  <a:gd name="T2" fmla="*/ 1 w 7"/>
                  <a:gd name="T3" fmla="*/ 3 h 6"/>
                  <a:gd name="T4" fmla="*/ 2 w 7"/>
                  <a:gd name="T5" fmla="*/ 2 h 6"/>
                  <a:gd name="T6" fmla="*/ 6 w 7"/>
                  <a:gd name="T7" fmla="*/ 1 h 6"/>
                  <a:gd name="T8" fmla="*/ 6 w 7"/>
                  <a:gd name="T9" fmla="*/ 4 h 6"/>
                  <a:gd name="T10" fmla="*/ 4 w 7"/>
                  <a:gd name="T1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4" y="5"/>
                    </a:moveTo>
                    <a:cubicBezTo>
                      <a:pt x="2" y="4"/>
                      <a:pt x="2" y="3"/>
                      <a:pt x="1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4" y="1"/>
                      <a:pt x="4" y="0"/>
                      <a:pt x="6" y="1"/>
                    </a:cubicBezTo>
                    <a:cubicBezTo>
                      <a:pt x="7" y="2"/>
                      <a:pt x="7" y="2"/>
                      <a:pt x="6" y="4"/>
                    </a:cubicBezTo>
                    <a:cubicBezTo>
                      <a:pt x="6" y="5"/>
                      <a:pt x="6" y="6"/>
                      <a:pt x="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0" name="Freeform 520">
                <a:extLst>
                  <a:ext uri="{FF2B5EF4-FFF2-40B4-BE49-F238E27FC236}">
                    <a16:creationId xmlns:a16="http://schemas.microsoft.com/office/drawing/2014/main" id="{5F235A32-D3A4-436A-B03F-64706D437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8" y="-947"/>
                <a:ext cx="17" cy="18"/>
              </a:xfrm>
              <a:custGeom>
                <a:avLst/>
                <a:gdLst>
                  <a:gd name="T0" fmla="*/ 3 w 6"/>
                  <a:gd name="T1" fmla="*/ 6 h 7"/>
                  <a:gd name="T2" fmla="*/ 1 w 6"/>
                  <a:gd name="T3" fmla="*/ 2 h 7"/>
                  <a:gd name="T4" fmla="*/ 4 w 6"/>
                  <a:gd name="T5" fmla="*/ 0 h 7"/>
                  <a:gd name="T6" fmla="*/ 3 w 6"/>
                  <a:gd name="T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3" y="6"/>
                    </a:moveTo>
                    <a:cubicBezTo>
                      <a:pt x="1" y="7"/>
                      <a:pt x="0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6" y="1"/>
                      <a:pt x="6" y="6"/>
                      <a:pt x="3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1" name="Freeform 521">
                <a:extLst>
                  <a:ext uri="{FF2B5EF4-FFF2-40B4-BE49-F238E27FC236}">
                    <a16:creationId xmlns:a16="http://schemas.microsoft.com/office/drawing/2014/main" id="{F93F78BF-D695-449A-AE3A-02581FAF3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8" y="-961"/>
                <a:ext cx="26" cy="19"/>
              </a:xfrm>
              <a:custGeom>
                <a:avLst/>
                <a:gdLst>
                  <a:gd name="T0" fmla="*/ 4 w 10"/>
                  <a:gd name="T1" fmla="*/ 7 h 7"/>
                  <a:gd name="T2" fmla="*/ 0 w 10"/>
                  <a:gd name="T3" fmla="*/ 5 h 7"/>
                  <a:gd name="T4" fmla="*/ 4 w 10"/>
                  <a:gd name="T5" fmla="*/ 1 h 7"/>
                  <a:gd name="T6" fmla="*/ 10 w 10"/>
                  <a:gd name="T7" fmla="*/ 1 h 7"/>
                  <a:gd name="T8" fmla="*/ 4 w 10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4" y="7"/>
                    </a:moveTo>
                    <a:cubicBezTo>
                      <a:pt x="3" y="7"/>
                      <a:pt x="0" y="6"/>
                      <a:pt x="0" y="5"/>
                    </a:cubicBezTo>
                    <a:cubicBezTo>
                      <a:pt x="1" y="3"/>
                      <a:pt x="2" y="2"/>
                      <a:pt x="4" y="1"/>
                    </a:cubicBezTo>
                    <a:cubicBezTo>
                      <a:pt x="5" y="1"/>
                      <a:pt x="10" y="0"/>
                      <a:pt x="10" y="1"/>
                    </a:cubicBezTo>
                    <a:cubicBezTo>
                      <a:pt x="10" y="2"/>
                      <a:pt x="6" y="7"/>
                      <a:pt x="4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2" name="Freeform 522">
                <a:extLst>
                  <a:ext uri="{FF2B5EF4-FFF2-40B4-BE49-F238E27FC236}">
                    <a16:creationId xmlns:a16="http://schemas.microsoft.com/office/drawing/2014/main" id="{2E32D486-1D0E-4798-8010-812E4877A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-974"/>
                <a:ext cx="18" cy="11"/>
              </a:xfrm>
              <a:custGeom>
                <a:avLst/>
                <a:gdLst>
                  <a:gd name="T0" fmla="*/ 5 w 7"/>
                  <a:gd name="T1" fmla="*/ 4 h 4"/>
                  <a:gd name="T2" fmla="*/ 2 w 7"/>
                  <a:gd name="T3" fmla="*/ 1 h 4"/>
                  <a:gd name="T4" fmla="*/ 7 w 7"/>
                  <a:gd name="T5" fmla="*/ 2 h 4"/>
                  <a:gd name="T6" fmla="*/ 5 w 7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5" y="4"/>
                    </a:moveTo>
                    <a:cubicBezTo>
                      <a:pt x="4" y="4"/>
                      <a:pt x="0" y="1"/>
                      <a:pt x="2" y="1"/>
                    </a:cubicBezTo>
                    <a:cubicBezTo>
                      <a:pt x="4" y="0"/>
                      <a:pt x="7" y="1"/>
                      <a:pt x="7" y="2"/>
                    </a:cubicBezTo>
                    <a:cubicBezTo>
                      <a:pt x="7" y="3"/>
                      <a:pt x="7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3" name="Freeform 523">
                <a:extLst>
                  <a:ext uri="{FF2B5EF4-FFF2-40B4-BE49-F238E27FC236}">
                    <a16:creationId xmlns:a16="http://schemas.microsoft.com/office/drawing/2014/main" id="{352E85D6-6E71-4F98-9B63-518B2B4EA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" y="-1030"/>
                <a:ext cx="98" cy="69"/>
              </a:xfrm>
              <a:custGeom>
                <a:avLst/>
                <a:gdLst>
                  <a:gd name="T0" fmla="*/ 34 w 37"/>
                  <a:gd name="T1" fmla="*/ 22 h 26"/>
                  <a:gd name="T2" fmla="*/ 26 w 37"/>
                  <a:gd name="T3" fmla="*/ 20 h 26"/>
                  <a:gd name="T4" fmla="*/ 25 w 37"/>
                  <a:gd name="T5" fmla="*/ 17 h 26"/>
                  <a:gd name="T6" fmla="*/ 23 w 37"/>
                  <a:gd name="T7" fmla="*/ 18 h 26"/>
                  <a:gd name="T8" fmla="*/ 20 w 37"/>
                  <a:gd name="T9" fmla="*/ 17 h 26"/>
                  <a:gd name="T10" fmla="*/ 16 w 37"/>
                  <a:gd name="T11" fmla="*/ 21 h 26"/>
                  <a:gd name="T12" fmla="*/ 11 w 37"/>
                  <a:gd name="T13" fmla="*/ 24 h 26"/>
                  <a:gd name="T14" fmla="*/ 9 w 37"/>
                  <a:gd name="T15" fmla="*/ 24 h 26"/>
                  <a:gd name="T16" fmla="*/ 8 w 37"/>
                  <a:gd name="T17" fmla="*/ 20 h 26"/>
                  <a:gd name="T18" fmla="*/ 1 w 37"/>
                  <a:gd name="T19" fmla="*/ 21 h 26"/>
                  <a:gd name="T20" fmla="*/ 1 w 37"/>
                  <a:gd name="T21" fmla="*/ 19 h 26"/>
                  <a:gd name="T22" fmla="*/ 5 w 37"/>
                  <a:gd name="T23" fmla="*/ 15 h 26"/>
                  <a:gd name="T24" fmla="*/ 4 w 37"/>
                  <a:gd name="T25" fmla="*/ 11 h 26"/>
                  <a:gd name="T26" fmla="*/ 6 w 37"/>
                  <a:gd name="T27" fmla="*/ 2 h 26"/>
                  <a:gd name="T28" fmla="*/ 9 w 37"/>
                  <a:gd name="T29" fmla="*/ 0 h 26"/>
                  <a:gd name="T30" fmla="*/ 11 w 37"/>
                  <a:gd name="T31" fmla="*/ 4 h 26"/>
                  <a:gd name="T32" fmla="*/ 12 w 37"/>
                  <a:gd name="T33" fmla="*/ 5 h 26"/>
                  <a:gd name="T34" fmla="*/ 15 w 37"/>
                  <a:gd name="T35" fmla="*/ 5 h 26"/>
                  <a:gd name="T36" fmla="*/ 19 w 37"/>
                  <a:gd name="T37" fmla="*/ 7 h 26"/>
                  <a:gd name="T38" fmla="*/ 25 w 37"/>
                  <a:gd name="T39" fmla="*/ 10 h 26"/>
                  <a:gd name="T40" fmla="*/ 30 w 37"/>
                  <a:gd name="T41" fmla="*/ 13 h 26"/>
                  <a:gd name="T42" fmla="*/ 30 w 37"/>
                  <a:gd name="T43" fmla="*/ 17 h 26"/>
                  <a:gd name="T44" fmla="*/ 35 w 37"/>
                  <a:gd name="T45" fmla="*/ 17 h 26"/>
                  <a:gd name="T46" fmla="*/ 37 w 37"/>
                  <a:gd name="T47" fmla="*/ 19 h 26"/>
                  <a:gd name="T48" fmla="*/ 34 w 37"/>
                  <a:gd name="T4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" h="26">
                    <a:moveTo>
                      <a:pt x="34" y="22"/>
                    </a:moveTo>
                    <a:cubicBezTo>
                      <a:pt x="32" y="22"/>
                      <a:pt x="28" y="21"/>
                      <a:pt x="26" y="20"/>
                    </a:cubicBezTo>
                    <a:cubicBezTo>
                      <a:pt x="25" y="19"/>
                      <a:pt x="26" y="17"/>
                      <a:pt x="25" y="17"/>
                    </a:cubicBezTo>
                    <a:cubicBezTo>
                      <a:pt x="25" y="17"/>
                      <a:pt x="24" y="18"/>
                      <a:pt x="23" y="18"/>
                    </a:cubicBezTo>
                    <a:cubicBezTo>
                      <a:pt x="22" y="18"/>
                      <a:pt x="21" y="17"/>
                      <a:pt x="20" y="17"/>
                    </a:cubicBezTo>
                    <a:cubicBezTo>
                      <a:pt x="19" y="18"/>
                      <a:pt x="17" y="20"/>
                      <a:pt x="16" y="21"/>
                    </a:cubicBezTo>
                    <a:cubicBezTo>
                      <a:pt x="15" y="21"/>
                      <a:pt x="13" y="24"/>
                      <a:pt x="11" y="24"/>
                    </a:cubicBezTo>
                    <a:cubicBezTo>
                      <a:pt x="10" y="25"/>
                      <a:pt x="9" y="26"/>
                      <a:pt x="9" y="24"/>
                    </a:cubicBezTo>
                    <a:cubicBezTo>
                      <a:pt x="9" y="22"/>
                      <a:pt x="9" y="20"/>
                      <a:pt x="8" y="20"/>
                    </a:cubicBezTo>
                    <a:cubicBezTo>
                      <a:pt x="7" y="20"/>
                      <a:pt x="1" y="21"/>
                      <a:pt x="1" y="21"/>
                    </a:cubicBezTo>
                    <a:cubicBezTo>
                      <a:pt x="0" y="20"/>
                      <a:pt x="0" y="20"/>
                      <a:pt x="1" y="19"/>
                    </a:cubicBezTo>
                    <a:cubicBezTo>
                      <a:pt x="3" y="18"/>
                      <a:pt x="5" y="16"/>
                      <a:pt x="5" y="15"/>
                    </a:cubicBezTo>
                    <a:cubicBezTo>
                      <a:pt x="5" y="14"/>
                      <a:pt x="4" y="12"/>
                      <a:pt x="4" y="11"/>
                    </a:cubicBezTo>
                    <a:cubicBezTo>
                      <a:pt x="5" y="10"/>
                      <a:pt x="4" y="4"/>
                      <a:pt x="6" y="2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0" y="1"/>
                      <a:pt x="11" y="3"/>
                      <a:pt x="11" y="4"/>
                    </a:cubicBezTo>
                    <a:cubicBezTo>
                      <a:pt x="11" y="5"/>
                      <a:pt x="11" y="6"/>
                      <a:pt x="12" y="5"/>
                    </a:cubicBezTo>
                    <a:cubicBezTo>
                      <a:pt x="13" y="5"/>
                      <a:pt x="13" y="3"/>
                      <a:pt x="15" y="5"/>
                    </a:cubicBezTo>
                    <a:cubicBezTo>
                      <a:pt x="16" y="6"/>
                      <a:pt x="18" y="7"/>
                      <a:pt x="19" y="7"/>
                    </a:cubicBezTo>
                    <a:cubicBezTo>
                      <a:pt x="20" y="7"/>
                      <a:pt x="24" y="10"/>
                      <a:pt x="25" y="10"/>
                    </a:cubicBezTo>
                    <a:cubicBezTo>
                      <a:pt x="26" y="10"/>
                      <a:pt x="30" y="11"/>
                      <a:pt x="30" y="13"/>
                    </a:cubicBezTo>
                    <a:cubicBezTo>
                      <a:pt x="30" y="15"/>
                      <a:pt x="29" y="17"/>
                      <a:pt x="30" y="17"/>
                    </a:cubicBezTo>
                    <a:cubicBezTo>
                      <a:pt x="32" y="17"/>
                      <a:pt x="34" y="16"/>
                      <a:pt x="35" y="17"/>
                    </a:cubicBezTo>
                    <a:cubicBezTo>
                      <a:pt x="36" y="18"/>
                      <a:pt x="37" y="19"/>
                      <a:pt x="37" y="19"/>
                    </a:cubicBezTo>
                    <a:cubicBezTo>
                      <a:pt x="36" y="20"/>
                      <a:pt x="35" y="23"/>
                      <a:pt x="34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4" name="Freeform 524">
                <a:extLst>
                  <a:ext uri="{FF2B5EF4-FFF2-40B4-BE49-F238E27FC236}">
                    <a16:creationId xmlns:a16="http://schemas.microsoft.com/office/drawing/2014/main" id="{D759EFD9-D9AE-4C41-8117-B7ACE9A3E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" y="-1038"/>
                <a:ext cx="22" cy="13"/>
              </a:xfrm>
              <a:custGeom>
                <a:avLst/>
                <a:gdLst>
                  <a:gd name="T0" fmla="*/ 6 w 8"/>
                  <a:gd name="T1" fmla="*/ 5 h 5"/>
                  <a:gd name="T2" fmla="*/ 1 w 8"/>
                  <a:gd name="T3" fmla="*/ 1 h 5"/>
                  <a:gd name="T4" fmla="*/ 6 w 8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cubicBezTo>
                      <a:pt x="3" y="5"/>
                      <a:pt x="0" y="0"/>
                      <a:pt x="1" y="1"/>
                    </a:cubicBezTo>
                    <a:cubicBezTo>
                      <a:pt x="2" y="1"/>
                      <a:pt x="8" y="4"/>
                      <a:pt x="6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5" name="Freeform 525">
                <a:extLst>
                  <a:ext uri="{FF2B5EF4-FFF2-40B4-BE49-F238E27FC236}">
                    <a16:creationId xmlns:a16="http://schemas.microsoft.com/office/drawing/2014/main" id="{55F7B0E0-A463-4A36-810D-B3ED95AE9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" y="-1033"/>
                <a:ext cx="11" cy="13"/>
              </a:xfrm>
              <a:custGeom>
                <a:avLst/>
                <a:gdLst>
                  <a:gd name="T0" fmla="*/ 3 w 4"/>
                  <a:gd name="T1" fmla="*/ 3 h 5"/>
                  <a:gd name="T2" fmla="*/ 0 w 4"/>
                  <a:gd name="T3" fmla="*/ 1 h 5"/>
                  <a:gd name="T4" fmla="*/ 3 w 4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2" y="5"/>
                      <a:pt x="0" y="1"/>
                      <a:pt x="0" y="1"/>
                    </a:cubicBezTo>
                    <a:cubicBezTo>
                      <a:pt x="1" y="0"/>
                      <a:pt x="4" y="3"/>
                      <a:pt x="3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6" name="Freeform 526">
                <a:extLst>
                  <a:ext uri="{FF2B5EF4-FFF2-40B4-BE49-F238E27FC236}">
                    <a16:creationId xmlns:a16="http://schemas.microsoft.com/office/drawing/2014/main" id="{40FAED86-EF9C-4240-86E5-3C7C6F87B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2" y="-1089"/>
                <a:ext cx="11" cy="16"/>
              </a:xfrm>
              <a:custGeom>
                <a:avLst/>
                <a:gdLst>
                  <a:gd name="T0" fmla="*/ 3 w 4"/>
                  <a:gd name="T1" fmla="*/ 5 h 6"/>
                  <a:gd name="T2" fmla="*/ 3 w 4"/>
                  <a:gd name="T3" fmla="*/ 1 h 6"/>
                  <a:gd name="T4" fmla="*/ 1 w 4"/>
                  <a:gd name="T5" fmla="*/ 1 h 6"/>
                  <a:gd name="T6" fmla="*/ 1 w 4"/>
                  <a:gd name="T7" fmla="*/ 4 h 6"/>
                  <a:gd name="T8" fmla="*/ 3 w 4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3" y="5"/>
                    </a:moveTo>
                    <a:cubicBezTo>
                      <a:pt x="3" y="4"/>
                      <a:pt x="4" y="2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2" y="4"/>
                      <a:pt x="2" y="6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7" name="Freeform 527">
                <a:extLst>
                  <a:ext uri="{FF2B5EF4-FFF2-40B4-BE49-F238E27FC236}">
                    <a16:creationId xmlns:a16="http://schemas.microsoft.com/office/drawing/2014/main" id="{42826406-0AF4-4940-AE1B-BE6D222B1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-1242"/>
                <a:ext cx="427" cy="311"/>
              </a:xfrm>
              <a:custGeom>
                <a:avLst/>
                <a:gdLst>
                  <a:gd name="T0" fmla="*/ 72 w 160"/>
                  <a:gd name="T1" fmla="*/ 94 h 116"/>
                  <a:gd name="T2" fmla="*/ 78 w 160"/>
                  <a:gd name="T3" fmla="*/ 85 h 116"/>
                  <a:gd name="T4" fmla="*/ 99 w 160"/>
                  <a:gd name="T5" fmla="*/ 72 h 116"/>
                  <a:gd name="T6" fmla="*/ 114 w 160"/>
                  <a:gd name="T7" fmla="*/ 73 h 116"/>
                  <a:gd name="T8" fmla="*/ 96 w 160"/>
                  <a:gd name="T9" fmla="*/ 69 h 116"/>
                  <a:gd name="T10" fmla="*/ 89 w 160"/>
                  <a:gd name="T11" fmla="*/ 52 h 116"/>
                  <a:gd name="T12" fmla="*/ 85 w 160"/>
                  <a:gd name="T13" fmla="*/ 52 h 116"/>
                  <a:gd name="T14" fmla="*/ 79 w 160"/>
                  <a:gd name="T15" fmla="*/ 49 h 116"/>
                  <a:gd name="T16" fmla="*/ 69 w 160"/>
                  <a:gd name="T17" fmla="*/ 41 h 116"/>
                  <a:gd name="T18" fmla="*/ 60 w 160"/>
                  <a:gd name="T19" fmla="*/ 36 h 116"/>
                  <a:gd name="T20" fmla="*/ 49 w 160"/>
                  <a:gd name="T21" fmla="*/ 40 h 116"/>
                  <a:gd name="T22" fmla="*/ 48 w 160"/>
                  <a:gd name="T23" fmla="*/ 41 h 116"/>
                  <a:gd name="T24" fmla="*/ 31 w 160"/>
                  <a:gd name="T25" fmla="*/ 40 h 116"/>
                  <a:gd name="T26" fmla="*/ 12 w 160"/>
                  <a:gd name="T27" fmla="*/ 37 h 116"/>
                  <a:gd name="T28" fmla="*/ 16 w 160"/>
                  <a:gd name="T29" fmla="*/ 29 h 116"/>
                  <a:gd name="T30" fmla="*/ 12 w 160"/>
                  <a:gd name="T31" fmla="*/ 2 h 116"/>
                  <a:gd name="T32" fmla="*/ 20 w 160"/>
                  <a:gd name="T33" fmla="*/ 14 h 116"/>
                  <a:gd name="T34" fmla="*/ 25 w 160"/>
                  <a:gd name="T35" fmla="*/ 28 h 116"/>
                  <a:gd name="T36" fmla="*/ 29 w 160"/>
                  <a:gd name="T37" fmla="*/ 24 h 116"/>
                  <a:gd name="T38" fmla="*/ 30 w 160"/>
                  <a:gd name="T39" fmla="*/ 16 h 116"/>
                  <a:gd name="T40" fmla="*/ 31 w 160"/>
                  <a:gd name="T41" fmla="*/ 11 h 116"/>
                  <a:gd name="T42" fmla="*/ 31 w 160"/>
                  <a:gd name="T43" fmla="*/ 5 h 116"/>
                  <a:gd name="T44" fmla="*/ 49 w 160"/>
                  <a:gd name="T45" fmla="*/ 4 h 116"/>
                  <a:gd name="T46" fmla="*/ 52 w 160"/>
                  <a:gd name="T47" fmla="*/ 15 h 116"/>
                  <a:gd name="T48" fmla="*/ 60 w 160"/>
                  <a:gd name="T49" fmla="*/ 19 h 116"/>
                  <a:gd name="T50" fmla="*/ 65 w 160"/>
                  <a:gd name="T51" fmla="*/ 17 h 116"/>
                  <a:gd name="T52" fmla="*/ 70 w 160"/>
                  <a:gd name="T53" fmla="*/ 12 h 116"/>
                  <a:gd name="T54" fmla="*/ 76 w 160"/>
                  <a:gd name="T55" fmla="*/ 20 h 116"/>
                  <a:gd name="T56" fmla="*/ 88 w 160"/>
                  <a:gd name="T57" fmla="*/ 20 h 116"/>
                  <a:gd name="T58" fmla="*/ 84 w 160"/>
                  <a:gd name="T59" fmla="*/ 27 h 116"/>
                  <a:gd name="T60" fmla="*/ 90 w 160"/>
                  <a:gd name="T61" fmla="*/ 25 h 116"/>
                  <a:gd name="T62" fmla="*/ 94 w 160"/>
                  <a:gd name="T63" fmla="*/ 26 h 116"/>
                  <a:gd name="T64" fmla="*/ 97 w 160"/>
                  <a:gd name="T65" fmla="*/ 31 h 116"/>
                  <a:gd name="T66" fmla="*/ 107 w 160"/>
                  <a:gd name="T67" fmla="*/ 29 h 116"/>
                  <a:gd name="T68" fmla="*/ 104 w 160"/>
                  <a:gd name="T69" fmla="*/ 37 h 116"/>
                  <a:gd name="T70" fmla="*/ 117 w 160"/>
                  <a:gd name="T71" fmla="*/ 36 h 116"/>
                  <a:gd name="T72" fmla="*/ 114 w 160"/>
                  <a:gd name="T73" fmla="*/ 41 h 116"/>
                  <a:gd name="T74" fmla="*/ 120 w 160"/>
                  <a:gd name="T75" fmla="*/ 44 h 116"/>
                  <a:gd name="T76" fmla="*/ 123 w 160"/>
                  <a:gd name="T77" fmla="*/ 48 h 116"/>
                  <a:gd name="T78" fmla="*/ 120 w 160"/>
                  <a:gd name="T79" fmla="*/ 54 h 116"/>
                  <a:gd name="T80" fmla="*/ 137 w 160"/>
                  <a:gd name="T81" fmla="*/ 61 h 116"/>
                  <a:gd name="T82" fmla="*/ 144 w 160"/>
                  <a:gd name="T83" fmla="*/ 65 h 116"/>
                  <a:gd name="T84" fmla="*/ 157 w 160"/>
                  <a:gd name="T85" fmla="*/ 68 h 116"/>
                  <a:gd name="T86" fmla="*/ 154 w 160"/>
                  <a:gd name="T87" fmla="*/ 77 h 116"/>
                  <a:gd name="T88" fmla="*/ 149 w 160"/>
                  <a:gd name="T89" fmla="*/ 80 h 116"/>
                  <a:gd name="T90" fmla="*/ 144 w 160"/>
                  <a:gd name="T91" fmla="*/ 85 h 116"/>
                  <a:gd name="T92" fmla="*/ 139 w 160"/>
                  <a:gd name="T93" fmla="*/ 81 h 116"/>
                  <a:gd name="T94" fmla="*/ 136 w 160"/>
                  <a:gd name="T95" fmla="*/ 76 h 116"/>
                  <a:gd name="T96" fmla="*/ 126 w 160"/>
                  <a:gd name="T97" fmla="*/ 74 h 116"/>
                  <a:gd name="T98" fmla="*/ 121 w 160"/>
                  <a:gd name="T99" fmla="*/ 78 h 116"/>
                  <a:gd name="T100" fmla="*/ 132 w 160"/>
                  <a:gd name="T101" fmla="*/ 88 h 116"/>
                  <a:gd name="T102" fmla="*/ 137 w 160"/>
                  <a:gd name="T103" fmla="*/ 95 h 116"/>
                  <a:gd name="T104" fmla="*/ 138 w 160"/>
                  <a:gd name="T105" fmla="*/ 100 h 116"/>
                  <a:gd name="T106" fmla="*/ 135 w 160"/>
                  <a:gd name="T107" fmla="*/ 106 h 116"/>
                  <a:gd name="T108" fmla="*/ 124 w 160"/>
                  <a:gd name="T109" fmla="*/ 99 h 116"/>
                  <a:gd name="T110" fmla="*/ 121 w 160"/>
                  <a:gd name="T111" fmla="*/ 102 h 116"/>
                  <a:gd name="T112" fmla="*/ 117 w 160"/>
                  <a:gd name="T113" fmla="*/ 110 h 116"/>
                  <a:gd name="T114" fmla="*/ 102 w 160"/>
                  <a:gd name="T115" fmla="*/ 101 h 116"/>
                  <a:gd name="T116" fmla="*/ 92 w 160"/>
                  <a:gd name="T117" fmla="*/ 9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" h="116">
                    <a:moveTo>
                      <a:pt x="86" y="91"/>
                    </a:moveTo>
                    <a:cubicBezTo>
                      <a:pt x="86" y="91"/>
                      <a:pt x="86" y="93"/>
                      <a:pt x="84" y="93"/>
                    </a:cubicBezTo>
                    <a:cubicBezTo>
                      <a:pt x="83" y="92"/>
                      <a:pt x="81" y="91"/>
                      <a:pt x="81" y="91"/>
                    </a:cubicBezTo>
                    <a:cubicBezTo>
                      <a:pt x="80" y="91"/>
                      <a:pt x="79" y="91"/>
                      <a:pt x="78" y="92"/>
                    </a:cubicBezTo>
                    <a:cubicBezTo>
                      <a:pt x="78" y="92"/>
                      <a:pt x="74" y="95"/>
                      <a:pt x="72" y="94"/>
                    </a:cubicBezTo>
                    <a:cubicBezTo>
                      <a:pt x="69" y="93"/>
                      <a:pt x="67" y="93"/>
                      <a:pt x="66" y="92"/>
                    </a:cubicBezTo>
                    <a:cubicBezTo>
                      <a:pt x="65" y="91"/>
                      <a:pt x="65" y="89"/>
                      <a:pt x="66" y="88"/>
                    </a:cubicBezTo>
                    <a:cubicBezTo>
                      <a:pt x="67" y="87"/>
                      <a:pt x="69" y="86"/>
                      <a:pt x="70" y="84"/>
                    </a:cubicBezTo>
                    <a:cubicBezTo>
                      <a:pt x="70" y="83"/>
                      <a:pt x="69" y="83"/>
                      <a:pt x="71" y="83"/>
                    </a:cubicBezTo>
                    <a:cubicBezTo>
                      <a:pt x="73" y="83"/>
                      <a:pt x="75" y="85"/>
                      <a:pt x="78" y="85"/>
                    </a:cubicBezTo>
                    <a:cubicBezTo>
                      <a:pt x="81" y="85"/>
                      <a:pt x="84" y="84"/>
                      <a:pt x="87" y="83"/>
                    </a:cubicBezTo>
                    <a:cubicBezTo>
                      <a:pt x="90" y="82"/>
                      <a:pt x="92" y="83"/>
                      <a:pt x="91" y="82"/>
                    </a:cubicBezTo>
                    <a:cubicBezTo>
                      <a:pt x="90" y="81"/>
                      <a:pt x="86" y="78"/>
                      <a:pt x="87" y="76"/>
                    </a:cubicBezTo>
                    <a:cubicBezTo>
                      <a:pt x="88" y="75"/>
                      <a:pt x="92" y="72"/>
                      <a:pt x="93" y="72"/>
                    </a:cubicBezTo>
                    <a:cubicBezTo>
                      <a:pt x="94" y="71"/>
                      <a:pt x="98" y="72"/>
                      <a:pt x="99" y="72"/>
                    </a:cubicBezTo>
                    <a:cubicBezTo>
                      <a:pt x="101" y="72"/>
                      <a:pt x="103" y="73"/>
                      <a:pt x="104" y="75"/>
                    </a:cubicBezTo>
                    <a:cubicBezTo>
                      <a:pt x="104" y="77"/>
                      <a:pt x="104" y="79"/>
                      <a:pt x="105" y="78"/>
                    </a:cubicBezTo>
                    <a:cubicBezTo>
                      <a:pt x="106" y="77"/>
                      <a:pt x="106" y="75"/>
                      <a:pt x="107" y="76"/>
                    </a:cubicBezTo>
                    <a:cubicBezTo>
                      <a:pt x="109" y="76"/>
                      <a:pt x="112" y="76"/>
                      <a:pt x="113" y="76"/>
                    </a:cubicBezTo>
                    <a:cubicBezTo>
                      <a:pt x="115" y="75"/>
                      <a:pt x="115" y="74"/>
                      <a:pt x="114" y="73"/>
                    </a:cubicBezTo>
                    <a:cubicBezTo>
                      <a:pt x="113" y="73"/>
                      <a:pt x="110" y="72"/>
                      <a:pt x="108" y="71"/>
                    </a:cubicBezTo>
                    <a:cubicBezTo>
                      <a:pt x="107" y="70"/>
                      <a:pt x="106" y="68"/>
                      <a:pt x="105" y="69"/>
                    </a:cubicBezTo>
                    <a:cubicBezTo>
                      <a:pt x="104" y="69"/>
                      <a:pt x="103" y="72"/>
                      <a:pt x="102" y="72"/>
                    </a:cubicBezTo>
                    <a:cubicBezTo>
                      <a:pt x="102" y="72"/>
                      <a:pt x="95" y="72"/>
                      <a:pt x="94" y="71"/>
                    </a:cubicBezTo>
                    <a:cubicBezTo>
                      <a:pt x="94" y="70"/>
                      <a:pt x="95" y="70"/>
                      <a:pt x="96" y="69"/>
                    </a:cubicBezTo>
                    <a:cubicBezTo>
                      <a:pt x="97" y="68"/>
                      <a:pt x="99" y="67"/>
                      <a:pt x="98" y="66"/>
                    </a:cubicBezTo>
                    <a:cubicBezTo>
                      <a:pt x="98" y="65"/>
                      <a:pt x="96" y="62"/>
                      <a:pt x="95" y="60"/>
                    </a:cubicBezTo>
                    <a:cubicBezTo>
                      <a:pt x="94" y="58"/>
                      <a:pt x="94" y="56"/>
                      <a:pt x="93" y="56"/>
                    </a:cubicBezTo>
                    <a:cubicBezTo>
                      <a:pt x="92" y="56"/>
                      <a:pt x="91" y="57"/>
                      <a:pt x="90" y="56"/>
                    </a:cubicBezTo>
                    <a:cubicBezTo>
                      <a:pt x="90" y="55"/>
                      <a:pt x="90" y="52"/>
                      <a:pt x="89" y="52"/>
                    </a:cubicBezTo>
                    <a:cubicBezTo>
                      <a:pt x="89" y="53"/>
                      <a:pt x="88" y="54"/>
                      <a:pt x="88" y="54"/>
                    </a:cubicBezTo>
                    <a:cubicBezTo>
                      <a:pt x="88" y="54"/>
                      <a:pt x="88" y="55"/>
                      <a:pt x="88" y="56"/>
                    </a:cubicBezTo>
                    <a:cubicBezTo>
                      <a:pt x="88" y="56"/>
                      <a:pt x="89" y="58"/>
                      <a:pt x="87" y="57"/>
                    </a:cubicBezTo>
                    <a:cubicBezTo>
                      <a:pt x="86" y="56"/>
                      <a:pt x="87" y="55"/>
                      <a:pt x="86" y="54"/>
                    </a:cubicBezTo>
                    <a:cubicBezTo>
                      <a:pt x="86" y="54"/>
                      <a:pt x="85" y="53"/>
                      <a:pt x="85" y="52"/>
                    </a:cubicBezTo>
                    <a:cubicBezTo>
                      <a:pt x="84" y="50"/>
                      <a:pt x="85" y="49"/>
                      <a:pt x="84" y="49"/>
                    </a:cubicBezTo>
                    <a:cubicBezTo>
                      <a:pt x="83" y="50"/>
                      <a:pt x="81" y="49"/>
                      <a:pt x="80" y="51"/>
                    </a:cubicBezTo>
                    <a:cubicBezTo>
                      <a:pt x="79" y="52"/>
                      <a:pt x="74" y="54"/>
                      <a:pt x="74" y="53"/>
                    </a:cubicBezTo>
                    <a:cubicBezTo>
                      <a:pt x="74" y="51"/>
                      <a:pt x="73" y="49"/>
                      <a:pt x="75" y="49"/>
                    </a:cubicBezTo>
                    <a:cubicBezTo>
                      <a:pt x="76" y="49"/>
                      <a:pt x="78" y="49"/>
                      <a:pt x="79" y="49"/>
                    </a:cubicBezTo>
                    <a:cubicBezTo>
                      <a:pt x="79" y="48"/>
                      <a:pt x="80" y="47"/>
                      <a:pt x="79" y="47"/>
                    </a:cubicBezTo>
                    <a:cubicBezTo>
                      <a:pt x="78" y="46"/>
                      <a:pt x="76" y="46"/>
                      <a:pt x="75" y="44"/>
                    </a:cubicBezTo>
                    <a:cubicBezTo>
                      <a:pt x="73" y="43"/>
                      <a:pt x="72" y="44"/>
                      <a:pt x="72" y="43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70" y="41"/>
                      <a:pt x="68" y="43"/>
                      <a:pt x="69" y="41"/>
                    </a:cubicBezTo>
                    <a:cubicBezTo>
                      <a:pt x="69" y="40"/>
                      <a:pt x="68" y="37"/>
                      <a:pt x="67" y="37"/>
                    </a:cubicBezTo>
                    <a:cubicBezTo>
                      <a:pt x="66" y="38"/>
                      <a:pt x="66" y="39"/>
                      <a:pt x="65" y="38"/>
                    </a:cubicBezTo>
                    <a:cubicBezTo>
                      <a:pt x="64" y="37"/>
                      <a:pt x="62" y="35"/>
                      <a:pt x="61" y="34"/>
                    </a:cubicBezTo>
                    <a:cubicBezTo>
                      <a:pt x="60" y="34"/>
                      <a:pt x="60" y="34"/>
                      <a:pt x="60" y="35"/>
                    </a:cubicBezTo>
                    <a:cubicBezTo>
                      <a:pt x="61" y="35"/>
                      <a:pt x="61" y="36"/>
                      <a:pt x="60" y="36"/>
                    </a:cubicBezTo>
                    <a:cubicBezTo>
                      <a:pt x="58" y="36"/>
                      <a:pt x="58" y="36"/>
                      <a:pt x="59" y="36"/>
                    </a:cubicBezTo>
                    <a:cubicBezTo>
                      <a:pt x="61" y="37"/>
                      <a:pt x="63" y="38"/>
                      <a:pt x="62" y="40"/>
                    </a:cubicBezTo>
                    <a:cubicBezTo>
                      <a:pt x="62" y="41"/>
                      <a:pt x="60" y="41"/>
                      <a:pt x="59" y="41"/>
                    </a:cubicBezTo>
                    <a:cubicBezTo>
                      <a:pt x="59" y="41"/>
                      <a:pt x="55" y="40"/>
                      <a:pt x="53" y="40"/>
                    </a:cubicBezTo>
                    <a:cubicBezTo>
                      <a:pt x="51" y="39"/>
                      <a:pt x="47" y="39"/>
                      <a:pt x="49" y="40"/>
                    </a:cubicBezTo>
                    <a:cubicBezTo>
                      <a:pt x="51" y="41"/>
                      <a:pt x="51" y="43"/>
                      <a:pt x="53" y="42"/>
                    </a:cubicBezTo>
                    <a:cubicBezTo>
                      <a:pt x="55" y="42"/>
                      <a:pt x="58" y="41"/>
                      <a:pt x="58" y="42"/>
                    </a:cubicBezTo>
                    <a:cubicBezTo>
                      <a:pt x="58" y="42"/>
                      <a:pt x="58" y="43"/>
                      <a:pt x="57" y="44"/>
                    </a:cubicBezTo>
                    <a:cubicBezTo>
                      <a:pt x="56" y="44"/>
                      <a:pt x="56" y="46"/>
                      <a:pt x="55" y="45"/>
                    </a:cubicBezTo>
                    <a:cubicBezTo>
                      <a:pt x="54" y="44"/>
                      <a:pt x="51" y="41"/>
                      <a:pt x="48" y="41"/>
                    </a:cubicBezTo>
                    <a:cubicBezTo>
                      <a:pt x="45" y="40"/>
                      <a:pt x="43" y="39"/>
                      <a:pt x="42" y="38"/>
                    </a:cubicBezTo>
                    <a:cubicBezTo>
                      <a:pt x="40" y="38"/>
                      <a:pt x="43" y="39"/>
                      <a:pt x="44" y="39"/>
                    </a:cubicBezTo>
                    <a:cubicBezTo>
                      <a:pt x="45" y="40"/>
                      <a:pt x="46" y="41"/>
                      <a:pt x="45" y="41"/>
                    </a:cubicBezTo>
                    <a:cubicBezTo>
                      <a:pt x="44" y="41"/>
                      <a:pt x="43" y="42"/>
                      <a:pt x="41" y="41"/>
                    </a:cubicBezTo>
                    <a:cubicBezTo>
                      <a:pt x="39" y="40"/>
                      <a:pt x="33" y="40"/>
                      <a:pt x="31" y="40"/>
                    </a:cubicBezTo>
                    <a:cubicBezTo>
                      <a:pt x="29" y="39"/>
                      <a:pt x="28" y="38"/>
                      <a:pt x="28" y="38"/>
                    </a:cubicBezTo>
                    <a:cubicBezTo>
                      <a:pt x="27" y="38"/>
                      <a:pt x="25" y="39"/>
                      <a:pt x="24" y="39"/>
                    </a:cubicBezTo>
                    <a:cubicBezTo>
                      <a:pt x="23" y="39"/>
                      <a:pt x="20" y="37"/>
                      <a:pt x="19" y="37"/>
                    </a:cubicBezTo>
                    <a:cubicBezTo>
                      <a:pt x="18" y="36"/>
                      <a:pt x="18" y="36"/>
                      <a:pt x="16" y="36"/>
                    </a:cubicBezTo>
                    <a:cubicBezTo>
                      <a:pt x="15" y="36"/>
                      <a:pt x="15" y="37"/>
                      <a:pt x="12" y="37"/>
                    </a:cubicBezTo>
                    <a:cubicBezTo>
                      <a:pt x="10" y="36"/>
                      <a:pt x="10" y="35"/>
                      <a:pt x="8" y="35"/>
                    </a:cubicBezTo>
                    <a:cubicBezTo>
                      <a:pt x="7" y="34"/>
                      <a:pt x="5" y="33"/>
                      <a:pt x="5" y="32"/>
                    </a:cubicBezTo>
                    <a:cubicBezTo>
                      <a:pt x="4" y="31"/>
                      <a:pt x="3" y="29"/>
                      <a:pt x="4" y="29"/>
                    </a:cubicBezTo>
                    <a:cubicBezTo>
                      <a:pt x="6" y="29"/>
                      <a:pt x="8" y="31"/>
                      <a:pt x="11" y="31"/>
                    </a:cubicBezTo>
                    <a:cubicBezTo>
                      <a:pt x="14" y="31"/>
                      <a:pt x="17" y="30"/>
                      <a:pt x="16" y="29"/>
                    </a:cubicBezTo>
                    <a:cubicBezTo>
                      <a:pt x="15" y="29"/>
                      <a:pt x="14" y="27"/>
                      <a:pt x="11" y="27"/>
                    </a:cubicBezTo>
                    <a:cubicBezTo>
                      <a:pt x="8" y="27"/>
                      <a:pt x="0" y="27"/>
                      <a:pt x="0" y="25"/>
                    </a:cubicBezTo>
                    <a:cubicBezTo>
                      <a:pt x="0" y="23"/>
                      <a:pt x="0" y="18"/>
                      <a:pt x="1" y="15"/>
                    </a:cubicBezTo>
                    <a:cubicBezTo>
                      <a:pt x="2" y="13"/>
                      <a:pt x="3" y="9"/>
                      <a:pt x="4" y="8"/>
                    </a:cubicBezTo>
                    <a:cubicBezTo>
                      <a:pt x="6" y="7"/>
                      <a:pt x="10" y="3"/>
                      <a:pt x="12" y="2"/>
                    </a:cubicBezTo>
                    <a:cubicBezTo>
                      <a:pt x="13" y="1"/>
                      <a:pt x="21" y="0"/>
                      <a:pt x="23" y="0"/>
                    </a:cubicBezTo>
                    <a:cubicBezTo>
                      <a:pt x="25" y="0"/>
                      <a:pt x="29" y="1"/>
                      <a:pt x="28" y="2"/>
                    </a:cubicBezTo>
                    <a:cubicBezTo>
                      <a:pt x="27" y="2"/>
                      <a:pt x="25" y="3"/>
                      <a:pt x="24" y="4"/>
                    </a:cubicBezTo>
                    <a:cubicBezTo>
                      <a:pt x="24" y="4"/>
                      <a:pt x="18" y="10"/>
                      <a:pt x="18" y="11"/>
                    </a:cubicBezTo>
                    <a:cubicBezTo>
                      <a:pt x="18" y="12"/>
                      <a:pt x="20" y="13"/>
                      <a:pt x="20" y="14"/>
                    </a:cubicBezTo>
                    <a:cubicBezTo>
                      <a:pt x="21" y="15"/>
                      <a:pt x="20" y="16"/>
                      <a:pt x="20" y="17"/>
                    </a:cubicBezTo>
                    <a:cubicBezTo>
                      <a:pt x="20" y="19"/>
                      <a:pt x="20" y="20"/>
                      <a:pt x="21" y="21"/>
                    </a:cubicBezTo>
                    <a:cubicBezTo>
                      <a:pt x="22" y="22"/>
                      <a:pt x="28" y="26"/>
                      <a:pt x="28" y="26"/>
                    </a:cubicBezTo>
                    <a:cubicBezTo>
                      <a:pt x="28" y="27"/>
                      <a:pt x="27" y="27"/>
                      <a:pt x="27" y="27"/>
                    </a:cubicBezTo>
                    <a:cubicBezTo>
                      <a:pt x="26" y="28"/>
                      <a:pt x="24" y="28"/>
                      <a:pt x="25" y="28"/>
                    </a:cubicBezTo>
                    <a:cubicBezTo>
                      <a:pt x="26" y="28"/>
                      <a:pt x="27" y="29"/>
                      <a:pt x="28" y="30"/>
                    </a:cubicBezTo>
                    <a:cubicBezTo>
                      <a:pt x="29" y="30"/>
                      <a:pt x="29" y="31"/>
                      <a:pt x="29" y="30"/>
                    </a:cubicBezTo>
                    <a:cubicBezTo>
                      <a:pt x="30" y="28"/>
                      <a:pt x="29" y="27"/>
                      <a:pt x="29" y="27"/>
                    </a:cubicBezTo>
                    <a:cubicBezTo>
                      <a:pt x="29" y="26"/>
                      <a:pt x="30" y="26"/>
                      <a:pt x="30" y="25"/>
                    </a:cubicBezTo>
                    <a:cubicBezTo>
                      <a:pt x="30" y="24"/>
                      <a:pt x="30" y="24"/>
                      <a:pt x="29" y="24"/>
                    </a:cubicBezTo>
                    <a:cubicBezTo>
                      <a:pt x="27" y="23"/>
                      <a:pt x="20" y="20"/>
                      <a:pt x="22" y="19"/>
                    </a:cubicBezTo>
                    <a:cubicBezTo>
                      <a:pt x="24" y="19"/>
                      <a:pt x="25" y="19"/>
                      <a:pt x="25" y="18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9" y="17"/>
                      <a:pt x="33" y="21"/>
                      <a:pt x="32" y="20"/>
                    </a:cubicBezTo>
                    <a:cubicBezTo>
                      <a:pt x="31" y="19"/>
                      <a:pt x="29" y="16"/>
                      <a:pt x="30" y="16"/>
                    </a:cubicBezTo>
                    <a:cubicBezTo>
                      <a:pt x="30" y="16"/>
                      <a:pt x="30" y="15"/>
                      <a:pt x="29" y="15"/>
                    </a:cubicBezTo>
                    <a:cubicBezTo>
                      <a:pt x="28" y="15"/>
                      <a:pt x="25" y="15"/>
                      <a:pt x="24" y="13"/>
                    </a:cubicBezTo>
                    <a:cubicBezTo>
                      <a:pt x="24" y="12"/>
                      <a:pt x="23" y="12"/>
                      <a:pt x="24" y="11"/>
                    </a:cubicBezTo>
                    <a:cubicBezTo>
                      <a:pt x="25" y="10"/>
                      <a:pt x="25" y="9"/>
                      <a:pt x="26" y="10"/>
                    </a:cubicBezTo>
                    <a:cubicBezTo>
                      <a:pt x="28" y="11"/>
                      <a:pt x="34" y="12"/>
                      <a:pt x="31" y="11"/>
                    </a:cubicBezTo>
                    <a:cubicBezTo>
                      <a:pt x="28" y="9"/>
                      <a:pt x="25" y="8"/>
                      <a:pt x="26" y="8"/>
                    </a:cubicBezTo>
                    <a:cubicBezTo>
                      <a:pt x="28" y="8"/>
                      <a:pt x="34" y="9"/>
                      <a:pt x="31" y="8"/>
                    </a:cubicBezTo>
                    <a:cubicBezTo>
                      <a:pt x="28" y="7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6"/>
                      <a:pt x="30" y="5"/>
                      <a:pt x="31" y="5"/>
                    </a:cubicBezTo>
                    <a:cubicBezTo>
                      <a:pt x="33" y="4"/>
                      <a:pt x="34" y="4"/>
                      <a:pt x="34" y="4"/>
                    </a:cubicBezTo>
                    <a:cubicBezTo>
                      <a:pt x="35" y="5"/>
                      <a:pt x="36" y="6"/>
                      <a:pt x="35" y="5"/>
                    </a:cubicBezTo>
                    <a:cubicBezTo>
                      <a:pt x="35" y="4"/>
                      <a:pt x="34" y="4"/>
                      <a:pt x="35" y="4"/>
                    </a:cubicBezTo>
                    <a:cubicBezTo>
                      <a:pt x="36" y="3"/>
                      <a:pt x="38" y="1"/>
                      <a:pt x="42" y="1"/>
                    </a:cubicBezTo>
                    <a:cubicBezTo>
                      <a:pt x="45" y="1"/>
                      <a:pt x="48" y="2"/>
                      <a:pt x="49" y="4"/>
                    </a:cubicBezTo>
                    <a:cubicBezTo>
                      <a:pt x="49" y="6"/>
                      <a:pt x="50" y="7"/>
                      <a:pt x="51" y="7"/>
                    </a:cubicBezTo>
                    <a:cubicBezTo>
                      <a:pt x="52" y="8"/>
                      <a:pt x="53" y="10"/>
                      <a:pt x="53" y="12"/>
                    </a:cubicBezTo>
                    <a:cubicBezTo>
                      <a:pt x="53" y="13"/>
                      <a:pt x="51" y="14"/>
                      <a:pt x="50" y="15"/>
                    </a:cubicBezTo>
                    <a:cubicBezTo>
                      <a:pt x="49" y="15"/>
                      <a:pt x="48" y="17"/>
                      <a:pt x="49" y="16"/>
                    </a:cubicBezTo>
                    <a:cubicBezTo>
                      <a:pt x="51" y="15"/>
                      <a:pt x="53" y="13"/>
                      <a:pt x="52" y="15"/>
                    </a:cubicBezTo>
                    <a:cubicBezTo>
                      <a:pt x="51" y="17"/>
                      <a:pt x="50" y="20"/>
                      <a:pt x="51" y="20"/>
                    </a:cubicBezTo>
                    <a:cubicBezTo>
                      <a:pt x="52" y="19"/>
                      <a:pt x="52" y="18"/>
                      <a:pt x="54" y="18"/>
                    </a:cubicBezTo>
                    <a:cubicBezTo>
                      <a:pt x="55" y="18"/>
                      <a:pt x="56" y="18"/>
                      <a:pt x="57" y="18"/>
                    </a:cubicBezTo>
                    <a:cubicBezTo>
                      <a:pt x="57" y="17"/>
                      <a:pt x="58" y="14"/>
                      <a:pt x="60" y="16"/>
                    </a:cubicBezTo>
                    <a:cubicBezTo>
                      <a:pt x="61" y="18"/>
                      <a:pt x="61" y="18"/>
                      <a:pt x="60" y="19"/>
                    </a:cubicBezTo>
                    <a:cubicBezTo>
                      <a:pt x="60" y="19"/>
                      <a:pt x="60" y="20"/>
                      <a:pt x="62" y="20"/>
                    </a:cubicBezTo>
                    <a:cubicBezTo>
                      <a:pt x="63" y="21"/>
                      <a:pt x="67" y="22"/>
                      <a:pt x="67" y="21"/>
                    </a:cubicBezTo>
                    <a:cubicBezTo>
                      <a:pt x="67" y="21"/>
                      <a:pt x="63" y="19"/>
                      <a:pt x="62" y="17"/>
                    </a:cubicBezTo>
                    <a:cubicBezTo>
                      <a:pt x="62" y="16"/>
                      <a:pt x="60" y="15"/>
                      <a:pt x="61" y="15"/>
                    </a:cubicBezTo>
                    <a:cubicBezTo>
                      <a:pt x="62" y="15"/>
                      <a:pt x="64" y="16"/>
                      <a:pt x="65" y="17"/>
                    </a:cubicBezTo>
                    <a:cubicBezTo>
                      <a:pt x="67" y="17"/>
                      <a:pt x="68" y="18"/>
                      <a:pt x="69" y="18"/>
                    </a:cubicBezTo>
                    <a:cubicBezTo>
                      <a:pt x="70" y="18"/>
                      <a:pt x="71" y="18"/>
                      <a:pt x="70" y="17"/>
                    </a:cubicBezTo>
                    <a:cubicBezTo>
                      <a:pt x="69" y="17"/>
                      <a:pt x="64" y="16"/>
                      <a:pt x="64" y="15"/>
                    </a:cubicBezTo>
                    <a:cubicBezTo>
                      <a:pt x="63" y="14"/>
                      <a:pt x="64" y="13"/>
                      <a:pt x="65" y="13"/>
                    </a:cubicBezTo>
                    <a:cubicBezTo>
                      <a:pt x="66" y="13"/>
                      <a:pt x="68" y="11"/>
                      <a:pt x="70" y="12"/>
                    </a:cubicBezTo>
                    <a:cubicBezTo>
                      <a:pt x="72" y="12"/>
                      <a:pt x="75" y="14"/>
                      <a:pt x="76" y="14"/>
                    </a:cubicBezTo>
                    <a:cubicBezTo>
                      <a:pt x="77" y="14"/>
                      <a:pt x="79" y="14"/>
                      <a:pt x="80" y="15"/>
                    </a:cubicBezTo>
                    <a:cubicBezTo>
                      <a:pt x="82" y="15"/>
                      <a:pt x="83" y="17"/>
                      <a:pt x="83" y="17"/>
                    </a:cubicBezTo>
                    <a:cubicBezTo>
                      <a:pt x="82" y="17"/>
                      <a:pt x="81" y="18"/>
                      <a:pt x="79" y="18"/>
                    </a:cubicBezTo>
                    <a:cubicBezTo>
                      <a:pt x="77" y="18"/>
                      <a:pt x="75" y="21"/>
                      <a:pt x="76" y="20"/>
                    </a:cubicBezTo>
                    <a:cubicBezTo>
                      <a:pt x="77" y="19"/>
                      <a:pt x="79" y="19"/>
                      <a:pt x="80" y="19"/>
                    </a:cubicBezTo>
                    <a:cubicBezTo>
                      <a:pt x="80" y="19"/>
                      <a:pt x="79" y="20"/>
                      <a:pt x="79" y="21"/>
                    </a:cubicBezTo>
                    <a:cubicBezTo>
                      <a:pt x="78" y="22"/>
                      <a:pt x="79" y="22"/>
                      <a:pt x="80" y="21"/>
                    </a:cubicBezTo>
                    <a:cubicBezTo>
                      <a:pt x="82" y="19"/>
                      <a:pt x="81" y="19"/>
                      <a:pt x="83" y="19"/>
                    </a:cubicBezTo>
                    <a:cubicBezTo>
                      <a:pt x="85" y="19"/>
                      <a:pt x="88" y="19"/>
                      <a:pt x="88" y="20"/>
                    </a:cubicBezTo>
                    <a:cubicBezTo>
                      <a:pt x="88" y="21"/>
                      <a:pt x="86" y="21"/>
                      <a:pt x="85" y="22"/>
                    </a:cubicBezTo>
                    <a:cubicBezTo>
                      <a:pt x="85" y="22"/>
                      <a:pt x="83" y="22"/>
                      <a:pt x="83" y="23"/>
                    </a:cubicBezTo>
                    <a:cubicBezTo>
                      <a:pt x="83" y="25"/>
                      <a:pt x="83" y="23"/>
                      <a:pt x="84" y="23"/>
                    </a:cubicBezTo>
                    <a:cubicBezTo>
                      <a:pt x="85" y="22"/>
                      <a:pt x="85" y="23"/>
                      <a:pt x="85" y="24"/>
                    </a:cubicBezTo>
                    <a:cubicBezTo>
                      <a:pt x="84" y="25"/>
                      <a:pt x="83" y="28"/>
                      <a:pt x="84" y="27"/>
                    </a:cubicBezTo>
                    <a:cubicBezTo>
                      <a:pt x="84" y="26"/>
                      <a:pt x="85" y="24"/>
                      <a:pt x="85" y="24"/>
                    </a:cubicBezTo>
                    <a:cubicBezTo>
                      <a:pt x="86" y="23"/>
                      <a:pt x="88" y="23"/>
                      <a:pt x="88" y="23"/>
                    </a:cubicBezTo>
                    <a:cubicBezTo>
                      <a:pt x="88" y="24"/>
                      <a:pt x="89" y="24"/>
                      <a:pt x="88" y="26"/>
                    </a:cubicBezTo>
                    <a:cubicBezTo>
                      <a:pt x="87" y="27"/>
                      <a:pt x="88" y="30"/>
                      <a:pt x="88" y="27"/>
                    </a:cubicBezTo>
                    <a:cubicBezTo>
                      <a:pt x="89" y="25"/>
                      <a:pt x="89" y="24"/>
                      <a:pt x="90" y="25"/>
                    </a:cubicBezTo>
                    <a:cubicBezTo>
                      <a:pt x="91" y="25"/>
                      <a:pt x="91" y="26"/>
                      <a:pt x="91" y="27"/>
                    </a:cubicBezTo>
                    <a:cubicBezTo>
                      <a:pt x="90" y="27"/>
                      <a:pt x="89" y="32"/>
                      <a:pt x="90" y="29"/>
                    </a:cubicBezTo>
                    <a:cubicBezTo>
                      <a:pt x="91" y="27"/>
                      <a:pt x="92" y="26"/>
                      <a:pt x="92" y="27"/>
                    </a:cubicBezTo>
                    <a:cubicBezTo>
                      <a:pt x="92" y="27"/>
                      <a:pt x="91" y="32"/>
                      <a:pt x="92" y="29"/>
                    </a:cubicBezTo>
                    <a:cubicBezTo>
                      <a:pt x="94" y="27"/>
                      <a:pt x="93" y="26"/>
                      <a:pt x="94" y="26"/>
                    </a:cubicBezTo>
                    <a:cubicBezTo>
                      <a:pt x="94" y="25"/>
                      <a:pt x="96" y="24"/>
                      <a:pt x="97" y="24"/>
                    </a:cubicBezTo>
                    <a:cubicBezTo>
                      <a:pt x="98" y="24"/>
                      <a:pt x="104" y="25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1" y="29"/>
                      <a:pt x="99" y="29"/>
                      <a:pt x="98" y="29"/>
                    </a:cubicBezTo>
                    <a:cubicBezTo>
                      <a:pt x="97" y="30"/>
                      <a:pt x="95" y="32"/>
                      <a:pt x="97" y="31"/>
                    </a:cubicBezTo>
                    <a:cubicBezTo>
                      <a:pt x="100" y="29"/>
                      <a:pt x="101" y="29"/>
                      <a:pt x="102" y="29"/>
                    </a:cubicBezTo>
                    <a:cubicBezTo>
                      <a:pt x="104" y="30"/>
                      <a:pt x="102" y="30"/>
                      <a:pt x="101" y="31"/>
                    </a:cubicBezTo>
                    <a:cubicBezTo>
                      <a:pt x="100" y="31"/>
                      <a:pt x="97" y="33"/>
                      <a:pt x="99" y="32"/>
                    </a:cubicBezTo>
                    <a:cubicBezTo>
                      <a:pt x="101" y="31"/>
                      <a:pt x="104" y="32"/>
                      <a:pt x="104" y="31"/>
                    </a:cubicBezTo>
                    <a:cubicBezTo>
                      <a:pt x="105" y="29"/>
                      <a:pt x="106" y="27"/>
                      <a:pt x="107" y="29"/>
                    </a:cubicBezTo>
                    <a:cubicBezTo>
                      <a:pt x="107" y="30"/>
                      <a:pt x="108" y="30"/>
                      <a:pt x="107" y="32"/>
                    </a:cubicBezTo>
                    <a:cubicBezTo>
                      <a:pt x="105" y="34"/>
                      <a:pt x="105" y="33"/>
                      <a:pt x="103" y="34"/>
                    </a:cubicBezTo>
                    <a:cubicBezTo>
                      <a:pt x="101" y="35"/>
                      <a:pt x="100" y="37"/>
                      <a:pt x="102" y="36"/>
                    </a:cubicBezTo>
                    <a:cubicBezTo>
                      <a:pt x="103" y="34"/>
                      <a:pt x="105" y="33"/>
                      <a:pt x="104" y="34"/>
                    </a:cubicBezTo>
                    <a:cubicBezTo>
                      <a:pt x="104" y="36"/>
                      <a:pt x="103" y="41"/>
                      <a:pt x="104" y="37"/>
                    </a:cubicBezTo>
                    <a:cubicBezTo>
                      <a:pt x="105" y="34"/>
                      <a:pt x="107" y="34"/>
                      <a:pt x="108" y="32"/>
                    </a:cubicBezTo>
                    <a:cubicBezTo>
                      <a:pt x="109" y="31"/>
                      <a:pt x="112" y="30"/>
                      <a:pt x="112" y="31"/>
                    </a:cubicBezTo>
                    <a:cubicBezTo>
                      <a:pt x="111" y="33"/>
                      <a:pt x="107" y="34"/>
                      <a:pt x="112" y="33"/>
                    </a:cubicBezTo>
                    <a:cubicBezTo>
                      <a:pt x="116" y="32"/>
                      <a:pt x="118" y="33"/>
                      <a:pt x="119" y="34"/>
                    </a:cubicBezTo>
                    <a:cubicBezTo>
                      <a:pt x="120" y="35"/>
                      <a:pt x="118" y="36"/>
                      <a:pt x="117" y="36"/>
                    </a:cubicBezTo>
                    <a:cubicBezTo>
                      <a:pt x="115" y="37"/>
                      <a:pt x="113" y="38"/>
                      <a:pt x="111" y="39"/>
                    </a:cubicBezTo>
                    <a:cubicBezTo>
                      <a:pt x="109" y="40"/>
                      <a:pt x="109" y="42"/>
                      <a:pt x="112" y="39"/>
                    </a:cubicBezTo>
                    <a:cubicBezTo>
                      <a:pt x="116" y="36"/>
                      <a:pt x="118" y="38"/>
                      <a:pt x="118" y="38"/>
                    </a:cubicBezTo>
                    <a:cubicBezTo>
                      <a:pt x="119" y="39"/>
                      <a:pt x="117" y="40"/>
                      <a:pt x="116" y="41"/>
                    </a:cubicBezTo>
                    <a:cubicBezTo>
                      <a:pt x="115" y="41"/>
                      <a:pt x="109" y="44"/>
                      <a:pt x="114" y="41"/>
                    </a:cubicBezTo>
                    <a:cubicBezTo>
                      <a:pt x="120" y="39"/>
                      <a:pt x="121" y="39"/>
                      <a:pt x="121" y="38"/>
                    </a:cubicBezTo>
                    <a:cubicBezTo>
                      <a:pt x="121" y="37"/>
                      <a:pt x="121" y="36"/>
                      <a:pt x="122" y="37"/>
                    </a:cubicBezTo>
                    <a:cubicBezTo>
                      <a:pt x="124" y="37"/>
                      <a:pt x="129" y="42"/>
                      <a:pt x="127" y="42"/>
                    </a:cubicBezTo>
                    <a:cubicBezTo>
                      <a:pt x="125" y="42"/>
                      <a:pt x="125" y="42"/>
                      <a:pt x="123" y="42"/>
                    </a:cubicBezTo>
                    <a:cubicBezTo>
                      <a:pt x="121" y="43"/>
                      <a:pt x="121" y="44"/>
                      <a:pt x="120" y="44"/>
                    </a:cubicBezTo>
                    <a:cubicBezTo>
                      <a:pt x="118" y="44"/>
                      <a:pt x="112" y="45"/>
                      <a:pt x="115" y="45"/>
                    </a:cubicBezTo>
                    <a:cubicBezTo>
                      <a:pt x="118" y="44"/>
                      <a:pt x="121" y="44"/>
                      <a:pt x="122" y="45"/>
                    </a:cubicBezTo>
                    <a:cubicBezTo>
                      <a:pt x="123" y="45"/>
                      <a:pt x="126" y="46"/>
                      <a:pt x="127" y="46"/>
                    </a:cubicBezTo>
                    <a:cubicBezTo>
                      <a:pt x="129" y="46"/>
                      <a:pt x="131" y="47"/>
                      <a:pt x="130" y="48"/>
                    </a:cubicBezTo>
                    <a:cubicBezTo>
                      <a:pt x="128" y="48"/>
                      <a:pt x="125" y="48"/>
                      <a:pt x="123" y="48"/>
                    </a:cubicBezTo>
                    <a:cubicBezTo>
                      <a:pt x="121" y="48"/>
                      <a:pt x="119" y="48"/>
                      <a:pt x="119" y="48"/>
                    </a:cubicBezTo>
                    <a:cubicBezTo>
                      <a:pt x="118" y="49"/>
                      <a:pt x="118" y="49"/>
                      <a:pt x="120" y="49"/>
                    </a:cubicBezTo>
                    <a:cubicBezTo>
                      <a:pt x="122" y="49"/>
                      <a:pt x="124" y="49"/>
                      <a:pt x="123" y="50"/>
                    </a:cubicBezTo>
                    <a:cubicBezTo>
                      <a:pt x="122" y="50"/>
                      <a:pt x="120" y="51"/>
                      <a:pt x="119" y="51"/>
                    </a:cubicBezTo>
                    <a:cubicBezTo>
                      <a:pt x="119" y="52"/>
                      <a:pt x="119" y="53"/>
                      <a:pt x="120" y="54"/>
                    </a:cubicBezTo>
                    <a:cubicBezTo>
                      <a:pt x="122" y="54"/>
                      <a:pt x="123" y="55"/>
                      <a:pt x="125" y="56"/>
                    </a:cubicBezTo>
                    <a:cubicBezTo>
                      <a:pt x="127" y="56"/>
                      <a:pt x="129" y="56"/>
                      <a:pt x="131" y="57"/>
                    </a:cubicBezTo>
                    <a:cubicBezTo>
                      <a:pt x="132" y="58"/>
                      <a:pt x="133" y="61"/>
                      <a:pt x="134" y="61"/>
                    </a:cubicBezTo>
                    <a:cubicBezTo>
                      <a:pt x="135" y="60"/>
                      <a:pt x="136" y="59"/>
                      <a:pt x="136" y="59"/>
                    </a:cubicBezTo>
                    <a:cubicBezTo>
                      <a:pt x="136" y="60"/>
                      <a:pt x="136" y="62"/>
                      <a:pt x="137" y="61"/>
                    </a:cubicBezTo>
                    <a:cubicBezTo>
                      <a:pt x="137" y="60"/>
                      <a:pt x="138" y="59"/>
                      <a:pt x="138" y="60"/>
                    </a:cubicBezTo>
                    <a:cubicBezTo>
                      <a:pt x="138" y="62"/>
                      <a:pt x="137" y="63"/>
                      <a:pt x="139" y="62"/>
                    </a:cubicBezTo>
                    <a:cubicBezTo>
                      <a:pt x="141" y="62"/>
                      <a:pt x="142" y="62"/>
                      <a:pt x="143" y="63"/>
                    </a:cubicBezTo>
                    <a:cubicBezTo>
                      <a:pt x="144" y="64"/>
                      <a:pt x="144" y="64"/>
                      <a:pt x="143" y="64"/>
                    </a:cubicBezTo>
                    <a:cubicBezTo>
                      <a:pt x="143" y="65"/>
                      <a:pt x="141" y="65"/>
                      <a:pt x="144" y="65"/>
                    </a:cubicBezTo>
                    <a:cubicBezTo>
                      <a:pt x="148" y="65"/>
                      <a:pt x="148" y="65"/>
                      <a:pt x="149" y="66"/>
                    </a:cubicBezTo>
                    <a:cubicBezTo>
                      <a:pt x="151" y="67"/>
                      <a:pt x="152" y="68"/>
                      <a:pt x="153" y="67"/>
                    </a:cubicBezTo>
                    <a:cubicBezTo>
                      <a:pt x="154" y="67"/>
                      <a:pt x="153" y="68"/>
                      <a:pt x="153" y="68"/>
                    </a:cubicBezTo>
                    <a:cubicBezTo>
                      <a:pt x="152" y="69"/>
                      <a:pt x="153" y="69"/>
                      <a:pt x="154" y="69"/>
                    </a:cubicBezTo>
                    <a:cubicBezTo>
                      <a:pt x="155" y="68"/>
                      <a:pt x="156" y="67"/>
                      <a:pt x="157" y="68"/>
                    </a:cubicBezTo>
                    <a:cubicBezTo>
                      <a:pt x="157" y="70"/>
                      <a:pt x="159" y="71"/>
                      <a:pt x="159" y="72"/>
                    </a:cubicBezTo>
                    <a:cubicBezTo>
                      <a:pt x="160" y="73"/>
                      <a:pt x="159" y="73"/>
                      <a:pt x="158" y="73"/>
                    </a:cubicBezTo>
                    <a:cubicBezTo>
                      <a:pt x="157" y="73"/>
                      <a:pt x="156" y="73"/>
                      <a:pt x="158" y="74"/>
                    </a:cubicBezTo>
                    <a:cubicBezTo>
                      <a:pt x="159" y="75"/>
                      <a:pt x="159" y="75"/>
                      <a:pt x="157" y="75"/>
                    </a:cubicBezTo>
                    <a:cubicBezTo>
                      <a:pt x="155" y="75"/>
                      <a:pt x="153" y="76"/>
                      <a:pt x="154" y="77"/>
                    </a:cubicBezTo>
                    <a:cubicBezTo>
                      <a:pt x="155" y="78"/>
                      <a:pt x="155" y="78"/>
                      <a:pt x="154" y="78"/>
                    </a:cubicBezTo>
                    <a:cubicBezTo>
                      <a:pt x="154" y="78"/>
                      <a:pt x="154" y="79"/>
                      <a:pt x="153" y="78"/>
                    </a:cubicBezTo>
                    <a:cubicBezTo>
                      <a:pt x="151" y="77"/>
                      <a:pt x="150" y="77"/>
                      <a:pt x="151" y="78"/>
                    </a:cubicBezTo>
                    <a:cubicBezTo>
                      <a:pt x="153" y="79"/>
                      <a:pt x="153" y="80"/>
                      <a:pt x="152" y="81"/>
                    </a:cubicBezTo>
                    <a:cubicBezTo>
                      <a:pt x="151" y="81"/>
                      <a:pt x="150" y="81"/>
                      <a:pt x="149" y="80"/>
                    </a:cubicBezTo>
                    <a:cubicBezTo>
                      <a:pt x="147" y="79"/>
                      <a:pt x="147" y="79"/>
                      <a:pt x="148" y="81"/>
                    </a:cubicBezTo>
                    <a:cubicBezTo>
                      <a:pt x="149" y="82"/>
                      <a:pt x="149" y="84"/>
                      <a:pt x="148" y="83"/>
                    </a:cubicBezTo>
                    <a:cubicBezTo>
                      <a:pt x="148" y="83"/>
                      <a:pt x="147" y="81"/>
                      <a:pt x="147" y="84"/>
                    </a:cubicBezTo>
                    <a:cubicBezTo>
                      <a:pt x="148" y="87"/>
                      <a:pt x="149" y="88"/>
                      <a:pt x="148" y="88"/>
                    </a:cubicBezTo>
                    <a:cubicBezTo>
                      <a:pt x="146" y="87"/>
                      <a:pt x="146" y="86"/>
                      <a:pt x="144" y="85"/>
                    </a:cubicBezTo>
                    <a:cubicBezTo>
                      <a:pt x="143" y="85"/>
                      <a:pt x="142" y="84"/>
                      <a:pt x="142" y="85"/>
                    </a:cubicBezTo>
                    <a:cubicBezTo>
                      <a:pt x="141" y="86"/>
                      <a:pt x="140" y="86"/>
                      <a:pt x="140" y="85"/>
                    </a:cubicBezTo>
                    <a:cubicBezTo>
                      <a:pt x="141" y="84"/>
                      <a:pt x="142" y="83"/>
                      <a:pt x="141" y="84"/>
                    </a:cubicBezTo>
                    <a:cubicBezTo>
                      <a:pt x="140" y="84"/>
                      <a:pt x="139" y="85"/>
                      <a:pt x="139" y="83"/>
                    </a:cubicBezTo>
                    <a:cubicBezTo>
                      <a:pt x="139" y="82"/>
                      <a:pt x="141" y="81"/>
                      <a:pt x="139" y="81"/>
                    </a:cubicBezTo>
                    <a:cubicBezTo>
                      <a:pt x="138" y="81"/>
                      <a:pt x="136" y="82"/>
                      <a:pt x="136" y="80"/>
                    </a:cubicBezTo>
                    <a:cubicBezTo>
                      <a:pt x="137" y="78"/>
                      <a:pt x="138" y="79"/>
                      <a:pt x="140" y="78"/>
                    </a:cubicBezTo>
                    <a:cubicBezTo>
                      <a:pt x="141" y="77"/>
                      <a:pt x="144" y="75"/>
                      <a:pt x="140" y="77"/>
                    </a:cubicBezTo>
                    <a:cubicBezTo>
                      <a:pt x="135" y="79"/>
                      <a:pt x="133" y="79"/>
                      <a:pt x="134" y="78"/>
                    </a:cubicBezTo>
                    <a:cubicBezTo>
                      <a:pt x="135" y="77"/>
                      <a:pt x="134" y="77"/>
                      <a:pt x="136" y="76"/>
                    </a:cubicBezTo>
                    <a:cubicBezTo>
                      <a:pt x="137" y="75"/>
                      <a:pt x="136" y="75"/>
                      <a:pt x="135" y="76"/>
                    </a:cubicBezTo>
                    <a:cubicBezTo>
                      <a:pt x="134" y="76"/>
                      <a:pt x="133" y="77"/>
                      <a:pt x="132" y="76"/>
                    </a:cubicBezTo>
                    <a:cubicBezTo>
                      <a:pt x="132" y="75"/>
                      <a:pt x="131" y="76"/>
                      <a:pt x="130" y="75"/>
                    </a:cubicBezTo>
                    <a:cubicBezTo>
                      <a:pt x="129" y="73"/>
                      <a:pt x="128" y="73"/>
                      <a:pt x="127" y="73"/>
                    </a:cubicBezTo>
                    <a:cubicBezTo>
                      <a:pt x="126" y="73"/>
                      <a:pt x="127" y="74"/>
                      <a:pt x="126" y="74"/>
                    </a:cubicBezTo>
                    <a:cubicBezTo>
                      <a:pt x="125" y="75"/>
                      <a:pt x="127" y="75"/>
                      <a:pt x="125" y="75"/>
                    </a:cubicBezTo>
                    <a:cubicBezTo>
                      <a:pt x="124" y="75"/>
                      <a:pt x="126" y="76"/>
                      <a:pt x="126" y="77"/>
                    </a:cubicBezTo>
                    <a:cubicBezTo>
                      <a:pt x="127" y="78"/>
                      <a:pt x="126" y="79"/>
                      <a:pt x="125" y="79"/>
                    </a:cubicBezTo>
                    <a:cubicBezTo>
                      <a:pt x="124" y="79"/>
                      <a:pt x="122" y="78"/>
                      <a:pt x="121" y="77"/>
                    </a:cubicBezTo>
                    <a:cubicBezTo>
                      <a:pt x="120" y="76"/>
                      <a:pt x="119" y="75"/>
                      <a:pt x="121" y="78"/>
                    </a:cubicBezTo>
                    <a:cubicBezTo>
                      <a:pt x="123" y="81"/>
                      <a:pt x="124" y="82"/>
                      <a:pt x="125" y="82"/>
                    </a:cubicBezTo>
                    <a:cubicBezTo>
                      <a:pt x="126" y="82"/>
                      <a:pt x="126" y="82"/>
                      <a:pt x="127" y="84"/>
                    </a:cubicBezTo>
                    <a:cubicBezTo>
                      <a:pt x="127" y="86"/>
                      <a:pt x="128" y="86"/>
                      <a:pt x="129" y="87"/>
                    </a:cubicBezTo>
                    <a:cubicBezTo>
                      <a:pt x="129" y="88"/>
                      <a:pt x="131" y="89"/>
                      <a:pt x="131" y="88"/>
                    </a:cubicBezTo>
                    <a:cubicBezTo>
                      <a:pt x="131" y="88"/>
                      <a:pt x="131" y="87"/>
                      <a:pt x="132" y="88"/>
                    </a:cubicBezTo>
                    <a:cubicBezTo>
                      <a:pt x="132" y="89"/>
                      <a:pt x="133" y="90"/>
                      <a:pt x="134" y="90"/>
                    </a:cubicBezTo>
                    <a:cubicBezTo>
                      <a:pt x="134" y="89"/>
                      <a:pt x="135" y="89"/>
                      <a:pt x="135" y="89"/>
                    </a:cubicBezTo>
                    <a:cubicBezTo>
                      <a:pt x="135" y="90"/>
                      <a:pt x="135" y="93"/>
                      <a:pt x="136" y="92"/>
                    </a:cubicBezTo>
                    <a:cubicBezTo>
                      <a:pt x="137" y="90"/>
                      <a:pt x="137" y="89"/>
                      <a:pt x="137" y="91"/>
                    </a:cubicBezTo>
                    <a:cubicBezTo>
                      <a:pt x="137" y="93"/>
                      <a:pt x="136" y="94"/>
                      <a:pt x="137" y="95"/>
                    </a:cubicBezTo>
                    <a:cubicBezTo>
                      <a:pt x="139" y="96"/>
                      <a:pt x="140" y="96"/>
                      <a:pt x="141" y="98"/>
                    </a:cubicBezTo>
                    <a:cubicBezTo>
                      <a:pt x="142" y="101"/>
                      <a:pt x="143" y="103"/>
                      <a:pt x="142" y="101"/>
                    </a:cubicBezTo>
                    <a:cubicBezTo>
                      <a:pt x="141" y="99"/>
                      <a:pt x="141" y="98"/>
                      <a:pt x="141" y="101"/>
                    </a:cubicBezTo>
                    <a:cubicBezTo>
                      <a:pt x="141" y="103"/>
                      <a:pt x="142" y="106"/>
                      <a:pt x="141" y="103"/>
                    </a:cubicBezTo>
                    <a:cubicBezTo>
                      <a:pt x="139" y="100"/>
                      <a:pt x="138" y="97"/>
                      <a:pt x="138" y="100"/>
                    </a:cubicBezTo>
                    <a:cubicBezTo>
                      <a:pt x="139" y="102"/>
                      <a:pt x="140" y="104"/>
                      <a:pt x="140" y="105"/>
                    </a:cubicBezTo>
                    <a:cubicBezTo>
                      <a:pt x="140" y="106"/>
                      <a:pt x="140" y="107"/>
                      <a:pt x="139" y="106"/>
                    </a:cubicBezTo>
                    <a:cubicBezTo>
                      <a:pt x="138" y="104"/>
                      <a:pt x="137" y="106"/>
                      <a:pt x="139" y="107"/>
                    </a:cubicBezTo>
                    <a:cubicBezTo>
                      <a:pt x="141" y="109"/>
                      <a:pt x="144" y="111"/>
                      <a:pt x="141" y="110"/>
                    </a:cubicBezTo>
                    <a:cubicBezTo>
                      <a:pt x="138" y="108"/>
                      <a:pt x="136" y="107"/>
                      <a:pt x="135" y="106"/>
                    </a:cubicBezTo>
                    <a:cubicBezTo>
                      <a:pt x="133" y="105"/>
                      <a:pt x="131" y="104"/>
                      <a:pt x="132" y="104"/>
                    </a:cubicBezTo>
                    <a:cubicBezTo>
                      <a:pt x="132" y="105"/>
                      <a:pt x="132" y="105"/>
                      <a:pt x="131" y="104"/>
                    </a:cubicBezTo>
                    <a:cubicBezTo>
                      <a:pt x="129" y="103"/>
                      <a:pt x="128" y="101"/>
                      <a:pt x="129" y="102"/>
                    </a:cubicBezTo>
                    <a:cubicBezTo>
                      <a:pt x="129" y="104"/>
                      <a:pt x="130" y="105"/>
                      <a:pt x="127" y="103"/>
                    </a:cubicBezTo>
                    <a:cubicBezTo>
                      <a:pt x="125" y="102"/>
                      <a:pt x="125" y="98"/>
                      <a:pt x="124" y="99"/>
                    </a:cubicBezTo>
                    <a:cubicBezTo>
                      <a:pt x="123" y="101"/>
                      <a:pt x="123" y="103"/>
                      <a:pt x="122" y="102"/>
                    </a:cubicBezTo>
                    <a:cubicBezTo>
                      <a:pt x="121" y="100"/>
                      <a:pt x="121" y="99"/>
                      <a:pt x="120" y="99"/>
                    </a:cubicBezTo>
                    <a:cubicBezTo>
                      <a:pt x="119" y="98"/>
                      <a:pt x="120" y="98"/>
                      <a:pt x="119" y="99"/>
                    </a:cubicBezTo>
                    <a:cubicBezTo>
                      <a:pt x="118" y="99"/>
                      <a:pt x="116" y="98"/>
                      <a:pt x="117" y="100"/>
                    </a:cubicBezTo>
                    <a:cubicBezTo>
                      <a:pt x="119" y="101"/>
                      <a:pt x="120" y="101"/>
                      <a:pt x="121" y="102"/>
                    </a:cubicBezTo>
                    <a:cubicBezTo>
                      <a:pt x="121" y="104"/>
                      <a:pt x="121" y="103"/>
                      <a:pt x="123" y="104"/>
                    </a:cubicBezTo>
                    <a:cubicBezTo>
                      <a:pt x="125" y="105"/>
                      <a:pt x="129" y="108"/>
                      <a:pt x="131" y="110"/>
                    </a:cubicBezTo>
                    <a:cubicBezTo>
                      <a:pt x="132" y="111"/>
                      <a:pt x="134" y="116"/>
                      <a:pt x="132" y="115"/>
                    </a:cubicBezTo>
                    <a:cubicBezTo>
                      <a:pt x="131" y="114"/>
                      <a:pt x="127" y="112"/>
                      <a:pt x="125" y="112"/>
                    </a:cubicBezTo>
                    <a:cubicBezTo>
                      <a:pt x="122" y="112"/>
                      <a:pt x="118" y="111"/>
                      <a:pt x="117" y="110"/>
                    </a:cubicBezTo>
                    <a:cubicBezTo>
                      <a:pt x="115" y="109"/>
                      <a:pt x="116" y="108"/>
                      <a:pt x="114" y="108"/>
                    </a:cubicBezTo>
                    <a:cubicBezTo>
                      <a:pt x="112" y="107"/>
                      <a:pt x="109" y="107"/>
                      <a:pt x="108" y="106"/>
                    </a:cubicBezTo>
                    <a:cubicBezTo>
                      <a:pt x="107" y="106"/>
                      <a:pt x="106" y="105"/>
                      <a:pt x="104" y="104"/>
                    </a:cubicBezTo>
                    <a:cubicBezTo>
                      <a:pt x="103" y="104"/>
                      <a:pt x="102" y="103"/>
                      <a:pt x="101" y="102"/>
                    </a:cubicBezTo>
                    <a:cubicBezTo>
                      <a:pt x="100" y="101"/>
                      <a:pt x="101" y="102"/>
                      <a:pt x="102" y="101"/>
                    </a:cubicBezTo>
                    <a:cubicBezTo>
                      <a:pt x="104" y="101"/>
                      <a:pt x="104" y="101"/>
                      <a:pt x="104" y="100"/>
                    </a:cubicBezTo>
                    <a:cubicBezTo>
                      <a:pt x="103" y="99"/>
                      <a:pt x="102" y="99"/>
                      <a:pt x="100" y="98"/>
                    </a:cubicBezTo>
                    <a:cubicBezTo>
                      <a:pt x="98" y="97"/>
                      <a:pt x="98" y="97"/>
                      <a:pt x="96" y="95"/>
                    </a:cubicBezTo>
                    <a:cubicBezTo>
                      <a:pt x="94" y="94"/>
                      <a:pt x="94" y="94"/>
                      <a:pt x="93" y="93"/>
                    </a:cubicBezTo>
                    <a:cubicBezTo>
                      <a:pt x="92" y="92"/>
                      <a:pt x="94" y="92"/>
                      <a:pt x="92" y="91"/>
                    </a:cubicBezTo>
                    <a:cubicBezTo>
                      <a:pt x="89" y="91"/>
                      <a:pt x="89" y="91"/>
                      <a:pt x="89" y="92"/>
                    </a:cubicBezTo>
                    <a:cubicBezTo>
                      <a:pt x="88" y="92"/>
                      <a:pt x="86" y="90"/>
                      <a:pt x="86" y="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8" name="Freeform 528">
                <a:extLst>
                  <a:ext uri="{FF2B5EF4-FFF2-40B4-BE49-F238E27FC236}">
                    <a16:creationId xmlns:a16="http://schemas.microsoft.com/office/drawing/2014/main" id="{B32C91A5-7D3E-4C63-A505-8C1456B06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" y="-955"/>
                <a:ext cx="19" cy="8"/>
              </a:xfrm>
              <a:custGeom>
                <a:avLst/>
                <a:gdLst>
                  <a:gd name="T0" fmla="*/ 6 w 7"/>
                  <a:gd name="T1" fmla="*/ 2 h 3"/>
                  <a:gd name="T2" fmla="*/ 2 w 7"/>
                  <a:gd name="T3" fmla="*/ 0 h 3"/>
                  <a:gd name="T4" fmla="*/ 6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6" y="2"/>
                    </a:moveTo>
                    <a:cubicBezTo>
                      <a:pt x="6" y="3"/>
                      <a:pt x="0" y="0"/>
                      <a:pt x="2" y="0"/>
                    </a:cubicBezTo>
                    <a:cubicBezTo>
                      <a:pt x="4" y="0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19" name="Freeform 529">
                <a:extLst>
                  <a:ext uri="{FF2B5EF4-FFF2-40B4-BE49-F238E27FC236}">
                    <a16:creationId xmlns:a16="http://schemas.microsoft.com/office/drawing/2014/main" id="{DB68843E-171B-436F-A0AB-1B538197F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4" y="-1086"/>
                <a:ext cx="21" cy="8"/>
              </a:xfrm>
              <a:custGeom>
                <a:avLst/>
                <a:gdLst>
                  <a:gd name="T0" fmla="*/ 7 w 8"/>
                  <a:gd name="T1" fmla="*/ 2 h 3"/>
                  <a:gd name="T2" fmla="*/ 1 w 8"/>
                  <a:gd name="T3" fmla="*/ 3 h 3"/>
                  <a:gd name="T4" fmla="*/ 1 w 8"/>
                  <a:gd name="T5" fmla="*/ 0 h 3"/>
                  <a:gd name="T6" fmla="*/ 7 w 8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7" y="2"/>
                    </a:moveTo>
                    <a:cubicBezTo>
                      <a:pt x="8" y="3"/>
                      <a:pt x="2" y="3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6" y="1"/>
                      <a:pt x="7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0" name="Freeform 530">
                <a:extLst>
                  <a:ext uri="{FF2B5EF4-FFF2-40B4-BE49-F238E27FC236}">
                    <a16:creationId xmlns:a16="http://schemas.microsoft.com/office/drawing/2014/main" id="{91085BFF-212A-4AEC-B5AA-79CBFFEFA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" y="-1094"/>
                <a:ext cx="37" cy="32"/>
              </a:xfrm>
              <a:custGeom>
                <a:avLst/>
                <a:gdLst>
                  <a:gd name="T0" fmla="*/ 12 w 14"/>
                  <a:gd name="T1" fmla="*/ 9 h 12"/>
                  <a:gd name="T2" fmla="*/ 7 w 14"/>
                  <a:gd name="T3" fmla="*/ 11 h 12"/>
                  <a:gd name="T4" fmla="*/ 0 w 14"/>
                  <a:gd name="T5" fmla="*/ 8 h 12"/>
                  <a:gd name="T6" fmla="*/ 5 w 14"/>
                  <a:gd name="T7" fmla="*/ 2 h 12"/>
                  <a:gd name="T8" fmla="*/ 12 w 14"/>
                  <a:gd name="T9" fmla="*/ 2 h 12"/>
                  <a:gd name="T10" fmla="*/ 12 w 14"/>
                  <a:gd name="T1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2" y="9"/>
                    </a:moveTo>
                    <a:cubicBezTo>
                      <a:pt x="10" y="10"/>
                      <a:pt x="9" y="11"/>
                      <a:pt x="7" y="11"/>
                    </a:cubicBezTo>
                    <a:cubicBezTo>
                      <a:pt x="5" y="12"/>
                      <a:pt x="0" y="10"/>
                      <a:pt x="0" y="8"/>
                    </a:cubicBezTo>
                    <a:cubicBezTo>
                      <a:pt x="1" y="5"/>
                      <a:pt x="2" y="2"/>
                      <a:pt x="5" y="2"/>
                    </a:cubicBezTo>
                    <a:cubicBezTo>
                      <a:pt x="8" y="1"/>
                      <a:pt x="12" y="0"/>
                      <a:pt x="12" y="2"/>
                    </a:cubicBezTo>
                    <a:cubicBezTo>
                      <a:pt x="13" y="5"/>
                      <a:pt x="14" y="7"/>
                      <a:pt x="12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1" name="Freeform 531">
                <a:extLst>
                  <a:ext uri="{FF2B5EF4-FFF2-40B4-BE49-F238E27FC236}">
                    <a16:creationId xmlns:a16="http://schemas.microsoft.com/office/drawing/2014/main" id="{B457727E-0A3B-4813-A7A6-DD796D72B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-1119"/>
                <a:ext cx="19" cy="14"/>
              </a:xfrm>
              <a:custGeom>
                <a:avLst/>
                <a:gdLst>
                  <a:gd name="T0" fmla="*/ 2 w 7"/>
                  <a:gd name="T1" fmla="*/ 5 h 5"/>
                  <a:gd name="T2" fmla="*/ 6 w 7"/>
                  <a:gd name="T3" fmla="*/ 0 h 5"/>
                  <a:gd name="T4" fmla="*/ 2 w 7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2" y="5"/>
                    </a:moveTo>
                    <a:cubicBezTo>
                      <a:pt x="0" y="5"/>
                      <a:pt x="4" y="0"/>
                      <a:pt x="6" y="0"/>
                    </a:cubicBezTo>
                    <a:cubicBezTo>
                      <a:pt x="7" y="1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2" name="Freeform 532">
                <a:extLst>
                  <a:ext uri="{FF2B5EF4-FFF2-40B4-BE49-F238E27FC236}">
                    <a16:creationId xmlns:a16="http://schemas.microsoft.com/office/drawing/2014/main" id="{F1DF06D0-2390-4ABB-871F-6F89D0083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" y="-1119"/>
                <a:ext cx="13" cy="6"/>
              </a:xfrm>
              <a:custGeom>
                <a:avLst/>
                <a:gdLst>
                  <a:gd name="T0" fmla="*/ 2 w 5"/>
                  <a:gd name="T1" fmla="*/ 2 h 2"/>
                  <a:gd name="T2" fmla="*/ 1 w 5"/>
                  <a:gd name="T3" fmla="*/ 0 h 2"/>
                  <a:gd name="T4" fmla="*/ 2 w 5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1" y="2"/>
                      <a:pt x="0" y="0"/>
                      <a:pt x="1" y="0"/>
                    </a:cubicBezTo>
                    <a:cubicBezTo>
                      <a:pt x="3" y="0"/>
                      <a:pt x="5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3" name="Freeform 533">
                <a:extLst>
                  <a:ext uri="{FF2B5EF4-FFF2-40B4-BE49-F238E27FC236}">
                    <a16:creationId xmlns:a16="http://schemas.microsoft.com/office/drawing/2014/main" id="{8B703BB6-A4D8-4E95-BECC-9457A85C8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3" y="-1127"/>
                <a:ext cx="16" cy="6"/>
              </a:xfrm>
              <a:custGeom>
                <a:avLst/>
                <a:gdLst>
                  <a:gd name="T0" fmla="*/ 1 w 6"/>
                  <a:gd name="T1" fmla="*/ 1 h 2"/>
                  <a:gd name="T2" fmla="*/ 4 w 6"/>
                  <a:gd name="T3" fmla="*/ 0 h 2"/>
                  <a:gd name="T4" fmla="*/ 1 w 6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1" y="1"/>
                    </a:moveTo>
                    <a:cubicBezTo>
                      <a:pt x="2" y="2"/>
                      <a:pt x="6" y="1"/>
                      <a:pt x="4" y="0"/>
                    </a:cubicBezTo>
                    <a:cubicBezTo>
                      <a:pt x="3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4" name="Freeform 534">
                <a:extLst>
                  <a:ext uri="{FF2B5EF4-FFF2-40B4-BE49-F238E27FC236}">
                    <a16:creationId xmlns:a16="http://schemas.microsoft.com/office/drawing/2014/main" id="{5C568464-A551-4A76-9775-2F1906279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-1239"/>
                <a:ext cx="75" cy="32"/>
              </a:xfrm>
              <a:custGeom>
                <a:avLst/>
                <a:gdLst>
                  <a:gd name="T0" fmla="*/ 26 w 28"/>
                  <a:gd name="T1" fmla="*/ 10 h 12"/>
                  <a:gd name="T2" fmla="*/ 16 w 28"/>
                  <a:gd name="T3" fmla="*/ 9 h 12"/>
                  <a:gd name="T4" fmla="*/ 8 w 28"/>
                  <a:gd name="T5" fmla="*/ 11 h 12"/>
                  <a:gd name="T6" fmla="*/ 4 w 28"/>
                  <a:gd name="T7" fmla="*/ 6 h 12"/>
                  <a:gd name="T8" fmla="*/ 1 w 28"/>
                  <a:gd name="T9" fmla="*/ 5 h 12"/>
                  <a:gd name="T10" fmla="*/ 2 w 28"/>
                  <a:gd name="T11" fmla="*/ 0 h 12"/>
                  <a:gd name="T12" fmla="*/ 10 w 28"/>
                  <a:gd name="T13" fmla="*/ 2 h 12"/>
                  <a:gd name="T14" fmla="*/ 19 w 28"/>
                  <a:gd name="T15" fmla="*/ 2 h 12"/>
                  <a:gd name="T16" fmla="*/ 26 w 28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2">
                    <a:moveTo>
                      <a:pt x="26" y="10"/>
                    </a:moveTo>
                    <a:cubicBezTo>
                      <a:pt x="25" y="10"/>
                      <a:pt x="18" y="8"/>
                      <a:pt x="16" y="9"/>
                    </a:cubicBezTo>
                    <a:cubicBezTo>
                      <a:pt x="13" y="10"/>
                      <a:pt x="10" y="12"/>
                      <a:pt x="8" y="11"/>
                    </a:cubicBezTo>
                    <a:cubicBezTo>
                      <a:pt x="7" y="10"/>
                      <a:pt x="6" y="8"/>
                      <a:pt x="4" y="6"/>
                    </a:cubicBezTo>
                    <a:cubicBezTo>
                      <a:pt x="2" y="5"/>
                      <a:pt x="1" y="6"/>
                      <a:pt x="1" y="5"/>
                    </a:cubicBezTo>
                    <a:cubicBezTo>
                      <a:pt x="0" y="4"/>
                      <a:pt x="1" y="1"/>
                      <a:pt x="2" y="0"/>
                    </a:cubicBezTo>
                    <a:cubicBezTo>
                      <a:pt x="3" y="0"/>
                      <a:pt x="8" y="3"/>
                      <a:pt x="10" y="2"/>
                    </a:cubicBezTo>
                    <a:cubicBezTo>
                      <a:pt x="12" y="1"/>
                      <a:pt x="16" y="1"/>
                      <a:pt x="19" y="2"/>
                    </a:cubicBezTo>
                    <a:cubicBezTo>
                      <a:pt x="22" y="3"/>
                      <a:pt x="28" y="10"/>
                      <a:pt x="2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5" name="Freeform 535">
                <a:extLst>
                  <a:ext uri="{FF2B5EF4-FFF2-40B4-BE49-F238E27FC236}">
                    <a16:creationId xmlns:a16="http://schemas.microsoft.com/office/drawing/2014/main" id="{7BB79301-2379-417D-B75D-3360B3954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3" y="-174"/>
                <a:ext cx="18" cy="21"/>
              </a:xfrm>
              <a:custGeom>
                <a:avLst/>
                <a:gdLst>
                  <a:gd name="T0" fmla="*/ 6 w 7"/>
                  <a:gd name="T1" fmla="*/ 5 h 8"/>
                  <a:gd name="T2" fmla="*/ 3 w 7"/>
                  <a:gd name="T3" fmla="*/ 1 h 8"/>
                  <a:gd name="T4" fmla="*/ 1 w 7"/>
                  <a:gd name="T5" fmla="*/ 1 h 8"/>
                  <a:gd name="T6" fmla="*/ 1 w 7"/>
                  <a:gd name="T7" fmla="*/ 5 h 8"/>
                  <a:gd name="T8" fmla="*/ 2 w 7"/>
                  <a:gd name="T9" fmla="*/ 7 h 8"/>
                  <a:gd name="T10" fmla="*/ 6 w 7"/>
                  <a:gd name="T1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6" y="5"/>
                    </a:moveTo>
                    <a:cubicBezTo>
                      <a:pt x="7" y="3"/>
                      <a:pt x="4" y="2"/>
                      <a:pt x="3" y="1"/>
                    </a:cubicBezTo>
                    <a:cubicBezTo>
                      <a:pt x="2" y="1"/>
                      <a:pt x="2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1" y="6"/>
                      <a:pt x="1" y="8"/>
                      <a:pt x="2" y="7"/>
                    </a:cubicBezTo>
                    <a:cubicBezTo>
                      <a:pt x="3" y="6"/>
                      <a:pt x="5" y="5"/>
                      <a:pt x="6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6" name="Freeform 536">
                <a:extLst>
                  <a:ext uri="{FF2B5EF4-FFF2-40B4-BE49-F238E27FC236}">
                    <a16:creationId xmlns:a16="http://schemas.microsoft.com/office/drawing/2014/main" id="{E206CEAA-08BA-4323-A569-98547D650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8" y="-701"/>
                <a:ext cx="83" cy="53"/>
              </a:xfrm>
              <a:custGeom>
                <a:avLst/>
                <a:gdLst>
                  <a:gd name="T0" fmla="*/ 29 w 31"/>
                  <a:gd name="T1" fmla="*/ 18 h 20"/>
                  <a:gd name="T2" fmla="*/ 26 w 31"/>
                  <a:gd name="T3" fmla="*/ 13 h 20"/>
                  <a:gd name="T4" fmla="*/ 21 w 31"/>
                  <a:gd name="T5" fmla="*/ 10 h 20"/>
                  <a:gd name="T6" fmla="*/ 18 w 31"/>
                  <a:gd name="T7" fmla="*/ 5 h 20"/>
                  <a:gd name="T8" fmla="*/ 15 w 31"/>
                  <a:gd name="T9" fmla="*/ 3 h 20"/>
                  <a:gd name="T10" fmla="*/ 8 w 31"/>
                  <a:gd name="T11" fmla="*/ 2 h 20"/>
                  <a:gd name="T12" fmla="*/ 2 w 31"/>
                  <a:gd name="T13" fmla="*/ 1 h 20"/>
                  <a:gd name="T14" fmla="*/ 2 w 31"/>
                  <a:gd name="T15" fmla="*/ 2 h 20"/>
                  <a:gd name="T16" fmla="*/ 5 w 31"/>
                  <a:gd name="T17" fmla="*/ 3 h 20"/>
                  <a:gd name="T18" fmla="*/ 5 w 31"/>
                  <a:gd name="T19" fmla="*/ 4 h 20"/>
                  <a:gd name="T20" fmla="*/ 4 w 31"/>
                  <a:gd name="T21" fmla="*/ 3 h 20"/>
                  <a:gd name="T22" fmla="*/ 5 w 31"/>
                  <a:gd name="T23" fmla="*/ 6 h 20"/>
                  <a:gd name="T24" fmla="*/ 9 w 31"/>
                  <a:gd name="T25" fmla="*/ 7 h 20"/>
                  <a:gd name="T26" fmla="*/ 12 w 31"/>
                  <a:gd name="T27" fmla="*/ 9 h 20"/>
                  <a:gd name="T28" fmla="*/ 13 w 31"/>
                  <a:gd name="T29" fmla="*/ 10 h 20"/>
                  <a:gd name="T30" fmla="*/ 13 w 31"/>
                  <a:gd name="T31" fmla="*/ 11 h 20"/>
                  <a:gd name="T32" fmla="*/ 16 w 31"/>
                  <a:gd name="T33" fmla="*/ 12 h 20"/>
                  <a:gd name="T34" fmla="*/ 16 w 31"/>
                  <a:gd name="T35" fmla="*/ 14 h 20"/>
                  <a:gd name="T36" fmla="*/ 21 w 31"/>
                  <a:gd name="T37" fmla="*/ 13 h 20"/>
                  <a:gd name="T38" fmla="*/ 20 w 31"/>
                  <a:gd name="T39" fmla="*/ 14 h 20"/>
                  <a:gd name="T40" fmla="*/ 25 w 31"/>
                  <a:gd name="T41" fmla="*/ 18 h 20"/>
                  <a:gd name="T42" fmla="*/ 29 w 31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20">
                    <a:moveTo>
                      <a:pt x="29" y="18"/>
                    </a:moveTo>
                    <a:cubicBezTo>
                      <a:pt x="28" y="16"/>
                      <a:pt x="28" y="15"/>
                      <a:pt x="26" y="13"/>
                    </a:cubicBezTo>
                    <a:cubicBezTo>
                      <a:pt x="25" y="11"/>
                      <a:pt x="22" y="11"/>
                      <a:pt x="21" y="10"/>
                    </a:cubicBezTo>
                    <a:cubicBezTo>
                      <a:pt x="20" y="9"/>
                      <a:pt x="19" y="6"/>
                      <a:pt x="18" y="5"/>
                    </a:cubicBezTo>
                    <a:cubicBezTo>
                      <a:pt x="17" y="4"/>
                      <a:pt x="17" y="4"/>
                      <a:pt x="15" y="3"/>
                    </a:cubicBezTo>
                    <a:cubicBezTo>
                      <a:pt x="13" y="3"/>
                      <a:pt x="10" y="3"/>
                      <a:pt x="8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2" y="2"/>
                    </a:cubicBezTo>
                    <a:cubicBezTo>
                      <a:pt x="3" y="3"/>
                      <a:pt x="4" y="2"/>
                      <a:pt x="5" y="3"/>
                    </a:cubicBezTo>
                    <a:cubicBezTo>
                      <a:pt x="6" y="4"/>
                      <a:pt x="7" y="5"/>
                      <a:pt x="5" y="4"/>
                    </a:cubicBezTo>
                    <a:cubicBezTo>
                      <a:pt x="4" y="3"/>
                      <a:pt x="4" y="2"/>
                      <a:pt x="4" y="3"/>
                    </a:cubicBezTo>
                    <a:cubicBezTo>
                      <a:pt x="4" y="4"/>
                      <a:pt x="3" y="5"/>
                      <a:pt x="5" y="6"/>
                    </a:cubicBezTo>
                    <a:cubicBezTo>
                      <a:pt x="7" y="6"/>
                      <a:pt x="8" y="6"/>
                      <a:pt x="9" y="7"/>
                    </a:cubicBezTo>
                    <a:cubicBezTo>
                      <a:pt x="10" y="8"/>
                      <a:pt x="11" y="9"/>
                      <a:pt x="12" y="9"/>
                    </a:cubicBezTo>
                    <a:cubicBezTo>
                      <a:pt x="13" y="9"/>
                      <a:pt x="13" y="9"/>
                      <a:pt x="13" y="10"/>
                    </a:cubicBezTo>
                    <a:cubicBezTo>
                      <a:pt x="12" y="10"/>
                      <a:pt x="10" y="11"/>
                      <a:pt x="13" y="11"/>
                    </a:cubicBezTo>
                    <a:cubicBezTo>
                      <a:pt x="16" y="11"/>
                      <a:pt x="16" y="11"/>
                      <a:pt x="16" y="12"/>
                    </a:cubicBezTo>
                    <a:cubicBezTo>
                      <a:pt x="16" y="13"/>
                      <a:pt x="15" y="14"/>
                      <a:pt x="16" y="14"/>
                    </a:cubicBezTo>
                    <a:cubicBezTo>
                      <a:pt x="18" y="14"/>
                      <a:pt x="21" y="13"/>
                      <a:pt x="21" y="13"/>
                    </a:cubicBezTo>
                    <a:cubicBezTo>
                      <a:pt x="21" y="13"/>
                      <a:pt x="20" y="13"/>
                      <a:pt x="20" y="14"/>
                    </a:cubicBezTo>
                    <a:cubicBezTo>
                      <a:pt x="20" y="15"/>
                      <a:pt x="23" y="17"/>
                      <a:pt x="25" y="18"/>
                    </a:cubicBezTo>
                    <a:cubicBezTo>
                      <a:pt x="27" y="18"/>
                      <a:pt x="31" y="20"/>
                      <a:pt x="29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7" name="Freeform 537">
                <a:extLst>
                  <a:ext uri="{FF2B5EF4-FFF2-40B4-BE49-F238E27FC236}">
                    <a16:creationId xmlns:a16="http://schemas.microsoft.com/office/drawing/2014/main" id="{89EECAAB-A09E-4B61-A943-89500E67B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" y="-768"/>
                <a:ext cx="37" cy="45"/>
              </a:xfrm>
              <a:custGeom>
                <a:avLst/>
                <a:gdLst>
                  <a:gd name="T0" fmla="*/ 11 w 14"/>
                  <a:gd name="T1" fmla="*/ 16 h 17"/>
                  <a:gd name="T2" fmla="*/ 8 w 14"/>
                  <a:gd name="T3" fmla="*/ 12 h 17"/>
                  <a:gd name="T4" fmla="*/ 7 w 14"/>
                  <a:gd name="T5" fmla="*/ 10 h 17"/>
                  <a:gd name="T6" fmla="*/ 7 w 14"/>
                  <a:gd name="T7" fmla="*/ 8 h 17"/>
                  <a:gd name="T8" fmla="*/ 6 w 14"/>
                  <a:gd name="T9" fmla="*/ 6 h 17"/>
                  <a:gd name="T10" fmla="*/ 6 w 14"/>
                  <a:gd name="T11" fmla="*/ 4 h 17"/>
                  <a:gd name="T12" fmla="*/ 7 w 14"/>
                  <a:gd name="T13" fmla="*/ 2 h 17"/>
                  <a:gd name="T14" fmla="*/ 5 w 14"/>
                  <a:gd name="T15" fmla="*/ 4 h 17"/>
                  <a:gd name="T16" fmla="*/ 3 w 14"/>
                  <a:gd name="T17" fmla="*/ 4 h 17"/>
                  <a:gd name="T18" fmla="*/ 5 w 14"/>
                  <a:gd name="T19" fmla="*/ 1 h 17"/>
                  <a:gd name="T20" fmla="*/ 0 w 14"/>
                  <a:gd name="T21" fmla="*/ 1 h 17"/>
                  <a:gd name="T22" fmla="*/ 3 w 14"/>
                  <a:gd name="T23" fmla="*/ 8 h 17"/>
                  <a:gd name="T24" fmla="*/ 11 w 14"/>
                  <a:gd name="T2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7">
                    <a:moveTo>
                      <a:pt x="11" y="16"/>
                    </a:moveTo>
                    <a:cubicBezTo>
                      <a:pt x="14" y="17"/>
                      <a:pt x="9" y="13"/>
                      <a:pt x="8" y="12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8" y="9"/>
                      <a:pt x="7" y="8"/>
                    </a:cubicBezTo>
                    <a:cubicBezTo>
                      <a:pt x="6" y="7"/>
                      <a:pt x="5" y="8"/>
                      <a:pt x="6" y="6"/>
                    </a:cubicBezTo>
                    <a:cubicBezTo>
                      <a:pt x="6" y="5"/>
                      <a:pt x="5" y="5"/>
                      <a:pt x="6" y="4"/>
                    </a:cubicBezTo>
                    <a:cubicBezTo>
                      <a:pt x="8" y="3"/>
                      <a:pt x="8" y="1"/>
                      <a:pt x="7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4"/>
                      <a:pt x="2" y="5"/>
                      <a:pt x="3" y="4"/>
                    </a:cubicBezTo>
                    <a:cubicBezTo>
                      <a:pt x="4" y="2"/>
                      <a:pt x="6" y="1"/>
                      <a:pt x="5" y="1"/>
                    </a:cubicBezTo>
                    <a:cubicBezTo>
                      <a:pt x="3" y="1"/>
                      <a:pt x="0" y="0"/>
                      <a:pt x="0" y="1"/>
                    </a:cubicBezTo>
                    <a:cubicBezTo>
                      <a:pt x="0" y="3"/>
                      <a:pt x="1" y="6"/>
                      <a:pt x="3" y="8"/>
                    </a:cubicBezTo>
                    <a:cubicBezTo>
                      <a:pt x="5" y="10"/>
                      <a:pt x="8" y="15"/>
                      <a:pt x="11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8" name="Freeform 538">
                <a:extLst>
                  <a:ext uri="{FF2B5EF4-FFF2-40B4-BE49-F238E27FC236}">
                    <a16:creationId xmlns:a16="http://schemas.microsoft.com/office/drawing/2014/main" id="{A662E646-DD01-426D-8FCC-868E22830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-814"/>
                <a:ext cx="11" cy="11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1 h 4"/>
                  <a:gd name="T4" fmla="*/ 3 w 4"/>
                  <a:gd name="T5" fmla="*/ 1 h 4"/>
                  <a:gd name="T6" fmla="*/ 3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2" y="1"/>
                      <a:pt x="2" y="0"/>
                      <a:pt x="3" y="1"/>
                    </a:cubicBezTo>
                    <a:cubicBezTo>
                      <a:pt x="3" y="2"/>
                      <a:pt x="4" y="4"/>
                      <a:pt x="3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9" name="Freeform 539">
                <a:extLst>
                  <a:ext uri="{FF2B5EF4-FFF2-40B4-BE49-F238E27FC236}">
                    <a16:creationId xmlns:a16="http://schemas.microsoft.com/office/drawing/2014/main" id="{FD69639A-6F01-48F7-AE0A-66AF05C5D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-827"/>
                <a:ext cx="16" cy="16"/>
              </a:xfrm>
              <a:custGeom>
                <a:avLst/>
                <a:gdLst>
                  <a:gd name="T0" fmla="*/ 5 w 6"/>
                  <a:gd name="T1" fmla="*/ 2 h 6"/>
                  <a:gd name="T2" fmla="*/ 3 w 6"/>
                  <a:gd name="T3" fmla="*/ 1 h 6"/>
                  <a:gd name="T4" fmla="*/ 0 w 6"/>
                  <a:gd name="T5" fmla="*/ 0 h 6"/>
                  <a:gd name="T6" fmla="*/ 1 w 6"/>
                  <a:gd name="T7" fmla="*/ 1 h 6"/>
                  <a:gd name="T8" fmla="*/ 0 w 6"/>
                  <a:gd name="T9" fmla="*/ 2 h 6"/>
                  <a:gd name="T10" fmla="*/ 1 w 6"/>
                  <a:gd name="T11" fmla="*/ 3 h 6"/>
                  <a:gd name="T12" fmla="*/ 2 w 6"/>
                  <a:gd name="T13" fmla="*/ 5 h 6"/>
                  <a:gd name="T14" fmla="*/ 3 w 6"/>
                  <a:gd name="T15" fmla="*/ 4 h 6"/>
                  <a:gd name="T16" fmla="*/ 5 w 6"/>
                  <a:gd name="T17" fmla="*/ 4 h 6"/>
                  <a:gd name="T18" fmla="*/ 4 w 6"/>
                  <a:gd name="T19" fmla="*/ 3 h 6"/>
                  <a:gd name="T20" fmla="*/ 5 w 6"/>
                  <a:gd name="T2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cubicBezTo>
                      <a:pt x="4" y="2"/>
                      <a:pt x="5" y="2"/>
                      <a:pt x="3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4"/>
                      <a:pt x="1" y="6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4"/>
                      <a:pt x="6" y="5"/>
                      <a:pt x="5" y="4"/>
                    </a:cubicBezTo>
                    <a:cubicBezTo>
                      <a:pt x="4" y="3"/>
                      <a:pt x="3" y="3"/>
                      <a:pt x="4" y="3"/>
                    </a:cubicBezTo>
                    <a:cubicBezTo>
                      <a:pt x="5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0" name="Freeform 540">
                <a:extLst>
                  <a:ext uri="{FF2B5EF4-FFF2-40B4-BE49-F238E27FC236}">
                    <a16:creationId xmlns:a16="http://schemas.microsoft.com/office/drawing/2014/main" id="{78F4A84D-1F27-494B-80CF-705C55C9B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-824"/>
                <a:ext cx="8" cy="18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1 h 7"/>
                  <a:gd name="T4" fmla="*/ 1 w 3"/>
                  <a:gd name="T5" fmla="*/ 3 h 7"/>
                  <a:gd name="T6" fmla="*/ 1 w 3"/>
                  <a:gd name="T7" fmla="*/ 6 h 7"/>
                  <a:gd name="T8" fmla="*/ 3 w 3"/>
                  <a:gd name="T9" fmla="*/ 4 h 7"/>
                  <a:gd name="T10" fmla="*/ 3 w 3"/>
                  <a:gd name="T11" fmla="*/ 2 h 7"/>
                  <a:gd name="T12" fmla="*/ 1 w 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3"/>
                      <a:pt x="1" y="3"/>
                    </a:cubicBezTo>
                    <a:cubicBezTo>
                      <a:pt x="1" y="4"/>
                      <a:pt x="1" y="7"/>
                      <a:pt x="1" y="6"/>
                    </a:cubicBezTo>
                    <a:cubicBezTo>
                      <a:pt x="2" y="5"/>
                      <a:pt x="3" y="6"/>
                      <a:pt x="3" y="4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3" y="2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1" name="Freeform 541">
                <a:extLst>
                  <a:ext uri="{FF2B5EF4-FFF2-40B4-BE49-F238E27FC236}">
                    <a16:creationId xmlns:a16="http://schemas.microsoft.com/office/drawing/2014/main" id="{26D27BE1-4DDD-4633-BFAF-0420D2E2B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" y="-835"/>
                <a:ext cx="16" cy="27"/>
              </a:xfrm>
              <a:custGeom>
                <a:avLst/>
                <a:gdLst>
                  <a:gd name="T0" fmla="*/ 5 w 6"/>
                  <a:gd name="T1" fmla="*/ 9 h 10"/>
                  <a:gd name="T2" fmla="*/ 3 w 6"/>
                  <a:gd name="T3" fmla="*/ 6 h 10"/>
                  <a:gd name="T4" fmla="*/ 2 w 6"/>
                  <a:gd name="T5" fmla="*/ 4 h 10"/>
                  <a:gd name="T6" fmla="*/ 3 w 6"/>
                  <a:gd name="T7" fmla="*/ 2 h 10"/>
                  <a:gd name="T8" fmla="*/ 1 w 6"/>
                  <a:gd name="T9" fmla="*/ 1 h 10"/>
                  <a:gd name="T10" fmla="*/ 2 w 6"/>
                  <a:gd name="T11" fmla="*/ 0 h 10"/>
                  <a:gd name="T12" fmla="*/ 5 w 6"/>
                  <a:gd name="T13" fmla="*/ 3 h 10"/>
                  <a:gd name="T14" fmla="*/ 6 w 6"/>
                  <a:gd name="T15" fmla="*/ 5 h 10"/>
                  <a:gd name="T16" fmla="*/ 5 w 6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5" y="9"/>
                    </a:moveTo>
                    <a:cubicBezTo>
                      <a:pt x="4" y="8"/>
                      <a:pt x="4" y="7"/>
                      <a:pt x="3" y="6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1"/>
                      <a:pt x="5" y="3"/>
                    </a:cubicBezTo>
                    <a:cubicBezTo>
                      <a:pt x="5" y="4"/>
                      <a:pt x="6" y="4"/>
                      <a:pt x="6" y="5"/>
                    </a:cubicBezTo>
                    <a:cubicBezTo>
                      <a:pt x="5" y="6"/>
                      <a:pt x="6" y="10"/>
                      <a:pt x="5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2" name="Freeform 542">
                <a:extLst>
                  <a:ext uri="{FF2B5EF4-FFF2-40B4-BE49-F238E27FC236}">
                    <a16:creationId xmlns:a16="http://schemas.microsoft.com/office/drawing/2014/main" id="{0EFEB711-D60F-4A5A-87E8-01975DDB1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" y="-851"/>
                <a:ext cx="24" cy="16"/>
              </a:xfrm>
              <a:custGeom>
                <a:avLst/>
                <a:gdLst>
                  <a:gd name="T0" fmla="*/ 4 w 9"/>
                  <a:gd name="T1" fmla="*/ 6 h 6"/>
                  <a:gd name="T2" fmla="*/ 2 w 9"/>
                  <a:gd name="T3" fmla="*/ 3 h 6"/>
                  <a:gd name="T4" fmla="*/ 2 w 9"/>
                  <a:gd name="T5" fmla="*/ 2 h 6"/>
                  <a:gd name="T6" fmla="*/ 1 w 9"/>
                  <a:gd name="T7" fmla="*/ 1 h 6"/>
                  <a:gd name="T8" fmla="*/ 4 w 9"/>
                  <a:gd name="T9" fmla="*/ 0 h 6"/>
                  <a:gd name="T10" fmla="*/ 5 w 9"/>
                  <a:gd name="T11" fmla="*/ 1 h 6"/>
                  <a:gd name="T12" fmla="*/ 5 w 9"/>
                  <a:gd name="T13" fmla="*/ 2 h 6"/>
                  <a:gd name="T14" fmla="*/ 8 w 9"/>
                  <a:gd name="T15" fmla="*/ 4 h 6"/>
                  <a:gd name="T16" fmla="*/ 6 w 9"/>
                  <a:gd name="T17" fmla="*/ 4 h 6"/>
                  <a:gd name="T18" fmla="*/ 5 w 9"/>
                  <a:gd name="T19" fmla="*/ 5 h 6"/>
                  <a:gd name="T20" fmla="*/ 4 w 9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6">
                    <a:moveTo>
                      <a:pt x="4" y="6"/>
                    </a:moveTo>
                    <a:cubicBezTo>
                      <a:pt x="3" y="4"/>
                      <a:pt x="1" y="3"/>
                      <a:pt x="2" y="3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1"/>
                      <a:pt x="0" y="2"/>
                      <a:pt x="1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6" y="0"/>
                      <a:pt x="5" y="1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6" y="3"/>
                      <a:pt x="9" y="4"/>
                      <a:pt x="8" y="4"/>
                    </a:cubicBezTo>
                    <a:cubicBezTo>
                      <a:pt x="7" y="4"/>
                      <a:pt x="7" y="5"/>
                      <a:pt x="6" y="4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6"/>
                      <a:pt x="5" y="6"/>
                      <a:pt x="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3" name="Freeform 543">
                <a:extLst>
                  <a:ext uri="{FF2B5EF4-FFF2-40B4-BE49-F238E27FC236}">
                    <a16:creationId xmlns:a16="http://schemas.microsoft.com/office/drawing/2014/main" id="{8AABD5E6-3127-4A0D-87F6-643872D87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" y="-851"/>
                <a:ext cx="16" cy="27"/>
              </a:xfrm>
              <a:custGeom>
                <a:avLst/>
                <a:gdLst>
                  <a:gd name="T0" fmla="*/ 3 w 6"/>
                  <a:gd name="T1" fmla="*/ 8 h 10"/>
                  <a:gd name="T2" fmla="*/ 4 w 6"/>
                  <a:gd name="T3" fmla="*/ 6 h 10"/>
                  <a:gd name="T4" fmla="*/ 2 w 6"/>
                  <a:gd name="T5" fmla="*/ 4 h 10"/>
                  <a:gd name="T6" fmla="*/ 2 w 6"/>
                  <a:gd name="T7" fmla="*/ 3 h 10"/>
                  <a:gd name="T8" fmla="*/ 1 w 6"/>
                  <a:gd name="T9" fmla="*/ 1 h 10"/>
                  <a:gd name="T10" fmla="*/ 3 w 6"/>
                  <a:gd name="T11" fmla="*/ 1 h 10"/>
                  <a:gd name="T12" fmla="*/ 5 w 6"/>
                  <a:gd name="T13" fmla="*/ 3 h 10"/>
                  <a:gd name="T14" fmla="*/ 6 w 6"/>
                  <a:gd name="T15" fmla="*/ 4 h 10"/>
                  <a:gd name="T16" fmla="*/ 5 w 6"/>
                  <a:gd name="T17" fmla="*/ 7 h 10"/>
                  <a:gd name="T18" fmla="*/ 3 w 6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0">
                    <a:moveTo>
                      <a:pt x="3" y="8"/>
                    </a:moveTo>
                    <a:cubicBezTo>
                      <a:pt x="3" y="7"/>
                      <a:pt x="4" y="7"/>
                      <a:pt x="4" y="6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3" y="0"/>
                      <a:pt x="2" y="1"/>
                      <a:pt x="3" y="1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4" y="3"/>
                      <a:pt x="5" y="3"/>
                      <a:pt x="6" y="4"/>
                    </a:cubicBezTo>
                    <a:cubicBezTo>
                      <a:pt x="6" y="5"/>
                      <a:pt x="6" y="6"/>
                      <a:pt x="5" y="7"/>
                    </a:cubicBezTo>
                    <a:cubicBezTo>
                      <a:pt x="5" y="7"/>
                      <a:pt x="2" y="10"/>
                      <a:pt x="3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4" name="Freeform 544">
                <a:extLst>
                  <a:ext uri="{FF2B5EF4-FFF2-40B4-BE49-F238E27FC236}">
                    <a16:creationId xmlns:a16="http://schemas.microsoft.com/office/drawing/2014/main" id="{CBEEE76A-BD28-4673-B099-7B7695E0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" y="-848"/>
                <a:ext cx="10" cy="2"/>
              </a:xfrm>
              <a:custGeom>
                <a:avLst/>
                <a:gdLst>
                  <a:gd name="T0" fmla="*/ 3 w 4"/>
                  <a:gd name="T1" fmla="*/ 1 h 1"/>
                  <a:gd name="T2" fmla="*/ 1 w 4"/>
                  <a:gd name="T3" fmla="*/ 1 h 1"/>
                  <a:gd name="T4" fmla="*/ 4 w 4"/>
                  <a:gd name="T5" fmla="*/ 0 h 1"/>
                  <a:gd name="T6" fmla="*/ 3 w 4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5" name="Freeform 545">
                <a:extLst>
                  <a:ext uri="{FF2B5EF4-FFF2-40B4-BE49-F238E27FC236}">
                    <a16:creationId xmlns:a16="http://schemas.microsoft.com/office/drawing/2014/main" id="{8AAD0141-7CCD-4BD5-879E-CE842706D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9" y="-843"/>
                <a:ext cx="37" cy="19"/>
              </a:xfrm>
              <a:custGeom>
                <a:avLst/>
                <a:gdLst>
                  <a:gd name="T0" fmla="*/ 11 w 14"/>
                  <a:gd name="T1" fmla="*/ 0 h 7"/>
                  <a:gd name="T2" fmla="*/ 8 w 14"/>
                  <a:gd name="T3" fmla="*/ 1 h 7"/>
                  <a:gd name="T4" fmla="*/ 5 w 14"/>
                  <a:gd name="T5" fmla="*/ 1 h 7"/>
                  <a:gd name="T6" fmla="*/ 5 w 14"/>
                  <a:gd name="T7" fmla="*/ 3 h 7"/>
                  <a:gd name="T8" fmla="*/ 5 w 14"/>
                  <a:gd name="T9" fmla="*/ 4 h 7"/>
                  <a:gd name="T10" fmla="*/ 2 w 14"/>
                  <a:gd name="T11" fmla="*/ 2 h 7"/>
                  <a:gd name="T12" fmla="*/ 0 w 14"/>
                  <a:gd name="T13" fmla="*/ 4 h 7"/>
                  <a:gd name="T14" fmla="*/ 2 w 14"/>
                  <a:gd name="T15" fmla="*/ 7 h 7"/>
                  <a:gd name="T16" fmla="*/ 5 w 14"/>
                  <a:gd name="T17" fmla="*/ 6 h 7"/>
                  <a:gd name="T18" fmla="*/ 8 w 14"/>
                  <a:gd name="T19" fmla="*/ 6 h 7"/>
                  <a:gd name="T20" fmla="*/ 11 w 14"/>
                  <a:gd name="T21" fmla="*/ 5 h 7"/>
                  <a:gd name="T22" fmla="*/ 11 w 14"/>
                  <a:gd name="T23" fmla="*/ 3 h 7"/>
                  <a:gd name="T24" fmla="*/ 12 w 14"/>
                  <a:gd name="T25" fmla="*/ 3 h 7"/>
                  <a:gd name="T26" fmla="*/ 14 w 14"/>
                  <a:gd name="T27" fmla="*/ 2 h 7"/>
                  <a:gd name="T28" fmla="*/ 11 w 14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1"/>
                      <a:pt x="6" y="0"/>
                      <a:pt x="5" y="1"/>
                    </a:cubicBezTo>
                    <a:cubicBezTo>
                      <a:pt x="5" y="1"/>
                      <a:pt x="4" y="2"/>
                      <a:pt x="5" y="3"/>
                    </a:cubicBezTo>
                    <a:cubicBezTo>
                      <a:pt x="6" y="3"/>
                      <a:pt x="7" y="5"/>
                      <a:pt x="5" y="4"/>
                    </a:cubicBezTo>
                    <a:cubicBezTo>
                      <a:pt x="4" y="3"/>
                      <a:pt x="2" y="2"/>
                      <a:pt x="2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5"/>
                      <a:pt x="1" y="7"/>
                      <a:pt x="2" y="7"/>
                    </a:cubicBezTo>
                    <a:cubicBezTo>
                      <a:pt x="4" y="7"/>
                      <a:pt x="3" y="6"/>
                      <a:pt x="5" y="6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8" y="5"/>
                      <a:pt x="9" y="6"/>
                      <a:pt x="11" y="5"/>
                    </a:cubicBezTo>
                    <a:cubicBezTo>
                      <a:pt x="12" y="4"/>
                      <a:pt x="12" y="4"/>
                      <a:pt x="11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6" name="Freeform 546">
                <a:extLst>
                  <a:ext uri="{FF2B5EF4-FFF2-40B4-BE49-F238E27FC236}">
                    <a16:creationId xmlns:a16="http://schemas.microsoft.com/office/drawing/2014/main" id="{7A221AEF-35B7-45FF-9BCA-F18329E50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5" y="-862"/>
                <a:ext cx="24" cy="19"/>
              </a:xfrm>
              <a:custGeom>
                <a:avLst/>
                <a:gdLst>
                  <a:gd name="T0" fmla="*/ 2 w 9"/>
                  <a:gd name="T1" fmla="*/ 6 h 7"/>
                  <a:gd name="T2" fmla="*/ 6 w 9"/>
                  <a:gd name="T3" fmla="*/ 4 h 7"/>
                  <a:gd name="T4" fmla="*/ 9 w 9"/>
                  <a:gd name="T5" fmla="*/ 4 h 7"/>
                  <a:gd name="T6" fmla="*/ 6 w 9"/>
                  <a:gd name="T7" fmla="*/ 1 h 7"/>
                  <a:gd name="T8" fmla="*/ 2 w 9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2" y="6"/>
                    </a:moveTo>
                    <a:cubicBezTo>
                      <a:pt x="4" y="6"/>
                      <a:pt x="5" y="5"/>
                      <a:pt x="6" y="4"/>
                    </a:cubicBezTo>
                    <a:cubicBezTo>
                      <a:pt x="8" y="4"/>
                      <a:pt x="9" y="5"/>
                      <a:pt x="9" y="4"/>
                    </a:cubicBezTo>
                    <a:cubicBezTo>
                      <a:pt x="8" y="3"/>
                      <a:pt x="7" y="0"/>
                      <a:pt x="6" y="1"/>
                    </a:cubicBezTo>
                    <a:cubicBezTo>
                      <a:pt x="6" y="1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7" name="Freeform 547">
                <a:extLst>
                  <a:ext uri="{FF2B5EF4-FFF2-40B4-BE49-F238E27FC236}">
                    <a16:creationId xmlns:a16="http://schemas.microsoft.com/office/drawing/2014/main" id="{26AD3E25-CBED-4D7B-99F1-5C345FE5D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-782"/>
                <a:ext cx="38" cy="14"/>
              </a:xfrm>
              <a:custGeom>
                <a:avLst/>
                <a:gdLst>
                  <a:gd name="T0" fmla="*/ 12 w 14"/>
                  <a:gd name="T1" fmla="*/ 2 h 5"/>
                  <a:gd name="T2" fmla="*/ 10 w 14"/>
                  <a:gd name="T3" fmla="*/ 0 h 5"/>
                  <a:gd name="T4" fmla="*/ 4 w 14"/>
                  <a:gd name="T5" fmla="*/ 4 h 5"/>
                  <a:gd name="T6" fmla="*/ 12 w 1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2" y="2"/>
                    </a:moveTo>
                    <a:cubicBezTo>
                      <a:pt x="14" y="2"/>
                      <a:pt x="12" y="0"/>
                      <a:pt x="10" y="0"/>
                    </a:cubicBezTo>
                    <a:cubicBezTo>
                      <a:pt x="8" y="0"/>
                      <a:pt x="0" y="3"/>
                      <a:pt x="4" y="4"/>
                    </a:cubicBezTo>
                    <a:cubicBezTo>
                      <a:pt x="8" y="5"/>
                      <a:pt x="10" y="1"/>
                      <a:pt x="1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8" name="Freeform 548">
                <a:extLst>
                  <a:ext uri="{FF2B5EF4-FFF2-40B4-BE49-F238E27FC236}">
                    <a16:creationId xmlns:a16="http://schemas.microsoft.com/office/drawing/2014/main" id="{698468AF-7763-4C73-8A30-C9AFF72E2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-763"/>
                <a:ext cx="22" cy="16"/>
              </a:xfrm>
              <a:custGeom>
                <a:avLst/>
                <a:gdLst>
                  <a:gd name="T0" fmla="*/ 8 w 8"/>
                  <a:gd name="T1" fmla="*/ 2 h 6"/>
                  <a:gd name="T2" fmla="*/ 4 w 8"/>
                  <a:gd name="T3" fmla="*/ 1 h 6"/>
                  <a:gd name="T4" fmla="*/ 4 w 8"/>
                  <a:gd name="T5" fmla="*/ 4 h 6"/>
                  <a:gd name="T6" fmla="*/ 1 w 8"/>
                  <a:gd name="T7" fmla="*/ 5 h 6"/>
                  <a:gd name="T8" fmla="*/ 6 w 8"/>
                  <a:gd name="T9" fmla="*/ 4 h 6"/>
                  <a:gd name="T10" fmla="*/ 8 w 8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cubicBezTo>
                      <a:pt x="8" y="0"/>
                      <a:pt x="5" y="0"/>
                      <a:pt x="4" y="1"/>
                    </a:cubicBezTo>
                    <a:cubicBezTo>
                      <a:pt x="4" y="3"/>
                      <a:pt x="5" y="3"/>
                      <a:pt x="4" y="4"/>
                    </a:cubicBezTo>
                    <a:cubicBezTo>
                      <a:pt x="3" y="4"/>
                      <a:pt x="0" y="5"/>
                      <a:pt x="1" y="5"/>
                    </a:cubicBezTo>
                    <a:cubicBezTo>
                      <a:pt x="2" y="5"/>
                      <a:pt x="4" y="6"/>
                      <a:pt x="6" y="4"/>
                    </a:cubicBezTo>
                    <a:cubicBezTo>
                      <a:pt x="7" y="3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9" name="Freeform 549">
                <a:extLst>
                  <a:ext uri="{FF2B5EF4-FFF2-40B4-BE49-F238E27FC236}">
                    <a16:creationId xmlns:a16="http://schemas.microsoft.com/office/drawing/2014/main" id="{E8502862-56E8-4CA2-8EAD-960897C10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-1132"/>
                <a:ext cx="62" cy="38"/>
              </a:xfrm>
              <a:custGeom>
                <a:avLst/>
                <a:gdLst>
                  <a:gd name="T0" fmla="*/ 21 w 23"/>
                  <a:gd name="T1" fmla="*/ 10 h 14"/>
                  <a:gd name="T2" fmla="*/ 19 w 23"/>
                  <a:gd name="T3" fmla="*/ 9 h 14"/>
                  <a:gd name="T4" fmla="*/ 19 w 23"/>
                  <a:gd name="T5" fmla="*/ 8 h 14"/>
                  <a:gd name="T6" fmla="*/ 17 w 23"/>
                  <a:gd name="T7" fmla="*/ 5 h 14"/>
                  <a:gd name="T8" fmla="*/ 16 w 23"/>
                  <a:gd name="T9" fmla="*/ 4 h 14"/>
                  <a:gd name="T10" fmla="*/ 12 w 23"/>
                  <a:gd name="T11" fmla="*/ 2 h 14"/>
                  <a:gd name="T12" fmla="*/ 8 w 23"/>
                  <a:gd name="T13" fmla="*/ 0 h 14"/>
                  <a:gd name="T14" fmla="*/ 6 w 23"/>
                  <a:gd name="T15" fmla="*/ 5 h 14"/>
                  <a:gd name="T16" fmla="*/ 1 w 23"/>
                  <a:gd name="T17" fmla="*/ 7 h 14"/>
                  <a:gd name="T18" fmla="*/ 2 w 23"/>
                  <a:gd name="T19" fmla="*/ 10 h 14"/>
                  <a:gd name="T20" fmla="*/ 9 w 23"/>
                  <a:gd name="T21" fmla="*/ 12 h 14"/>
                  <a:gd name="T22" fmla="*/ 14 w 23"/>
                  <a:gd name="T23" fmla="*/ 13 h 14"/>
                  <a:gd name="T24" fmla="*/ 19 w 23"/>
                  <a:gd name="T25" fmla="*/ 12 h 14"/>
                  <a:gd name="T26" fmla="*/ 21 w 23"/>
                  <a:gd name="T2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14">
                    <a:moveTo>
                      <a:pt x="21" y="10"/>
                    </a:moveTo>
                    <a:cubicBezTo>
                      <a:pt x="20" y="10"/>
                      <a:pt x="19" y="10"/>
                      <a:pt x="19" y="9"/>
                    </a:cubicBezTo>
                    <a:cubicBezTo>
                      <a:pt x="19" y="9"/>
                      <a:pt x="21" y="9"/>
                      <a:pt x="19" y="8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4" y="4"/>
                      <a:pt x="14" y="3"/>
                      <a:pt x="12" y="2"/>
                    </a:cubicBezTo>
                    <a:cubicBezTo>
                      <a:pt x="11" y="2"/>
                      <a:pt x="9" y="0"/>
                      <a:pt x="8" y="0"/>
                    </a:cubicBezTo>
                    <a:cubicBezTo>
                      <a:pt x="7" y="1"/>
                      <a:pt x="7" y="4"/>
                      <a:pt x="6" y="5"/>
                    </a:cubicBezTo>
                    <a:cubicBezTo>
                      <a:pt x="5" y="6"/>
                      <a:pt x="2" y="7"/>
                      <a:pt x="1" y="7"/>
                    </a:cubicBezTo>
                    <a:cubicBezTo>
                      <a:pt x="0" y="8"/>
                      <a:pt x="0" y="9"/>
                      <a:pt x="2" y="10"/>
                    </a:cubicBezTo>
                    <a:cubicBezTo>
                      <a:pt x="5" y="11"/>
                      <a:pt x="8" y="12"/>
                      <a:pt x="9" y="12"/>
                    </a:cubicBezTo>
                    <a:cubicBezTo>
                      <a:pt x="11" y="13"/>
                      <a:pt x="11" y="13"/>
                      <a:pt x="14" y="13"/>
                    </a:cubicBezTo>
                    <a:cubicBezTo>
                      <a:pt x="16" y="14"/>
                      <a:pt x="18" y="13"/>
                      <a:pt x="19" y="12"/>
                    </a:cubicBezTo>
                    <a:cubicBezTo>
                      <a:pt x="21" y="11"/>
                      <a:pt x="23" y="10"/>
                      <a:pt x="21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40" name="Freeform 550">
                <a:extLst>
                  <a:ext uri="{FF2B5EF4-FFF2-40B4-BE49-F238E27FC236}">
                    <a16:creationId xmlns:a16="http://schemas.microsoft.com/office/drawing/2014/main" id="{A9DCD783-1678-4E66-BED0-582F851A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9" y="-1113"/>
                <a:ext cx="14" cy="10"/>
              </a:xfrm>
              <a:custGeom>
                <a:avLst/>
                <a:gdLst>
                  <a:gd name="T0" fmla="*/ 2 w 5"/>
                  <a:gd name="T1" fmla="*/ 4 h 4"/>
                  <a:gd name="T2" fmla="*/ 2 w 5"/>
                  <a:gd name="T3" fmla="*/ 1 h 4"/>
                  <a:gd name="T4" fmla="*/ 4 w 5"/>
                  <a:gd name="T5" fmla="*/ 1 h 4"/>
                  <a:gd name="T6" fmla="*/ 2 w 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0" y="4"/>
                      <a:pt x="1" y="2"/>
                      <a:pt x="2" y="1"/>
                    </a:cubicBezTo>
                    <a:cubicBezTo>
                      <a:pt x="3" y="1"/>
                      <a:pt x="5" y="0"/>
                      <a:pt x="4" y="1"/>
                    </a:cubicBezTo>
                    <a:cubicBezTo>
                      <a:pt x="3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grpSp>
          <p:nvGrpSpPr>
            <p:cNvPr id="13" name="Group 752">
              <a:extLst>
                <a:ext uri="{FF2B5EF4-FFF2-40B4-BE49-F238E27FC236}">
                  <a16:creationId xmlns:a16="http://schemas.microsoft.com/office/drawing/2014/main" id="{866234D8-7EBD-4850-9F8C-09E6EE261A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4" y="-1547"/>
              <a:ext cx="5288" cy="2606"/>
              <a:chOff x="4444" y="-1547"/>
              <a:chExt cx="5288" cy="2606"/>
            </a:xfrm>
            <a:grpFill/>
          </p:grpSpPr>
          <p:sp>
            <p:nvSpPr>
              <p:cNvPr id="41" name="Freeform 552">
                <a:extLst>
                  <a:ext uri="{FF2B5EF4-FFF2-40B4-BE49-F238E27FC236}">
                    <a16:creationId xmlns:a16="http://schemas.microsoft.com/office/drawing/2014/main" id="{C05178FF-B1D8-42AA-B30D-3644841B1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-1105"/>
                <a:ext cx="8" cy="8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1 h 3"/>
                  <a:gd name="T4" fmla="*/ 1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3" y="0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2" name="Freeform 553">
                <a:extLst>
                  <a:ext uri="{FF2B5EF4-FFF2-40B4-BE49-F238E27FC236}">
                    <a16:creationId xmlns:a16="http://schemas.microsoft.com/office/drawing/2014/main" id="{FF889F7C-A1B8-4E81-A0AC-E5B230812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" y="-1228"/>
                <a:ext cx="274" cy="134"/>
              </a:xfrm>
              <a:custGeom>
                <a:avLst/>
                <a:gdLst>
                  <a:gd name="T0" fmla="*/ 81 w 103"/>
                  <a:gd name="T1" fmla="*/ 45 h 50"/>
                  <a:gd name="T2" fmla="*/ 73 w 103"/>
                  <a:gd name="T3" fmla="*/ 43 h 50"/>
                  <a:gd name="T4" fmla="*/ 63 w 103"/>
                  <a:gd name="T5" fmla="*/ 45 h 50"/>
                  <a:gd name="T6" fmla="*/ 49 w 103"/>
                  <a:gd name="T7" fmla="*/ 48 h 50"/>
                  <a:gd name="T8" fmla="*/ 32 w 103"/>
                  <a:gd name="T9" fmla="*/ 46 h 50"/>
                  <a:gd name="T10" fmla="*/ 17 w 103"/>
                  <a:gd name="T11" fmla="*/ 41 h 50"/>
                  <a:gd name="T12" fmla="*/ 25 w 103"/>
                  <a:gd name="T13" fmla="*/ 32 h 50"/>
                  <a:gd name="T14" fmla="*/ 43 w 103"/>
                  <a:gd name="T15" fmla="*/ 32 h 50"/>
                  <a:gd name="T16" fmla="*/ 19 w 103"/>
                  <a:gd name="T17" fmla="*/ 29 h 50"/>
                  <a:gd name="T18" fmla="*/ 9 w 103"/>
                  <a:gd name="T19" fmla="*/ 23 h 50"/>
                  <a:gd name="T20" fmla="*/ 12 w 103"/>
                  <a:gd name="T21" fmla="*/ 21 h 50"/>
                  <a:gd name="T22" fmla="*/ 7 w 103"/>
                  <a:gd name="T23" fmla="*/ 18 h 50"/>
                  <a:gd name="T24" fmla="*/ 5 w 103"/>
                  <a:gd name="T25" fmla="*/ 13 h 50"/>
                  <a:gd name="T26" fmla="*/ 5 w 103"/>
                  <a:gd name="T27" fmla="*/ 10 h 50"/>
                  <a:gd name="T28" fmla="*/ 22 w 103"/>
                  <a:gd name="T29" fmla="*/ 1 h 50"/>
                  <a:gd name="T30" fmla="*/ 29 w 103"/>
                  <a:gd name="T31" fmla="*/ 5 h 50"/>
                  <a:gd name="T32" fmla="*/ 32 w 103"/>
                  <a:gd name="T33" fmla="*/ 8 h 50"/>
                  <a:gd name="T34" fmla="*/ 43 w 103"/>
                  <a:gd name="T35" fmla="*/ 6 h 50"/>
                  <a:gd name="T36" fmla="*/ 43 w 103"/>
                  <a:gd name="T37" fmla="*/ 11 h 50"/>
                  <a:gd name="T38" fmla="*/ 49 w 103"/>
                  <a:gd name="T39" fmla="*/ 9 h 50"/>
                  <a:gd name="T40" fmla="*/ 53 w 103"/>
                  <a:gd name="T41" fmla="*/ 10 h 50"/>
                  <a:gd name="T42" fmla="*/ 49 w 103"/>
                  <a:gd name="T43" fmla="*/ 4 h 50"/>
                  <a:gd name="T44" fmla="*/ 59 w 103"/>
                  <a:gd name="T45" fmla="*/ 10 h 50"/>
                  <a:gd name="T46" fmla="*/ 67 w 103"/>
                  <a:gd name="T47" fmla="*/ 16 h 50"/>
                  <a:gd name="T48" fmla="*/ 63 w 103"/>
                  <a:gd name="T49" fmla="*/ 1 h 50"/>
                  <a:gd name="T50" fmla="*/ 70 w 103"/>
                  <a:gd name="T51" fmla="*/ 1 h 50"/>
                  <a:gd name="T52" fmla="*/ 77 w 103"/>
                  <a:gd name="T53" fmla="*/ 8 h 50"/>
                  <a:gd name="T54" fmla="*/ 83 w 103"/>
                  <a:gd name="T55" fmla="*/ 21 h 50"/>
                  <a:gd name="T56" fmla="*/ 89 w 103"/>
                  <a:gd name="T57" fmla="*/ 29 h 50"/>
                  <a:gd name="T58" fmla="*/ 102 w 103"/>
                  <a:gd name="T59" fmla="*/ 34 h 50"/>
                  <a:gd name="T60" fmla="*/ 92 w 103"/>
                  <a:gd name="T61" fmla="*/ 36 h 50"/>
                  <a:gd name="T62" fmla="*/ 89 w 103"/>
                  <a:gd name="T63" fmla="*/ 39 h 50"/>
                  <a:gd name="T64" fmla="*/ 90 w 103"/>
                  <a:gd name="T65" fmla="*/ 42 h 50"/>
                  <a:gd name="T66" fmla="*/ 94 w 103"/>
                  <a:gd name="T67" fmla="*/ 40 h 50"/>
                  <a:gd name="T68" fmla="*/ 96 w 103"/>
                  <a:gd name="T69" fmla="*/ 42 h 50"/>
                  <a:gd name="T70" fmla="*/ 96 w 103"/>
                  <a:gd name="T71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" h="50">
                    <a:moveTo>
                      <a:pt x="92" y="46"/>
                    </a:moveTo>
                    <a:cubicBezTo>
                      <a:pt x="90" y="46"/>
                      <a:pt x="82" y="46"/>
                      <a:pt x="81" y="45"/>
                    </a:cubicBezTo>
                    <a:cubicBezTo>
                      <a:pt x="80" y="44"/>
                      <a:pt x="80" y="44"/>
                      <a:pt x="78" y="44"/>
                    </a:cubicBezTo>
                    <a:cubicBezTo>
                      <a:pt x="76" y="44"/>
                      <a:pt x="73" y="44"/>
                      <a:pt x="73" y="43"/>
                    </a:cubicBezTo>
                    <a:cubicBezTo>
                      <a:pt x="72" y="42"/>
                      <a:pt x="73" y="40"/>
                      <a:pt x="71" y="40"/>
                    </a:cubicBezTo>
                    <a:cubicBezTo>
                      <a:pt x="69" y="41"/>
                      <a:pt x="65" y="44"/>
                      <a:pt x="63" y="45"/>
                    </a:cubicBezTo>
                    <a:cubicBezTo>
                      <a:pt x="61" y="45"/>
                      <a:pt x="60" y="45"/>
                      <a:pt x="59" y="45"/>
                    </a:cubicBezTo>
                    <a:cubicBezTo>
                      <a:pt x="58" y="46"/>
                      <a:pt x="53" y="47"/>
                      <a:pt x="49" y="48"/>
                    </a:cubicBezTo>
                    <a:cubicBezTo>
                      <a:pt x="46" y="48"/>
                      <a:pt x="38" y="50"/>
                      <a:pt x="36" y="49"/>
                    </a:cubicBezTo>
                    <a:cubicBezTo>
                      <a:pt x="34" y="48"/>
                      <a:pt x="32" y="47"/>
                      <a:pt x="32" y="46"/>
                    </a:cubicBezTo>
                    <a:cubicBezTo>
                      <a:pt x="32" y="44"/>
                      <a:pt x="31" y="42"/>
                      <a:pt x="30" y="42"/>
                    </a:cubicBezTo>
                    <a:cubicBezTo>
                      <a:pt x="29" y="42"/>
                      <a:pt x="20" y="43"/>
                      <a:pt x="17" y="41"/>
                    </a:cubicBezTo>
                    <a:cubicBezTo>
                      <a:pt x="14" y="39"/>
                      <a:pt x="10" y="36"/>
                      <a:pt x="11" y="35"/>
                    </a:cubicBezTo>
                    <a:cubicBezTo>
                      <a:pt x="12" y="34"/>
                      <a:pt x="18" y="32"/>
                      <a:pt x="25" y="32"/>
                    </a:cubicBezTo>
                    <a:cubicBezTo>
                      <a:pt x="32" y="32"/>
                      <a:pt x="35" y="33"/>
                      <a:pt x="37" y="33"/>
                    </a:cubicBezTo>
                    <a:cubicBezTo>
                      <a:pt x="40" y="32"/>
                      <a:pt x="46" y="33"/>
                      <a:pt x="43" y="32"/>
                    </a:cubicBezTo>
                    <a:cubicBezTo>
                      <a:pt x="40" y="31"/>
                      <a:pt x="36" y="29"/>
                      <a:pt x="31" y="29"/>
                    </a:cubicBezTo>
                    <a:cubicBezTo>
                      <a:pt x="27" y="28"/>
                      <a:pt x="22" y="29"/>
                      <a:pt x="19" y="29"/>
                    </a:cubicBezTo>
                    <a:cubicBezTo>
                      <a:pt x="15" y="29"/>
                      <a:pt x="13" y="30"/>
                      <a:pt x="10" y="29"/>
                    </a:cubicBezTo>
                    <a:cubicBezTo>
                      <a:pt x="8" y="28"/>
                      <a:pt x="1" y="26"/>
                      <a:pt x="9" y="23"/>
                    </a:cubicBezTo>
                    <a:cubicBezTo>
                      <a:pt x="17" y="20"/>
                      <a:pt x="25" y="20"/>
                      <a:pt x="23" y="20"/>
                    </a:cubicBezTo>
                    <a:cubicBezTo>
                      <a:pt x="21" y="20"/>
                      <a:pt x="16" y="21"/>
                      <a:pt x="12" y="21"/>
                    </a:cubicBezTo>
                    <a:cubicBezTo>
                      <a:pt x="9" y="21"/>
                      <a:pt x="6" y="21"/>
                      <a:pt x="7" y="20"/>
                    </a:cubicBezTo>
                    <a:cubicBezTo>
                      <a:pt x="7" y="19"/>
                      <a:pt x="9" y="18"/>
                      <a:pt x="7" y="18"/>
                    </a:cubicBezTo>
                    <a:cubicBezTo>
                      <a:pt x="5" y="18"/>
                      <a:pt x="0" y="19"/>
                      <a:pt x="1" y="17"/>
                    </a:cubicBezTo>
                    <a:cubicBezTo>
                      <a:pt x="2" y="16"/>
                      <a:pt x="3" y="13"/>
                      <a:pt x="5" y="13"/>
                    </a:cubicBezTo>
                    <a:cubicBezTo>
                      <a:pt x="6" y="12"/>
                      <a:pt x="7" y="12"/>
                      <a:pt x="6" y="11"/>
                    </a:cubicBezTo>
                    <a:cubicBezTo>
                      <a:pt x="6" y="11"/>
                      <a:pt x="4" y="11"/>
                      <a:pt x="5" y="10"/>
                    </a:cubicBezTo>
                    <a:cubicBezTo>
                      <a:pt x="7" y="9"/>
                      <a:pt x="10" y="6"/>
                      <a:pt x="13" y="5"/>
                    </a:cubicBezTo>
                    <a:cubicBezTo>
                      <a:pt x="16" y="4"/>
                      <a:pt x="20" y="2"/>
                      <a:pt x="22" y="1"/>
                    </a:cubicBezTo>
                    <a:cubicBezTo>
                      <a:pt x="24" y="1"/>
                      <a:pt x="29" y="0"/>
                      <a:pt x="29" y="1"/>
                    </a:cubicBezTo>
                    <a:cubicBezTo>
                      <a:pt x="29" y="3"/>
                      <a:pt x="29" y="4"/>
                      <a:pt x="29" y="5"/>
                    </a:cubicBezTo>
                    <a:cubicBezTo>
                      <a:pt x="28" y="7"/>
                      <a:pt x="26" y="8"/>
                      <a:pt x="27" y="8"/>
                    </a:cubicBezTo>
                    <a:cubicBezTo>
                      <a:pt x="28" y="9"/>
                      <a:pt x="32" y="9"/>
                      <a:pt x="32" y="8"/>
                    </a:cubicBezTo>
                    <a:cubicBezTo>
                      <a:pt x="33" y="7"/>
                      <a:pt x="33" y="5"/>
                      <a:pt x="34" y="5"/>
                    </a:cubicBezTo>
                    <a:cubicBezTo>
                      <a:pt x="35" y="4"/>
                      <a:pt x="42" y="5"/>
                      <a:pt x="43" y="6"/>
                    </a:cubicBezTo>
                    <a:cubicBezTo>
                      <a:pt x="45" y="7"/>
                      <a:pt x="44" y="8"/>
                      <a:pt x="44" y="9"/>
                    </a:cubicBezTo>
                    <a:cubicBezTo>
                      <a:pt x="43" y="9"/>
                      <a:pt x="41" y="12"/>
                      <a:pt x="43" y="11"/>
                    </a:cubicBezTo>
                    <a:cubicBezTo>
                      <a:pt x="45" y="11"/>
                      <a:pt x="45" y="11"/>
                      <a:pt x="46" y="10"/>
                    </a:cubicBezTo>
                    <a:cubicBezTo>
                      <a:pt x="48" y="9"/>
                      <a:pt x="48" y="9"/>
                      <a:pt x="49" y="9"/>
                    </a:cubicBezTo>
                    <a:cubicBezTo>
                      <a:pt x="50" y="10"/>
                      <a:pt x="51" y="9"/>
                      <a:pt x="51" y="9"/>
                    </a:cubicBezTo>
                    <a:cubicBezTo>
                      <a:pt x="51" y="9"/>
                      <a:pt x="53" y="11"/>
                      <a:pt x="53" y="10"/>
                    </a:cubicBezTo>
                    <a:cubicBezTo>
                      <a:pt x="53" y="9"/>
                      <a:pt x="54" y="7"/>
                      <a:pt x="52" y="6"/>
                    </a:cubicBezTo>
                    <a:cubicBezTo>
                      <a:pt x="50" y="5"/>
                      <a:pt x="47" y="4"/>
                      <a:pt x="49" y="4"/>
                    </a:cubicBezTo>
                    <a:cubicBezTo>
                      <a:pt x="51" y="4"/>
                      <a:pt x="54" y="6"/>
                      <a:pt x="55" y="6"/>
                    </a:cubicBezTo>
                    <a:cubicBezTo>
                      <a:pt x="56" y="7"/>
                      <a:pt x="59" y="8"/>
                      <a:pt x="59" y="10"/>
                    </a:cubicBezTo>
                    <a:cubicBezTo>
                      <a:pt x="59" y="11"/>
                      <a:pt x="60" y="18"/>
                      <a:pt x="62" y="18"/>
                    </a:cubicBezTo>
                    <a:cubicBezTo>
                      <a:pt x="64" y="18"/>
                      <a:pt x="68" y="18"/>
                      <a:pt x="67" y="16"/>
                    </a:cubicBezTo>
                    <a:cubicBezTo>
                      <a:pt x="67" y="15"/>
                      <a:pt x="61" y="4"/>
                      <a:pt x="62" y="3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4" y="1"/>
                      <a:pt x="67" y="2"/>
                      <a:pt x="68" y="2"/>
                    </a:cubicBezTo>
                    <a:cubicBezTo>
                      <a:pt x="69" y="2"/>
                      <a:pt x="68" y="0"/>
                      <a:pt x="70" y="1"/>
                    </a:cubicBezTo>
                    <a:cubicBezTo>
                      <a:pt x="71" y="1"/>
                      <a:pt x="74" y="4"/>
                      <a:pt x="75" y="5"/>
                    </a:cubicBezTo>
                    <a:cubicBezTo>
                      <a:pt x="77" y="5"/>
                      <a:pt x="77" y="7"/>
                      <a:pt x="77" y="8"/>
                    </a:cubicBezTo>
                    <a:cubicBezTo>
                      <a:pt x="78" y="9"/>
                      <a:pt x="81" y="15"/>
                      <a:pt x="82" y="17"/>
                    </a:cubicBezTo>
                    <a:cubicBezTo>
                      <a:pt x="84" y="20"/>
                      <a:pt x="83" y="21"/>
                      <a:pt x="83" y="21"/>
                    </a:cubicBezTo>
                    <a:cubicBezTo>
                      <a:pt x="82" y="21"/>
                      <a:pt x="82" y="22"/>
                      <a:pt x="82" y="24"/>
                    </a:cubicBezTo>
                    <a:cubicBezTo>
                      <a:pt x="83" y="25"/>
                      <a:pt x="85" y="29"/>
                      <a:pt x="89" y="29"/>
                    </a:cubicBezTo>
                    <a:cubicBezTo>
                      <a:pt x="92" y="29"/>
                      <a:pt x="91" y="30"/>
                      <a:pt x="95" y="31"/>
                    </a:cubicBezTo>
                    <a:cubicBezTo>
                      <a:pt x="98" y="33"/>
                      <a:pt x="102" y="33"/>
                      <a:pt x="102" y="34"/>
                    </a:cubicBezTo>
                    <a:cubicBezTo>
                      <a:pt x="102" y="36"/>
                      <a:pt x="103" y="38"/>
                      <a:pt x="102" y="38"/>
                    </a:cubicBezTo>
                    <a:cubicBezTo>
                      <a:pt x="101" y="38"/>
                      <a:pt x="92" y="35"/>
                      <a:pt x="92" y="36"/>
                    </a:cubicBezTo>
                    <a:cubicBezTo>
                      <a:pt x="92" y="36"/>
                      <a:pt x="92" y="38"/>
                      <a:pt x="92" y="39"/>
                    </a:cubicBezTo>
                    <a:cubicBezTo>
                      <a:pt x="92" y="39"/>
                      <a:pt x="89" y="39"/>
                      <a:pt x="89" y="39"/>
                    </a:cubicBezTo>
                    <a:cubicBezTo>
                      <a:pt x="89" y="39"/>
                      <a:pt x="90" y="40"/>
                      <a:pt x="90" y="40"/>
                    </a:cubicBezTo>
                    <a:cubicBezTo>
                      <a:pt x="90" y="41"/>
                      <a:pt x="90" y="43"/>
                      <a:pt x="90" y="42"/>
                    </a:cubicBezTo>
                    <a:cubicBezTo>
                      <a:pt x="90" y="42"/>
                      <a:pt x="92" y="41"/>
                      <a:pt x="92" y="41"/>
                    </a:cubicBezTo>
                    <a:cubicBezTo>
                      <a:pt x="92" y="41"/>
                      <a:pt x="94" y="40"/>
                      <a:pt x="94" y="40"/>
                    </a:cubicBezTo>
                    <a:cubicBezTo>
                      <a:pt x="95" y="40"/>
                      <a:pt x="96" y="40"/>
                      <a:pt x="96" y="40"/>
                    </a:cubicBezTo>
                    <a:cubicBezTo>
                      <a:pt x="95" y="41"/>
                      <a:pt x="95" y="42"/>
                      <a:pt x="96" y="42"/>
                    </a:cubicBezTo>
                    <a:cubicBezTo>
                      <a:pt x="96" y="43"/>
                      <a:pt x="99" y="43"/>
                      <a:pt x="99" y="43"/>
                    </a:cubicBezTo>
                    <a:cubicBezTo>
                      <a:pt x="98" y="43"/>
                      <a:pt x="97" y="44"/>
                      <a:pt x="96" y="45"/>
                    </a:cubicBezTo>
                    <a:cubicBezTo>
                      <a:pt x="95" y="45"/>
                      <a:pt x="95" y="45"/>
                      <a:pt x="92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3" name="Freeform 554">
                <a:extLst>
                  <a:ext uri="{FF2B5EF4-FFF2-40B4-BE49-F238E27FC236}">
                    <a16:creationId xmlns:a16="http://schemas.microsoft.com/office/drawing/2014/main" id="{9455DFE6-5514-428F-9D4A-7F3FBC17F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" y="-1242"/>
                <a:ext cx="43" cy="27"/>
              </a:xfrm>
              <a:custGeom>
                <a:avLst/>
                <a:gdLst>
                  <a:gd name="T0" fmla="*/ 10 w 16"/>
                  <a:gd name="T1" fmla="*/ 10 h 10"/>
                  <a:gd name="T2" fmla="*/ 6 w 16"/>
                  <a:gd name="T3" fmla="*/ 6 h 10"/>
                  <a:gd name="T4" fmla="*/ 2 w 16"/>
                  <a:gd name="T5" fmla="*/ 3 h 10"/>
                  <a:gd name="T6" fmla="*/ 4 w 16"/>
                  <a:gd name="T7" fmla="*/ 1 h 10"/>
                  <a:gd name="T8" fmla="*/ 12 w 16"/>
                  <a:gd name="T9" fmla="*/ 1 h 10"/>
                  <a:gd name="T10" fmla="*/ 15 w 16"/>
                  <a:gd name="T11" fmla="*/ 4 h 10"/>
                  <a:gd name="T12" fmla="*/ 10 w 1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10" y="10"/>
                    </a:moveTo>
                    <a:cubicBezTo>
                      <a:pt x="9" y="10"/>
                      <a:pt x="7" y="7"/>
                      <a:pt x="6" y="6"/>
                    </a:cubicBezTo>
                    <a:cubicBezTo>
                      <a:pt x="4" y="5"/>
                      <a:pt x="0" y="4"/>
                      <a:pt x="2" y="3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5" y="1"/>
                      <a:pt x="10" y="0"/>
                      <a:pt x="12" y="1"/>
                    </a:cubicBezTo>
                    <a:cubicBezTo>
                      <a:pt x="14" y="2"/>
                      <a:pt x="16" y="3"/>
                      <a:pt x="15" y="4"/>
                    </a:cubicBezTo>
                    <a:cubicBezTo>
                      <a:pt x="14" y="6"/>
                      <a:pt x="11" y="10"/>
                      <a:pt x="10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4" name="Freeform 555">
                <a:extLst>
                  <a:ext uri="{FF2B5EF4-FFF2-40B4-BE49-F238E27FC236}">
                    <a16:creationId xmlns:a16="http://schemas.microsoft.com/office/drawing/2014/main" id="{71E206E7-E755-4213-9D85-2F66D1B7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" y="-1252"/>
                <a:ext cx="96" cy="85"/>
              </a:xfrm>
              <a:custGeom>
                <a:avLst/>
                <a:gdLst>
                  <a:gd name="T0" fmla="*/ 20 w 36"/>
                  <a:gd name="T1" fmla="*/ 30 h 32"/>
                  <a:gd name="T2" fmla="*/ 14 w 36"/>
                  <a:gd name="T3" fmla="*/ 24 h 32"/>
                  <a:gd name="T4" fmla="*/ 7 w 36"/>
                  <a:gd name="T5" fmla="*/ 20 h 32"/>
                  <a:gd name="T6" fmla="*/ 4 w 36"/>
                  <a:gd name="T7" fmla="*/ 18 h 32"/>
                  <a:gd name="T8" fmla="*/ 0 w 36"/>
                  <a:gd name="T9" fmla="*/ 15 h 32"/>
                  <a:gd name="T10" fmla="*/ 2 w 36"/>
                  <a:gd name="T11" fmla="*/ 12 h 32"/>
                  <a:gd name="T12" fmla="*/ 9 w 36"/>
                  <a:gd name="T13" fmla="*/ 16 h 32"/>
                  <a:gd name="T14" fmla="*/ 13 w 36"/>
                  <a:gd name="T15" fmla="*/ 15 h 32"/>
                  <a:gd name="T16" fmla="*/ 13 w 36"/>
                  <a:gd name="T17" fmla="*/ 13 h 32"/>
                  <a:gd name="T18" fmla="*/ 15 w 36"/>
                  <a:gd name="T19" fmla="*/ 13 h 32"/>
                  <a:gd name="T20" fmla="*/ 12 w 36"/>
                  <a:gd name="T21" fmla="*/ 10 h 32"/>
                  <a:gd name="T22" fmla="*/ 7 w 36"/>
                  <a:gd name="T23" fmla="*/ 7 h 32"/>
                  <a:gd name="T24" fmla="*/ 10 w 36"/>
                  <a:gd name="T25" fmla="*/ 7 h 32"/>
                  <a:gd name="T26" fmla="*/ 12 w 36"/>
                  <a:gd name="T27" fmla="*/ 8 h 32"/>
                  <a:gd name="T28" fmla="*/ 12 w 36"/>
                  <a:gd name="T29" fmla="*/ 6 h 32"/>
                  <a:gd name="T30" fmla="*/ 12 w 36"/>
                  <a:gd name="T31" fmla="*/ 5 h 32"/>
                  <a:gd name="T32" fmla="*/ 9 w 36"/>
                  <a:gd name="T33" fmla="*/ 4 h 32"/>
                  <a:gd name="T34" fmla="*/ 13 w 36"/>
                  <a:gd name="T35" fmla="*/ 4 h 32"/>
                  <a:gd name="T36" fmla="*/ 16 w 36"/>
                  <a:gd name="T37" fmla="*/ 4 h 32"/>
                  <a:gd name="T38" fmla="*/ 15 w 36"/>
                  <a:gd name="T39" fmla="*/ 3 h 32"/>
                  <a:gd name="T40" fmla="*/ 18 w 36"/>
                  <a:gd name="T41" fmla="*/ 5 h 32"/>
                  <a:gd name="T42" fmla="*/ 22 w 36"/>
                  <a:gd name="T43" fmla="*/ 5 h 32"/>
                  <a:gd name="T44" fmla="*/ 21 w 36"/>
                  <a:gd name="T45" fmla="*/ 4 h 32"/>
                  <a:gd name="T46" fmla="*/ 19 w 36"/>
                  <a:gd name="T47" fmla="*/ 3 h 32"/>
                  <a:gd name="T48" fmla="*/ 23 w 36"/>
                  <a:gd name="T49" fmla="*/ 2 h 32"/>
                  <a:gd name="T50" fmla="*/ 28 w 36"/>
                  <a:gd name="T51" fmla="*/ 1 h 32"/>
                  <a:gd name="T52" fmla="*/ 27 w 36"/>
                  <a:gd name="T53" fmla="*/ 4 h 32"/>
                  <a:gd name="T54" fmla="*/ 31 w 36"/>
                  <a:gd name="T55" fmla="*/ 5 h 32"/>
                  <a:gd name="T56" fmla="*/ 29 w 36"/>
                  <a:gd name="T57" fmla="*/ 7 h 32"/>
                  <a:gd name="T58" fmla="*/ 30 w 36"/>
                  <a:gd name="T59" fmla="*/ 8 h 32"/>
                  <a:gd name="T60" fmla="*/ 29 w 36"/>
                  <a:gd name="T61" fmla="*/ 9 h 32"/>
                  <a:gd name="T62" fmla="*/ 26 w 36"/>
                  <a:gd name="T63" fmla="*/ 10 h 32"/>
                  <a:gd name="T64" fmla="*/ 24 w 36"/>
                  <a:gd name="T65" fmla="*/ 15 h 32"/>
                  <a:gd name="T66" fmla="*/ 27 w 36"/>
                  <a:gd name="T67" fmla="*/ 13 h 32"/>
                  <a:gd name="T68" fmla="*/ 32 w 36"/>
                  <a:gd name="T69" fmla="*/ 17 h 32"/>
                  <a:gd name="T70" fmla="*/ 33 w 36"/>
                  <a:gd name="T71" fmla="*/ 16 h 32"/>
                  <a:gd name="T72" fmla="*/ 31 w 36"/>
                  <a:gd name="T73" fmla="*/ 13 h 32"/>
                  <a:gd name="T74" fmla="*/ 32 w 36"/>
                  <a:gd name="T75" fmla="*/ 11 h 32"/>
                  <a:gd name="T76" fmla="*/ 33 w 36"/>
                  <a:gd name="T77" fmla="*/ 13 h 32"/>
                  <a:gd name="T78" fmla="*/ 33 w 36"/>
                  <a:gd name="T79" fmla="*/ 15 h 32"/>
                  <a:gd name="T80" fmla="*/ 35 w 36"/>
                  <a:gd name="T81" fmla="*/ 17 h 32"/>
                  <a:gd name="T82" fmla="*/ 34 w 36"/>
                  <a:gd name="T83" fmla="*/ 20 h 32"/>
                  <a:gd name="T84" fmla="*/ 34 w 36"/>
                  <a:gd name="T85" fmla="*/ 23 h 32"/>
                  <a:gd name="T86" fmla="*/ 32 w 36"/>
                  <a:gd name="T87" fmla="*/ 26 h 32"/>
                  <a:gd name="T88" fmla="*/ 27 w 36"/>
                  <a:gd name="T89" fmla="*/ 27 h 32"/>
                  <a:gd name="T90" fmla="*/ 25 w 36"/>
                  <a:gd name="T91" fmla="*/ 26 h 32"/>
                  <a:gd name="T92" fmla="*/ 24 w 36"/>
                  <a:gd name="T93" fmla="*/ 25 h 32"/>
                  <a:gd name="T94" fmla="*/ 25 w 36"/>
                  <a:gd name="T95" fmla="*/ 29 h 32"/>
                  <a:gd name="T96" fmla="*/ 20 w 36"/>
                  <a:gd name="T9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" h="32">
                    <a:moveTo>
                      <a:pt x="20" y="30"/>
                    </a:moveTo>
                    <a:cubicBezTo>
                      <a:pt x="19" y="29"/>
                      <a:pt x="16" y="25"/>
                      <a:pt x="14" y="24"/>
                    </a:cubicBezTo>
                    <a:cubicBezTo>
                      <a:pt x="13" y="23"/>
                      <a:pt x="9" y="20"/>
                      <a:pt x="7" y="20"/>
                    </a:cubicBezTo>
                    <a:cubicBezTo>
                      <a:pt x="5" y="19"/>
                      <a:pt x="7" y="19"/>
                      <a:pt x="4" y="18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4"/>
                      <a:pt x="0" y="12"/>
                      <a:pt x="2" y="12"/>
                    </a:cubicBezTo>
                    <a:cubicBezTo>
                      <a:pt x="4" y="13"/>
                      <a:pt x="7" y="16"/>
                      <a:pt x="9" y="16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3" y="14"/>
                      <a:pt x="12" y="13"/>
                      <a:pt x="13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4" y="12"/>
                      <a:pt x="13" y="11"/>
                      <a:pt x="12" y="10"/>
                    </a:cubicBezTo>
                    <a:cubicBezTo>
                      <a:pt x="10" y="9"/>
                      <a:pt x="5" y="8"/>
                      <a:pt x="7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1" y="8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0" y="5"/>
                      <a:pt x="8" y="4"/>
                      <a:pt x="9" y="4"/>
                    </a:cubicBezTo>
                    <a:cubicBezTo>
                      <a:pt x="11" y="4"/>
                      <a:pt x="11" y="4"/>
                      <a:pt x="13" y="4"/>
                    </a:cubicBezTo>
                    <a:cubicBezTo>
                      <a:pt x="15" y="4"/>
                      <a:pt x="16" y="5"/>
                      <a:pt x="16" y="4"/>
                    </a:cubicBezTo>
                    <a:cubicBezTo>
                      <a:pt x="15" y="4"/>
                      <a:pt x="14" y="3"/>
                      <a:pt x="15" y="3"/>
                    </a:cubicBezTo>
                    <a:cubicBezTo>
                      <a:pt x="16" y="4"/>
                      <a:pt x="17" y="4"/>
                      <a:pt x="18" y="5"/>
                    </a:cubicBezTo>
                    <a:cubicBezTo>
                      <a:pt x="19" y="5"/>
                      <a:pt x="22" y="6"/>
                      <a:pt x="22" y="5"/>
                    </a:cubicBezTo>
                    <a:cubicBezTo>
                      <a:pt x="21" y="4"/>
                      <a:pt x="20" y="4"/>
                      <a:pt x="21" y="4"/>
                    </a:cubicBezTo>
                    <a:cubicBezTo>
                      <a:pt x="22" y="4"/>
                      <a:pt x="18" y="3"/>
                      <a:pt x="19" y="3"/>
                    </a:cubicBezTo>
                    <a:cubicBezTo>
                      <a:pt x="20" y="2"/>
                      <a:pt x="22" y="2"/>
                      <a:pt x="23" y="2"/>
                    </a:cubicBezTo>
                    <a:cubicBezTo>
                      <a:pt x="25" y="1"/>
                      <a:pt x="29" y="0"/>
                      <a:pt x="28" y="1"/>
                    </a:cubicBezTo>
                    <a:cubicBezTo>
                      <a:pt x="27" y="2"/>
                      <a:pt x="25" y="4"/>
                      <a:pt x="27" y="4"/>
                    </a:cubicBezTo>
                    <a:cubicBezTo>
                      <a:pt x="28" y="4"/>
                      <a:pt x="32" y="4"/>
                      <a:pt x="31" y="5"/>
                    </a:cubicBezTo>
                    <a:cubicBezTo>
                      <a:pt x="30" y="6"/>
                      <a:pt x="30" y="7"/>
                      <a:pt x="29" y="7"/>
                    </a:cubicBezTo>
                    <a:cubicBezTo>
                      <a:pt x="29" y="7"/>
                      <a:pt x="29" y="8"/>
                      <a:pt x="30" y="8"/>
                    </a:cubicBezTo>
                    <a:cubicBezTo>
                      <a:pt x="31" y="8"/>
                      <a:pt x="30" y="9"/>
                      <a:pt x="29" y="9"/>
                    </a:cubicBezTo>
                    <a:cubicBezTo>
                      <a:pt x="28" y="9"/>
                      <a:pt x="27" y="9"/>
                      <a:pt x="26" y="10"/>
                    </a:cubicBezTo>
                    <a:cubicBezTo>
                      <a:pt x="26" y="11"/>
                      <a:pt x="23" y="16"/>
                      <a:pt x="24" y="15"/>
                    </a:cubicBezTo>
                    <a:cubicBezTo>
                      <a:pt x="25" y="13"/>
                      <a:pt x="26" y="12"/>
                      <a:pt x="27" y="13"/>
                    </a:cubicBezTo>
                    <a:cubicBezTo>
                      <a:pt x="29" y="13"/>
                      <a:pt x="31" y="17"/>
                      <a:pt x="32" y="17"/>
                    </a:cubicBezTo>
                    <a:cubicBezTo>
                      <a:pt x="32" y="17"/>
                      <a:pt x="33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ubicBezTo>
                      <a:pt x="31" y="12"/>
                      <a:pt x="31" y="11"/>
                      <a:pt x="32" y="11"/>
                    </a:cubicBezTo>
                    <a:cubicBezTo>
                      <a:pt x="33" y="11"/>
                      <a:pt x="34" y="12"/>
                      <a:pt x="33" y="13"/>
                    </a:cubicBezTo>
                    <a:cubicBezTo>
                      <a:pt x="33" y="13"/>
                      <a:pt x="33" y="13"/>
                      <a:pt x="33" y="15"/>
                    </a:cubicBezTo>
                    <a:cubicBezTo>
                      <a:pt x="33" y="16"/>
                      <a:pt x="34" y="16"/>
                      <a:pt x="35" y="17"/>
                    </a:cubicBezTo>
                    <a:cubicBezTo>
                      <a:pt x="36" y="18"/>
                      <a:pt x="35" y="19"/>
                      <a:pt x="34" y="20"/>
                    </a:cubicBezTo>
                    <a:cubicBezTo>
                      <a:pt x="33" y="20"/>
                      <a:pt x="34" y="21"/>
                      <a:pt x="34" y="23"/>
                    </a:cubicBezTo>
                    <a:cubicBezTo>
                      <a:pt x="34" y="24"/>
                      <a:pt x="33" y="26"/>
                      <a:pt x="32" y="26"/>
                    </a:cubicBezTo>
                    <a:cubicBezTo>
                      <a:pt x="31" y="26"/>
                      <a:pt x="28" y="27"/>
                      <a:pt x="27" y="27"/>
                    </a:cubicBezTo>
                    <a:cubicBezTo>
                      <a:pt x="26" y="27"/>
                      <a:pt x="24" y="26"/>
                      <a:pt x="25" y="26"/>
                    </a:cubicBezTo>
                    <a:cubicBezTo>
                      <a:pt x="25" y="25"/>
                      <a:pt x="24" y="25"/>
                      <a:pt x="24" y="25"/>
                    </a:cubicBezTo>
                    <a:cubicBezTo>
                      <a:pt x="24" y="26"/>
                      <a:pt x="25" y="28"/>
                      <a:pt x="25" y="29"/>
                    </a:cubicBezTo>
                    <a:cubicBezTo>
                      <a:pt x="25" y="29"/>
                      <a:pt x="25" y="32"/>
                      <a:pt x="20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5" name="Freeform 556">
                <a:extLst>
                  <a:ext uri="{FF2B5EF4-FFF2-40B4-BE49-F238E27FC236}">
                    <a16:creationId xmlns:a16="http://schemas.microsoft.com/office/drawing/2014/main" id="{F8AFFCBD-9C93-4CB4-97C6-69836C5B5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2" y="-1250"/>
                <a:ext cx="77" cy="65"/>
              </a:xfrm>
              <a:custGeom>
                <a:avLst/>
                <a:gdLst>
                  <a:gd name="T0" fmla="*/ 8 w 29"/>
                  <a:gd name="T1" fmla="*/ 23 h 24"/>
                  <a:gd name="T2" fmla="*/ 4 w 29"/>
                  <a:gd name="T3" fmla="*/ 22 h 24"/>
                  <a:gd name="T4" fmla="*/ 4 w 29"/>
                  <a:gd name="T5" fmla="*/ 20 h 24"/>
                  <a:gd name="T6" fmla="*/ 2 w 29"/>
                  <a:gd name="T7" fmla="*/ 16 h 24"/>
                  <a:gd name="T8" fmla="*/ 0 w 29"/>
                  <a:gd name="T9" fmla="*/ 12 h 24"/>
                  <a:gd name="T10" fmla="*/ 1 w 29"/>
                  <a:gd name="T11" fmla="*/ 6 h 24"/>
                  <a:gd name="T12" fmla="*/ 3 w 29"/>
                  <a:gd name="T13" fmla="*/ 4 h 24"/>
                  <a:gd name="T14" fmla="*/ 7 w 29"/>
                  <a:gd name="T15" fmla="*/ 4 h 24"/>
                  <a:gd name="T16" fmla="*/ 4 w 29"/>
                  <a:gd name="T17" fmla="*/ 1 h 24"/>
                  <a:gd name="T18" fmla="*/ 11 w 29"/>
                  <a:gd name="T19" fmla="*/ 0 h 24"/>
                  <a:gd name="T20" fmla="*/ 21 w 29"/>
                  <a:gd name="T21" fmla="*/ 2 h 24"/>
                  <a:gd name="T22" fmla="*/ 29 w 29"/>
                  <a:gd name="T23" fmla="*/ 3 h 24"/>
                  <a:gd name="T24" fmla="*/ 26 w 29"/>
                  <a:gd name="T25" fmla="*/ 8 h 24"/>
                  <a:gd name="T26" fmla="*/ 20 w 29"/>
                  <a:gd name="T27" fmla="*/ 15 h 24"/>
                  <a:gd name="T28" fmla="*/ 13 w 29"/>
                  <a:gd name="T29" fmla="*/ 14 h 24"/>
                  <a:gd name="T30" fmla="*/ 11 w 29"/>
                  <a:gd name="T31" fmla="*/ 15 h 24"/>
                  <a:gd name="T32" fmla="*/ 12 w 29"/>
                  <a:gd name="T33" fmla="*/ 17 h 24"/>
                  <a:gd name="T34" fmla="*/ 8 w 29"/>
                  <a:gd name="T35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" h="24">
                    <a:moveTo>
                      <a:pt x="8" y="23"/>
                    </a:moveTo>
                    <a:cubicBezTo>
                      <a:pt x="6" y="23"/>
                      <a:pt x="5" y="21"/>
                      <a:pt x="4" y="22"/>
                    </a:cubicBezTo>
                    <a:cubicBezTo>
                      <a:pt x="4" y="23"/>
                      <a:pt x="4" y="22"/>
                      <a:pt x="4" y="20"/>
                    </a:cubicBezTo>
                    <a:cubicBezTo>
                      <a:pt x="4" y="19"/>
                      <a:pt x="4" y="18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2"/>
                      <a:pt x="1" y="7"/>
                      <a:pt x="1" y="6"/>
                    </a:cubicBezTo>
                    <a:cubicBezTo>
                      <a:pt x="1" y="4"/>
                      <a:pt x="2" y="3"/>
                      <a:pt x="3" y="4"/>
                    </a:cubicBezTo>
                    <a:cubicBezTo>
                      <a:pt x="4" y="4"/>
                      <a:pt x="8" y="5"/>
                      <a:pt x="7" y="4"/>
                    </a:cubicBezTo>
                    <a:cubicBezTo>
                      <a:pt x="5" y="3"/>
                      <a:pt x="2" y="2"/>
                      <a:pt x="4" y="1"/>
                    </a:cubicBezTo>
                    <a:cubicBezTo>
                      <a:pt x="5" y="0"/>
                      <a:pt x="9" y="0"/>
                      <a:pt x="11" y="0"/>
                    </a:cubicBezTo>
                    <a:cubicBezTo>
                      <a:pt x="14" y="0"/>
                      <a:pt x="18" y="2"/>
                      <a:pt x="21" y="2"/>
                    </a:cubicBezTo>
                    <a:cubicBezTo>
                      <a:pt x="23" y="2"/>
                      <a:pt x="29" y="2"/>
                      <a:pt x="29" y="3"/>
                    </a:cubicBezTo>
                    <a:cubicBezTo>
                      <a:pt x="29" y="5"/>
                      <a:pt x="27" y="7"/>
                      <a:pt x="26" y="8"/>
                    </a:cubicBezTo>
                    <a:cubicBezTo>
                      <a:pt x="25" y="9"/>
                      <a:pt x="21" y="14"/>
                      <a:pt x="20" y="15"/>
                    </a:cubicBezTo>
                    <a:cubicBezTo>
                      <a:pt x="19" y="15"/>
                      <a:pt x="14" y="14"/>
                      <a:pt x="13" y="14"/>
                    </a:cubicBezTo>
                    <a:cubicBezTo>
                      <a:pt x="12" y="14"/>
                      <a:pt x="10" y="14"/>
                      <a:pt x="11" y="15"/>
                    </a:cubicBezTo>
                    <a:cubicBezTo>
                      <a:pt x="11" y="16"/>
                      <a:pt x="13" y="16"/>
                      <a:pt x="12" y="17"/>
                    </a:cubicBezTo>
                    <a:cubicBezTo>
                      <a:pt x="12" y="18"/>
                      <a:pt x="9" y="24"/>
                      <a:pt x="8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6" name="Freeform 557">
                <a:extLst>
                  <a:ext uri="{FF2B5EF4-FFF2-40B4-BE49-F238E27FC236}">
                    <a16:creationId xmlns:a16="http://schemas.microsoft.com/office/drawing/2014/main" id="{29A5EF96-AC14-4711-B6D6-E0283FF2B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3" y="-1260"/>
                <a:ext cx="163" cy="96"/>
              </a:xfrm>
              <a:custGeom>
                <a:avLst/>
                <a:gdLst>
                  <a:gd name="T0" fmla="*/ 59 w 61"/>
                  <a:gd name="T1" fmla="*/ 11 h 36"/>
                  <a:gd name="T2" fmla="*/ 51 w 61"/>
                  <a:gd name="T3" fmla="*/ 5 h 36"/>
                  <a:gd name="T4" fmla="*/ 44 w 61"/>
                  <a:gd name="T5" fmla="*/ 3 h 36"/>
                  <a:gd name="T6" fmla="*/ 40 w 61"/>
                  <a:gd name="T7" fmla="*/ 5 h 36"/>
                  <a:gd name="T8" fmla="*/ 36 w 61"/>
                  <a:gd name="T9" fmla="*/ 3 h 36"/>
                  <a:gd name="T10" fmla="*/ 25 w 61"/>
                  <a:gd name="T11" fmla="*/ 0 h 36"/>
                  <a:gd name="T12" fmla="*/ 9 w 61"/>
                  <a:gd name="T13" fmla="*/ 2 h 36"/>
                  <a:gd name="T14" fmla="*/ 12 w 61"/>
                  <a:gd name="T15" fmla="*/ 7 h 36"/>
                  <a:gd name="T16" fmla="*/ 10 w 61"/>
                  <a:gd name="T17" fmla="*/ 11 h 36"/>
                  <a:gd name="T18" fmla="*/ 8 w 61"/>
                  <a:gd name="T19" fmla="*/ 15 h 36"/>
                  <a:gd name="T20" fmla="*/ 8 w 61"/>
                  <a:gd name="T21" fmla="*/ 17 h 36"/>
                  <a:gd name="T22" fmla="*/ 6 w 61"/>
                  <a:gd name="T23" fmla="*/ 19 h 36"/>
                  <a:gd name="T24" fmla="*/ 4 w 61"/>
                  <a:gd name="T25" fmla="*/ 23 h 36"/>
                  <a:gd name="T26" fmla="*/ 2 w 61"/>
                  <a:gd name="T27" fmla="*/ 27 h 36"/>
                  <a:gd name="T28" fmla="*/ 9 w 61"/>
                  <a:gd name="T29" fmla="*/ 29 h 36"/>
                  <a:gd name="T30" fmla="*/ 16 w 61"/>
                  <a:gd name="T31" fmla="*/ 35 h 36"/>
                  <a:gd name="T32" fmla="*/ 19 w 61"/>
                  <a:gd name="T33" fmla="*/ 35 h 36"/>
                  <a:gd name="T34" fmla="*/ 25 w 61"/>
                  <a:gd name="T35" fmla="*/ 33 h 36"/>
                  <a:gd name="T36" fmla="*/ 31 w 61"/>
                  <a:gd name="T37" fmla="*/ 31 h 36"/>
                  <a:gd name="T38" fmla="*/ 34 w 61"/>
                  <a:gd name="T39" fmla="*/ 24 h 36"/>
                  <a:gd name="T40" fmla="*/ 39 w 61"/>
                  <a:gd name="T41" fmla="*/ 20 h 36"/>
                  <a:gd name="T42" fmla="*/ 51 w 61"/>
                  <a:gd name="T43" fmla="*/ 14 h 36"/>
                  <a:gd name="T44" fmla="*/ 59 w 61"/>
                  <a:gd name="T45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36">
                    <a:moveTo>
                      <a:pt x="59" y="11"/>
                    </a:moveTo>
                    <a:cubicBezTo>
                      <a:pt x="58" y="9"/>
                      <a:pt x="53" y="6"/>
                      <a:pt x="51" y="5"/>
                    </a:cubicBezTo>
                    <a:cubicBezTo>
                      <a:pt x="49" y="4"/>
                      <a:pt x="45" y="2"/>
                      <a:pt x="44" y="3"/>
                    </a:cubicBezTo>
                    <a:cubicBezTo>
                      <a:pt x="42" y="3"/>
                      <a:pt x="40" y="5"/>
                      <a:pt x="40" y="5"/>
                    </a:cubicBezTo>
                    <a:cubicBezTo>
                      <a:pt x="39" y="4"/>
                      <a:pt x="38" y="3"/>
                      <a:pt x="36" y="3"/>
                    </a:cubicBezTo>
                    <a:cubicBezTo>
                      <a:pt x="33" y="2"/>
                      <a:pt x="27" y="0"/>
                      <a:pt x="25" y="0"/>
                    </a:cubicBezTo>
                    <a:cubicBezTo>
                      <a:pt x="23" y="0"/>
                      <a:pt x="10" y="2"/>
                      <a:pt x="9" y="2"/>
                    </a:cubicBezTo>
                    <a:cubicBezTo>
                      <a:pt x="8" y="2"/>
                      <a:pt x="12" y="6"/>
                      <a:pt x="12" y="7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7" y="14"/>
                      <a:pt x="8" y="15"/>
                    </a:cubicBezTo>
                    <a:cubicBezTo>
                      <a:pt x="9" y="16"/>
                      <a:pt x="9" y="17"/>
                      <a:pt x="8" y="17"/>
                    </a:cubicBezTo>
                    <a:cubicBezTo>
                      <a:pt x="7" y="18"/>
                      <a:pt x="6" y="18"/>
                      <a:pt x="6" y="19"/>
                    </a:cubicBezTo>
                    <a:cubicBezTo>
                      <a:pt x="6" y="19"/>
                      <a:pt x="4" y="23"/>
                      <a:pt x="4" y="23"/>
                    </a:cubicBezTo>
                    <a:cubicBezTo>
                      <a:pt x="3" y="24"/>
                      <a:pt x="0" y="27"/>
                      <a:pt x="2" y="27"/>
                    </a:cubicBezTo>
                    <a:cubicBezTo>
                      <a:pt x="3" y="27"/>
                      <a:pt x="7" y="28"/>
                      <a:pt x="9" y="29"/>
                    </a:cubicBezTo>
                    <a:cubicBezTo>
                      <a:pt x="11" y="30"/>
                      <a:pt x="14" y="34"/>
                      <a:pt x="16" y="35"/>
                    </a:cubicBezTo>
                    <a:cubicBezTo>
                      <a:pt x="18" y="36"/>
                      <a:pt x="17" y="36"/>
                      <a:pt x="19" y="35"/>
                    </a:cubicBezTo>
                    <a:cubicBezTo>
                      <a:pt x="21" y="34"/>
                      <a:pt x="23" y="33"/>
                      <a:pt x="25" y="33"/>
                    </a:cubicBezTo>
                    <a:cubicBezTo>
                      <a:pt x="28" y="33"/>
                      <a:pt x="31" y="33"/>
                      <a:pt x="31" y="31"/>
                    </a:cubicBezTo>
                    <a:cubicBezTo>
                      <a:pt x="32" y="29"/>
                      <a:pt x="31" y="26"/>
                      <a:pt x="34" y="24"/>
                    </a:cubicBezTo>
                    <a:cubicBezTo>
                      <a:pt x="37" y="23"/>
                      <a:pt x="39" y="21"/>
                      <a:pt x="39" y="20"/>
                    </a:cubicBezTo>
                    <a:cubicBezTo>
                      <a:pt x="40" y="19"/>
                      <a:pt x="48" y="16"/>
                      <a:pt x="51" y="14"/>
                    </a:cubicBezTo>
                    <a:cubicBezTo>
                      <a:pt x="54" y="13"/>
                      <a:pt x="61" y="12"/>
                      <a:pt x="59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7" name="Freeform 558">
                <a:extLst>
                  <a:ext uri="{FF2B5EF4-FFF2-40B4-BE49-F238E27FC236}">
                    <a16:creationId xmlns:a16="http://schemas.microsoft.com/office/drawing/2014/main" id="{5419A73D-59E8-40CE-B16F-692B5AE43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-1290"/>
                <a:ext cx="19" cy="16"/>
              </a:xfrm>
              <a:custGeom>
                <a:avLst/>
                <a:gdLst>
                  <a:gd name="T0" fmla="*/ 5 w 7"/>
                  <a:gd name="T1" fmla="*/ 5 h 6"/>
                  <a:gd name="T2" fmla="*/ 1 w 7"/>
                  <a:gd name="T3" fmla="*/ 3 h 6"/>
                  <a:gd name="T4" fmla="*/ 4 w 7"/>
                  <a:gd name="T5" fmla="*/ 0 h 6"/>
                  <a:gd name="T6" fmla="*/ 7 w 7"/>
                  <a:gd name="T7" fmla="*/ 4 h 6"/>
                  <a:gd name="T8" fmla="*/ 5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5" y="5"/>
                    </a:moveTo>
                    <a:cubicBezTo>
                      <a:pt x="1" y="5"/>
                      <a:pt x="0" y="4"/>
                      <a:pt x="1" y="3"/>
                    </a:cubicBezTo>
                    <a:cubicBezTo>
                      <a:pt x="2" y="2"/>
                      <a:pt x="3" y="0"/>
                      <a:pt x="4" y="0"/>
                    </a:cubicBezTo>
                    <a:cubicBezTo>
                      <a:pt x="4" y="0"/>
                      <a:pt x="7" y="3"/>
                      <a:pt x="7" y="4"/>
                    </a:cubicBezTo>
                    <a:cubicBezTo>
                      <a:pt x="6" y="4"/>
                      <a:pt x="6" y="6"/>
                      <a:pt x="5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8" name="Freeform 559">
                <a:extLst>
                  <a:ext uri="{FF2B5EF4-FFF2-40B4-BE49-F238E27FC236}">
                    <a16:creationId xmlns:a16="http://schemas.microsoft.com/office/drawing/2014/main" id="{ADB9196D-82FC-49E0-AE9B-8B91CB549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4" y="-1343"/>
                <a:ext cx="176" cy="85"/>
              </a:xfrm>
              <a:custGeom>
                <a:avLst/>
                <a:gdLst>
                  <a:gd name="T0" fmla="*/ 55 w 66"/>
                  <a:gd name="T1" fmla="*/ 25 h 32"/>
                  <a:gd name="T2" fmla="*/ 53 w 66"/>
                  <a:gd name="T3" fmla="*/ 25 h 32"/>
                  <a:gd name="T4" fmla="*/ 49 w 66"/>
                  <a:gd name="T5" fmla="*/ 26 h 32"/>
                  <a:gd name="T6" fmla="*/ 46 w 66"/>
                  <a:gd name="T7" fmla="*/ 25 h 32"/>
                  <a:gd name="T8" fmla="*/ 39 w 66"/>
                  <a:gd name="T9" fmla="*/ 28 h 32"/>
                  <a:gd name="T10" fmla="*/ 33 w 66"/>
                  <a:gd name="T11" fmla="*/ 29 h 32"/>
                  <a:gd name="T12" fmla="*/ 21 w 66"/>
                  <a:gd name="T13" fmla="*/ 31 h 32"/>
                  <a:gd name="T14" fmla="*/ 17 w 66"/>
                  <a:gd name="T15" fmla="*/ 28 h 32"/>
                  <a:gd name="T16" fmla="*/ 24 w 66"/>
                  <a:gd name="T17" fmla="*/ 26 h 32"/>
                  <a:gd name="T18" fmla="*/ 31 w 66"/>
                  <a:gd name="T19" fmla="*/ 25 h 32"/>
                  <a:gd name="T20" fmla="*/ 34 w 66"/>
                  <a:gd name="T21" fmla="*/ 23 h 32"/>
                  <a:gd name="T22" fmla="*/ 28 w 66"/>
                  <a:gd name="T23" fmla="*/ 23 h 32"/>
                  <a:gd name="T24" fmla="*/ 22 w 66"/>
                  <a:gd name="T25" fmla="*/ 24 h 32"/>
                  <a:gd name="T26" fmla="*/ 21 w 66"/>
                  <a:gd name="T27" fmla="*/ 22 h 32"/>
                  <a:gd name="T28" fmla="*/ 19 w 66"/>
                  <a:gd name="T29" fmla="*/ 21 h 32"/>
                  <a:gd name="T30" fmla="*/ 16 w 66"/>
                  <a:gd name="T31" fmla="*/ 23 h 32"/>
                  <a:gd name="T32" fmla="*/ 12 w 66"/>
                  <a:gd name="T33" fmla="*/ 25 h 32"/>
                  <a:gd name="T34" fmla="*/ 10 w 66"/>
                  <a:gd name="T35" fmla="*/ 25 h 32"/>
                  <a:gd name="T36" fmla="*/ 9 w 66"/>
                  <a:gd name="T37" fmla="*/ 26 h 32"/>
                  <a:gd name="T38" fmla="*/ 6 w 66"/>
                  <a:gd name="T39" fmla="*/ 24 h 32"/>
                  <a:gd name="T40" fmla="*/ 0 w 66"/>
                  <a:gd name="T41" fmla="*/ 24 h 32"/>
                  <a:gd name="T42" fmla="*/ 1 w 66"/>
                  <a:gd name="T43" fmla="*/ 21 h 32"/>
                  <a:gd name="T44" fmla="*/ 8 w 66"/>
                  <a:gd name="T45" fmla="*/ 21 h 32"/>
                  <a:gd name="T46" fmla="*/ 12 w 66"/>
                  <a:gd name="T47" fmla="*/ 18 h 32"/>
                  <a:gd name="T48" fmla="*/ 2 w 66"/>
                  <a:gd name="T49" fmla="*/ 19 h 32"/>
                  <a:gd name="T50" fmla="*/ 4 w 66"/>
                  <a:gd name="T51" fmla="*/ 17 h 32"/>
                  <a:gd name="T52" fmla="*/ 14 w 66"/>
                  <a:gd name="T53" fmla="*/ 16 h 32"/>
                  <a:gd name="T54" fmla="*/ 5 w 66"/>
                  <a:gd name="T55" fmla="*/ 14 h 32"/>
                  <a:gd name="T56" fmla="*/ 9 w 66"/>
                  <a:gd name="T57" fmla="*/ 12 h 32"/>
                  <a:gd name="T58" fmla="*/ 14 w 66"/>
                  <a:gd name="T59" fmla="*/ 12 h 32"/>
                  <a:gd name="T60" fmla="*/ 10 w 66"/>
                  <a:gd name="T61" fmla="*/ 9 h 32"/>
                  <a:gd name="T62" fmla="*/ 17 w 66"/>
                  <a:gd name="T63" fmla="*/ 8 h 32"/>
                  <a:gd name="T64" fmla="*/ 19 w 66"/>
                  <a:gd name="T65" fmla="*/ 12 h 32"/>
                  <a:gd name="T66" fmla="*/ 24 w 66"/>
                  <a:gd name="T67" fmla="*/ 12 h 32"/>
                  <a:gd name="T68" fmla="*/ 31 w 66"/>
                  <a:gd name="T69" fmla="*/ 16 h 32"/>
                  <a:gd name="T70" fmla="*/ 33 w 66"/>
                  <a:gd name="T71" fmla="*/ 17 h 32"/>
                  <a:gd name="T72" fmla="*/ 35 w 66"/>
                  <a:gd name="T73" fmla="*/ 20 h 32"/>
                  <a:gd name="T74" fmla="*/ 39 w 66"/>
                  <a:gd name="T75" fmla="*/ 20 h 32"/>
                  <a:gd name="T76" fmla="*/ 45 w 66"/>
                  <a:gd name="T77" fmla="*/ 17 h 32"/>
                  <a:gd name="T78" fmla="*/ 42 w 66"/>
                  <a:gd name="T79" fmla="*/ 15 h 32"/>
                  <a:gd name="T80" fmla="*/ 45 w 66"/>
                  <a:gd name="T81" fmla="*/ 13 h 32"/>
                  <a:gd name="T82" fmla="*/ 40 w 66"/>
                  <a:gd name="T83" fmla="*/ 10 h 32"/>
                  <a:gd name="T84" fmla="*/ 42 w 66"/>
                  <a:gd name="T85" fmla="*/ 7 h 32"/>
                  <a:gd name="T86" fmla="*/ 48 w 66"/>
                  <a:gd name="T87" fmla="*/ 4 h 32"/>
                  <a:gd name="T88" fmla="*/ 50 w 66"/>
                  <a:gd name="T89" fmla="*/ 9 h 32"/>
                  <a:gd name="T90" fmla="*/ 50 w 66"/>
                  <a:gd name="T91" fmla="*/ 12 h 32"/>
                  <a:gd name="T92" fmla="*/ 50 w 66"/>
                  <a:gd name="T93" fmla="*/ 13 h 32"/>
                  <a:gd name="T94" fmla="*/ 52 w 66"/>
                  <a:gd name="T95" fmla="*/ 14 h 32"/>
                  <a:gd name="T96" fmla="*/ 57 w 66"/>
                  <a:gd name="T97" fmla="*/ 16 h 32"/>
                  <a:gd name="T98" fmla="*/ 59 w 66"/>
                  <a:gd name="T99" fmla="*/ 17 h 32"/>
                  <a:gd name="T100" fmla="*/ 60 w 66"/>
                  <a:gd name="T101" fmla="*/ 14 h 32"/>
                  <a:gd name="T102" fmla="*/ 64 w 66"/>
                  <a:gd name="T103" fmla="*/ 14 h 32"/>
                  <a:gd name="T104" fmla="*/ 65 w 66"/>
                  <a:gd name="T105" fmla="*/ 19 h 32"/>
                  <a:gd name="T106" fmla="*/ 64 w 66"/>
                  <a:gd name="T107" fmla="*/ 23 h 32"/>
                  <a:gd name="T108" fmla="*/ 55 w 66"/>
                  <a:gd name="T109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6" h="32">
                    <a:moveTo>
                      <a:pt x="55" y="25"/>
                    </a:moveTo>
                    <a:cubicBezTo>
                      <a:pt x="53" y="25"/>
                      <a:pt x="55" y="23"/>
                      <a:pt x="53" y="25"/>
                    </a:cubicBezTo>
                    <a:cubicBezTo>
                      <a:pt x="50" y="26"/>
                      <a:pt x="51" y="27"/>
                      <a:pt x="49" y="26"/>
                    </a:cubicBezTo>
                    <a:cubicBezTo>
                      <a:pt x="48" y="26"/>
                      <a:pt x="48" y="25"/>
                      <a:pt x="46" y="25"/>
                    </a:cubicBezTo>
                    <a:cubicBezTo>
                      <a:pt x="45" y="26"/>
                      <a:pt x="42" y="27"/>
                      <a:pt x="39" y="28"/>
                    </a:cubicBezTo>
                    <a:cubicBezTo>
                      <a:pt x="37" y="28"/>
                      <a:pt x="35" y="29"/>
                      <a:pt x="33" y="29"/>
                    </a:cubicBezTo>
                    <a:cubicBezTo>
                      <a:pt x="30" y="30"/>
                      <a:pt x="23" y="32"/>
                      <a:pt x="21" y="31"/>
                    </a:cubicBezTo>
                    <a:cubicBezTo>
                      <a:pt x="19" y="31"/>
                      <a:pt x="15" y="30"/>
                      <a:pt x="17" y="28"/>
                    </a:cubicBezTo>
                    <a:cubicBezTo>
                      <a:pt x="20" y="27"/>
                      <a:pt x="22" y="27"/>
                      <a:pt x="24" y="26"/>
                    </a:cubicBezTo>
                    <a:cubicBezTo>
                      <a:pt x="26" y="25"/>
                      <a:pt x="28" y="26"/>
                      <a:pt x="31" y="25"/>
                    </a:cubicBezTo>
                    <a:cubicBezTo>
                      <a:pt x="34" y="25"/>
                      <a:pt x="37" y="23"/>
                      <a:pt x="34" y="23"/>
                    </a:cubicBezTo>
                    <a:cubicBezTo>
                      <a:pt x="32" y="23"/>
                      <a:pt x="30" y="23"/>
                      <a:pt x="28" y="23"/>
                    </a:cubicBezTo>
                    <a:cubicBezTo>
                      <a:pt x="27" y="23"/>
                      <a:pt x="23" y="25"/>
                      <a:pt x="22" y="24"/>
                    </a:cubicBezTo>
                    <a:cubicBezTo>
                      <a:pt x="20" y="24"/>
                      <a:pt x="20" y="23"/>
                      <a:pt x="21" y="22"/>
                    </a:cubicBezTo>
                    <a:cubicBezTo>
                      <a:pt x="22" y="21"/>
                      <a:pt x="20" y="20"/>
                      <a:pt x="19" y="21"/>
                    </a:cubicBezTo>
                    <a:cubicBezTo>
                      <a:pt x="18" y="22"/>
                      <a:pt x="17" y="23"/>
                      <a:pt x="16" y="23"/>
                    </a:cubicBezTo>
                    <a:cubicBezTo>
                      <a:pt x="14" y="24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0" y="25"/>
                    </a:cubicBezTo>
                    <a:cubicBezTo>
                      <a:pt x="9" y="26"/>
                      <a:pt x="10" y="28"/>
                      <a:pt x="9" y="26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4" y="24"/>
                      <a:pt x="0" y="25"/>
                      <a:pt x="0" y="24"/>
                    </a:cubicBezTo>
                    <a:cubicBezTo>
                      <a:pt x="0" y="23"/>
                      <a:pt x="0" y="21"/>
                      <a:pt x="1" y="21"/>
                    </a:cubicBezTo>
                    <a:cubicBezTo>
                      <a:pt x="3" y="21"/>
                      <a:pt x="5" y="22"/>
                      <a:pt x="8" y="21"/>
                    </a:cubicBezTo>
                    <a:cubicBezTo>
                      <a:pt x="11" y="20"/>
                      <a:pt x="14" y="18"/>
                      <a:pt x="12" y="18"/>
                    </a:cubicBezTo>
                    <a:cubicBezTo>
                      <a:pt x="10" y="19"/>
                      <a:pt x="3" y="19"/>
                      <a:pt x="2" y="19"/>
                    </a:cubicBezTo>
                    <a:cubicBezTo>
                      <a:pt x="1" y="18"/>
                      <a:pt x="2" y="17"/>
                      <a:pt x="4" y="17"/>
                    </a:cubicBezTo>
                    <a:cubicBezTo>
                      <a:pt x="6" y="17"/>
                      <a:pt x="15" y="16"/>
                      <a:pt x="14" y="16"/>
                    </a:cubicBezTo>
                    <a:cubicBezTo>
                      <a:pt x="12" y="16"/>
                      <a:pt x="4" y="16"/>
                      <a:pt x="5" y="14"/>
                    </a:cubicBezTo>
                    <a:cubicBezTo>
                      <a:pt x="6" y="13"/>
                      <a:pt x="7" y="12"/>
                      <a:pt x="9" y="12"/>
                    </a:cubicBezTo>
                    <a:cubicBezTo>
                      <a:pt x="10" y="12"/>
                      <a:pt x="16" y="12"/>
                      <a:pt x="14" y="12"/>
                    </a:cubicBezTo>
                    <a:cubicBezTo>
                      <a:pt x="12" y="11"/>
                      <a:pt x="8" y="10"/>
                      <a:pt x="10" y="9"/>
                    </a:cubicBezTo>
                    <a:cubicBezTo>
                      <a:pt x="12" y="8"/>
                      <a:pt x="16" y="7"/>
                      <a:pt x="17" y="8"/>
                    </a:cubicBezTo>
                    <a:cubicBezTo>
                      <a:pt x="18" y="9"/>
                      <a:pt x="17" y="12"/>
                      <a:pt x="19" y="12"/>
                    </a:cubicBezTo>
                    <a:cubicBezTo>
                      <a:pt x="21" y="12"/>
                      <a:pt x="22" y="11"/>
                      <a:pt x="24" y="12"/>
                    </a:cubicBezTo>
                    <a:cubicBezTo>
                      <a:pt x="26" y="13"/>
                      <a:pt x="30" y="15"/>
                      <a:pt x="31" y="16"/>
                    </a:cubicBezTo>
                    <a:cubicBezTo>
                      <a:pt x="31" y="17"/>
                      <a:pt x="32" y="16"/>
                      <a:pt x="33" y="17"/>
                    </a:cubicBezTo>
                    <a:cubicBezTo>
                      <a:pt x="33" y="18"/>
                      <a:pt x="33" y="20"/>
                      <a:pt x="35" y="20"/>
                    </a:cubicBezTo>
                    <a:cubicBezTo>
                      <a:pt x="36" y="20"/>
                      <a:pt x="35" y="20"/>
                      <a:pt x="39" y="20"/>
                    </a:cubicBezTo>
                    <a:cubicBezTo>
                      <a:pt x="42" y="20"/>
                      <a:pt x="47" y="18"/>
                      <a:pt x="45" y="17"/>
                    </a:cubicBezTo>
                    <a:cubicBezTo>
                      <a:pt x="42" y="15"/>
                      <a:pt x="39" y="15"/>
                      <a:pt x="42" y="15"/>
                    </a:cubicBezTo>
                    <a:cubicBezTo>
                      <a:pt x="45" y="14"/>
                      <a:pt x="47" y="14"/>
                      <a:pt x="45" y="13"/>
                    </a:cubicBezTo>
                    <a:cubicBezTo>
                      <a:pt x="43" y="11"/>
                      <a:pt x="39" y="11"/>
                      <a:pt x="40" y="10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3" y="6"/>
                      <a:pt x="47" y="0"/>
                      <a:pt x="48" y="4"/>
                    </a:cubicBezTo>
                    <a:cubicBezTo>
                      <a:pt x="49" y="8"/>
                      <a:pt x="49" y="8"/>
                      <a:pt x="50" y="9"/>
                    </a:cubicBezTo>
                    <a:cubicBezTo>
                      <a:pt x="50" y="11"/>
                      <a:pt x="51" y="11"/>
                      <a:pt x="50" y="12"/>
                    </a:cubicBezTo>
                    <a:cubicBezTo>
                      <a:pt x="49" y="12"/>
                      <a:pt x="50" y="13"/>
                      <a:pt x="50" y="13"/>
                    </a:cubicBezTo>
                    <a:cubicBezTo>
                      <a:pt x="51" y="13"/>
                      <a:pt x="52" y="12"/>
                      <a:pt x="52" y="14"/>
                    </a:cubicBezTo>
                    <a:cubicBezTo>
                      <a:pt x="53" y="15"/>
                      <a:pt x="56" y="16"/>
                      <a:pt x="57" y="16"/>
                    </a:cubicBezTo>
                    <a:cubicBezTo>
                      <a:pt x="58" y="17"/>
                      <a:pt x="58" y="17"/>
                      <a:pt x="59" y="17"/>
                    </a:cubicBezTo>
                    <a:cubicBezTo>
                      <a:pt x="59" y="16"/>
                      <a:pt x="58" y="14"/>
                      <a:pt x="60" y="14"/>
                    </a:cubicBezTo>
                    <a:cubicBezTo>
                      <a:pt x="62" y="14"/>
                      <a:pt x="62" y="14"/>
                      <a:pt x="64" y="14"/>
                    </a:cubicBezTo>
                    <a:cubicBezTo>
                      <a:pt x="66" y="15"/>
                      <a:pt x="66" y="18"/>
                      <a:pt x="65" y="19"/>
                    </a:cubicBezTo>
                    <a:cubicBezTo>
                      <a:pt x="64" y="20"/>
                      <a:pt x="65" y="22"/>
                      <a:pt x="64" y="23"/>
                    </a:cubicBezTo>
                    <a:cubicBezTo>
                      <a:pt x="62" y="24"/>
                      <a:pt x="56" y="26"/>
                      <a:pt x="55" y="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49" name="Freeform 560">
                <a:extLst>
                  <a:ext uri="{FF2B5EF4-FFF2-40B4-BE49-F238E27FC236}">
                    <a16:creationId xmlns:a16="http://schemas.microsoft.com/office/drawing/2014/main" id="{B1562C09-3799-428C-9DDB-62F61ACC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-1308"/>
                <a:ext cx="32" cy="21"/>
              </a:xfrm>
              <a:custGeom>
                <a:avLst/>
                <a:gdLst>
                  <a:gd name="T0" fmla="*/ 11 w 12"/>
                  <a:gd name="T1" fmla="*/ 1 h 8"/>
                  <a:gd name="T2" fmla="*/ 1 w 12"/>
                  <a:gd name="T3" fmla="*/ 6 h 8"/>
                  <a:gd name="T4" fmla="*/ 7 w 12"/>
                  <a:gd name="T5" fmla="*/ 7 h 8"/>
                  <a:gd name="T6" fmla="*/ 11 w 12"/>
                  <a:gd name="T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8">
                    <a:moveTo>
                      <a:pt x="11" y="1"/>
                    </a:moveTo>
                    <a:cubicBezTo>
                      <a:pt x="9" y="1"/>
                      <a:pt x="0" y="5"/>
                      <a:pt x="1" y="6"/>
                    </a:cubicBezTo>
                    <a:cubicBezTo>
                      <a:pt x="3" y="7"/>
                      <a:pt x="6" y="8"/>
                      <a:pt x="7" y="7"/>
                    </a:cubicBezTo>
                    <a:cubicBezTo>
                      <a:pt x="8" y="5"/>
                      <a:pt x="12" y="0"/>
                      <a:pt x="1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0" name="Freeform 561">
                <a:extLst>
                  <a:ext uri="{FF2B5EF4-FFF2-40B4-BE49-F238E27FC236}">
                    <a16:creationId xmlns:a16="http://schemas.microsoft.com/office/drawing/2014/main" id="{01976D0C-4268-42BE-93C8-5D3F98419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-1354"/>
                <a:ext cx="110" cy="56"/>
              </a:xfrm>
              <a:custGeom>
                <a:avLst/>
                <a:gdLst>
                  <a:gd name="T0" fmla="*/ 33 w 41"/>
                  <a:gd name="T1" fmla="*/ 14 h 21"/>
                  <a:gd name="T2" fmla="*/ 28 w 41"/>
                  <a:gd name="T3" fmla="*/ 14 h 21"/>
                  <a:gd name="T4" fmla="*/ 28 w 41"/>
                  <a:gd name="T5" fmla="*/ 9 h 21"/>
                  <a:gd name="T6" fmla="*/ 25 w 41"/>
                  <a:gd name="T7" fmla="*/ 11 h 21"/>
                  <a:gd name="T8" fmla="*/ 23 w 41"/>
                  <a:gd name="T9" fmla="*/ 11 h 21"/>
                  <a:gd name="T10" fmla="*/ 23 w 41"/>
                  <a:gd name="T11" fmla="*/ 12 h 21"/>
                  <a:gd name="T12" fmla="*/ 22 w 41"/>
                  <a:gd name="T13" fmla="*/ 16 h 21"/>
                  <a:gd name="T14" fmla="*/ 20 w 41"/>
                  <a:gd name="T15" fmla="*/ 16 h 21"/>
                  <a:gd name="T16" fmla="*/ 18 w 41"/>
                  <a:gd name="T17" fmla="*/ 17 h 21"/>
                  <a:gd name="T18" fmla="*/ 16 w 41"/>
                  <a:gd name="T19" fmla="*/ 19 h 21"/>
                  <a:gd name="T20" fmla="*/ 13 w 41"/>
                  <a:gd name="T21" fmla="*/ 18 h 21"/>
                  <a:gd name="T22" fmla="*/ 11 w 41"/>
                  <a:gd name="T23" fmla="*/ 17 h 21"/>
                  <a:gd name="T24" fmla="*/ 7 w 41"/>
                  <a:gd name="T25" fmla="*/ 18 h 21"/>
                  <a:gd name="T26" fmla="*/ 3 w 41"/>
                  <a:gd name="T27" fmla="*/ 19 h 21"/>
                  <a:gd name="T28" fmla="*/ 1 w 41"/>
                  <a:gd name="T29" fmla="*/ 18 h 21"/>
                  <a:gd name="T30" fmla="*/ 2 w 41"/>
                  <a:gd name="T31" fmla="*/ 15 h 21"/>
                  <a:gd name="T32" fmla="*/ 2 w 41"/>
                  <a:gd name="T33" fmla="*/ 14 h 21"/>
                  <a:gd name="T34" fmla="*/ 9 w 41"/>
                  <a:gd name="T35" fmla="*/ 13 h 21"/>
                  <a:gd name="T36" fmla="*/ 12 w 41"/>
                  <a:gd name="T37" fmla="*/ 10 h 21"/>
                  <a:gd name="T38" fmla="*/ 23 w 41"/>
                  <a:gd name="T39" fmla="*/ 3 h 21"/>
                  <a:gd name="T40" fmla="*/ 34 w 41"/>
                  <a:gd name="T41" fmla="*/ 3 h 21"/>
                  <a:gd name="T42" fmla="*/ 35 w 41"/>
                  <a:gd name="T43" fmla="*/ 1 h 21"/>
                  <a:gd name="T44" fmla="*/ 40 w 41"/>
                  <a:gd name="T45" fmla="*/ 3 h 21"/>
                  <a:gd name="T46" fmla="*/ 38 w 41"/>
                  <a:gd name="T47" fmla="*/ 5 h 21"/>
                  <a:gd name="T48" fmla="*/ 39 w 41"/>
                  <a:gd name="T49" fmla="*/ 8 h 21"/>
                  <a:gd name="T50" fmla="*/ 38 w 41"/>
                  <a:gd name="T51" fmla="*/ 9 h 21"/>
                  <a:gd name="T52" fmla="*/ 38 w 41"/>
                  <a:gd name="T53" fmla="*/ 11 h 21"/>
                  <a:gd name="T54" fmla="*/ 34 w 41"/>
                  <a:gd name="T55" fmla="*/ 11 h 21"/>
                  <a:gd name="T56" fmla="*/ 33 w 41"/>
                  <a:gd name="T57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21">
                    <a:moveTo>
                      <a:pt x="33" y="14"/>
                    </a:moveTo>
                    <a:cubicBezTo>
                      <a:pt x="32" y="15"/>
                      <a:pt x="28" y="16"/>
                      <a:pt x="28" y="14"/>
                    </a:cubicBezTo>
                    <a:cubicBezTo>
                      <a:pt x="28" y="11"/>
                      <a:pt x="30" y="10"/>
                      <a:pt x="28" y="9"/>
                    </a:cubicBezTo>
                    <a:cubicBezTo>
                      <a:pt x="27" y="9"/>
                      <a:pt x="25" y="9"/>
                      <a:pt x="25" y="11"/>
                    </a:cubicBezTo>
                    <a:cubicBezTo>
                      <a:pt x="25" y="12"/>
                      <a:pt x="24" y="12"/>
                      <a:pt x="23" y="11"/>
                    </a:cubicBezTo>
                    <a:cubicBezTo>
                      <a:pt x="23" y="11"/>
                      <a:pt x="23" y="10"/>
                      <a:pt x="23" y="12"/>
                    </a:cubicBezTo>
                    <a:cubicBezTo>
                      <a:pt x="23" y="14"/>
                      <a:pt x="23" y="15"/>
                      <a:pt x="22" y="16"/>
                    </a:cubicBezTo>
                    <a:cubicBezTo>
                      <a:pt x="21" y="17"/>
                      <a:pt x="20" y="16"/>
                      <a:pt x="20" y="16"/>
                    </a:cubicBezTo>
                    <a:cubicBezTo>
                      <a:pt x="19" y="15"/>
                      <a:pt x="19" y="16"/>
                      <a:pt x="18" y="17"/>
                    </a:cubicBezTo>
                    <a:cubicBezTo>
                      <a:pt x="18" y="18"/>
                      <a:pt x="19" y="19"/>
                      <a:pt x="16" y="19"/>
                    </a:cubicBezTo>
                    <a:cubicBezTo>
                      <a:pt x="14" y="19"/>
                      <a:pt x="14" y="20"/>
                      <a:pt x="13" y="18"/>
                    </a:cubicBezTo>
                    <a:cubicBezTo>
                      <a:pt x="12" y="17"/>
                      <a:pt x="12" y="16"/>
                      <a:pt x="11" y="17"/>
                    </a:cubicBezTo>
                    <a:cubicBezTo>
                      <a:pt x="9" y="18"/>
                      <a:pt x="9" y="19"/>
                      <a:pt x="7" y="18"/>
                    </a:cubicBezTo>
                    <a:cubicBezTo>
                      <a:pt x="5" y="18"/>
                      <a:pt x="5" y="18"/>
                      <a:pt x="3" y="19"/>
                    </a:cubicBezTo>
                    <a:cubicBezTo>
                      <a:pt x="2" y="19"/>
                      <a:pt x="0" y="21"/>
                      <a:pt x="1" y="18"/>
                    </a:cubicBezTo>
                    <a:cubicBezTo>
                      <a:pt x="2" y="16"/>
                      <a:pt x="4" y="15"/>
                      <a:pt x="2" y="15"/>
                    </a:cubicBezTo>
                    <a:cubicBezTo>
                      <a:pt x="0" y="16"/>
                      <a:pt x="0" y="15"/>
                      <a:pt x="2" y="14"/>
                    </a:cubicBezTo>
                    <a:cubicBezTo>
                      <a:pt x="5" y="13"/>
                      <a:pt x="7" y="14"/>
                      <a:pt x="9" y="13"/>
                    </a:cubicBezTo>
                    <a:cubicBezTo>
                      <a:pt x="10" y="12"/>
                      <a:pt x="9" y="11"/>
                      <a:pt x="12" y="10"/>
                    </a:cubicBezTo>
                    <a:cubicBezTo>
                      <a:pt x="15" y="9"/>
                      <a:pt x="17" y="2"/>
                      <a:pt x="23" y="3"/>
                    </a:cubicBezTo>
                    <a:cubicBezTo>
                      <a:pt x="28" y="3"/>
                      <a:pt x="34" y="5"/>
                      <a:pt x="34" y="3"/>
                    </a:cubicBezTo>
                    <a:cubicBezTo>
                      <a:pt x="34" y="1"/>
                      <a:pt x="33" y="0"/>
                      <a:pt x="35" y="1"/>
                    </a:cubicBezTo>
                    <a:cubicBezTo>
                      <a:pt x="37" y="1"/>
                      <a:pt x="41" y="2"/>
                      <a:pt x="40" y="3"/>
                    </a:cubicBezTo>
                    <a:cubicBezTo>
                      <a:pt x="39" y="3"/>
                      <a:pt x="37" y="5"/>
                      <a:pt x="38" y="5"/>
                    </a:cubicBezTo>
                    <a:cubicBezTo>
                      <a:pt x="39" y="6"/>
                      <a:pt x="40" y="8"/>
                      <a:pt x="39" y="8"/>
                    </a:cubicBezTo>
                    <a:cubicBezTo>
                      <a:pt x="38" y="8"/>
                      <a:pt x="37" y="8"/>
                      <a:pt x="38" y="9"/>
                    </a:cubicBezTo>
                    <a:cubicBezTo>
                      <a:pt x="38" y="9"/>
                      <a:pt x="40" y="11"/>
                      <a:pt x="38" y="11"/>
                    </a:cubicBezTo>
                    <a:cubicBezTo>
                      <a:pt x="37" y="11"/>
                      <a:pt x="34" y="11"/>
                      <a:pt x="34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1" name="Freeform 562">
                <a:extLst>
                  <a:ext uri="{FF2B5EF4-FFF2-40B4-BE49-F238E27FC236}">
                    <a16:creationId xmlns:a16="http://schemas.microsoft.com/office/drawing/2014/main" id="{19277203-CF58-43E0-9AF8-7DC193527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-1333"/>
                <a:ext cx="24" cy="6"/>
              </a:xfrm>
              <a:custGeom>
                <a:avLst/>
                <a:gdLst>
                  <a:gd name="T0" fmla="*/ 7 w 9"/>
                  <a:gd name="T1" fmla="*/ 2 h 2"/>
                  <a:gd name="T2" fmla="*/ 3 w 9"/>
                  <a:gd name="T3" fmla="*/ 1 h 2"/>
                  <a:gd name="T4" fmla="*/ 7 w 9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7" y="2"/>
                    </a:moveTo>
                    <a:cubicBezTo>
                      <a:pt x="4" y="2"/>
                      <a:pt x="0" y="1"/>
                      <a:pt x="3" y="1"/>
                    </a:cubicBezTo>
                    <a:cubicBezTo>
                      <a:pt x="6" y="0"/>
                      <a:pt x="9" y="2"/>
                      <a:pt x="7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2" name="Freeform 563">
                <a:extLst>
                  <a:ext uri="{FF2B5EF4-FFF2-40B4-BE49-F238E27FC236}">
                    <a16:creationId xmlns:a16="http://schemas.microsoft.com/office/drawing/2014/main" id="{F958D1B3-70FE-473D-BE20-3E0ED4954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-1373"/>
                <a:ext cx="56" cy="27"/>
              </a:xfrm>
              <a:custGeom>
                <a:avLst/>
                <a:gdLst>
                  <a:gd name="T0" fmla="*/ 6 w 21"/>
                  <a:gd name="T1" fmla="*/ 10 h 10"/>
                  <a:gd name="T2" fmla="*/ 0 w 21"/>
                  <a:gd name="T3" fmla="*/ 5 h 10"/>
                  <a:gd name="T4" fmla="*/ 3 w 21"/>
                  <a:gd name="T5" fmla="*/ 3 h 10"/>
                  <a:gd name="T6" fmla="*/ 18 w 21"/>
                  <a:gd name="T7" fmla="*/ 0 h 10"/>
                  <a:gd name="T8" fmla="*/ 18 w 21"/>
                  <a:gd name="T9" fmla="*/ 3 h 10"/>
                  <a:gd name="T10" fmla="*/ 15 w 21"/>
                  <a:gd name="T11" fmla="*/ 4 h 10"/>
                  <a:gd name="T12" fmla="*/ 16 w 21"/>
                  <a:gd name="T13" fmla="*/ 7 h 10"/>
                  <a:gd name="T14" fmla="*/ 6 w 2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6" y="10"/>
                    </a:moveTo>
                    <a:cubicBezTo>
                      <a:pt x="4" y="10"/>
                      <a:pt x="0" y="6"/>
                      <a:pt x="0" y="5"/>
                    </a:cubicBezTo>
                    <a:cubicBezTo>
                      <a:pt x="0" y="4"/>
                      <a:pt x="2" y="3"/>
                      <a:pt x="3" y="3"/>
                    </a:cubicBezTo>
                    <a:cubicBezTo>
                      <a:pt x="4" y="2"/>
                      <a:pt x="15" y="0"/>
                      <a:pt x="18" y="0"/>
                    </a:cubicBezTo>
                    <a:cubicBezTo>
                      <a:pt x="20" y="0"/>
                      <a:pt x="21" y="2"/>
                      <a:pt x="18" y="3"/>
                    </a:cubicBezTo>
                    <a:cubicBezTo>
                      <a:pt x="15" y="3"/>
                      <a:pt x="13" y="4"/>
                      <a:pt x="15" y="4"/>
                    </a:cubicBezTo>
                    <a:cubicBezTo>
                      <a:pt x="16" y="4"/>
                      <a:pt x="18" y="6"/>
                      <a:pt x="16" y="7"/>
                    </a:cubicBezTo>
                    <a:cubicBezTo>
                      <a:pt x="14" y="8"/>
                      <a:pt x="9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3" name="Freeform 564">
                <a:extLst>
                  <a:ext uri="{FF2B5EF4-FFF2-40B4-BE49-F238E27FC236}">
                    <a16:creationId xmlns:a16="http://schemas.microsoft.com/office/drawing/2014/main" id="{ADBD75C8-5BD9-4B6D-A370-87B1ABE74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3" y="-1367"/>
                <a:ext cx="24" cy="10"/>
              </a:xfrm>
              <a:custGeom>
                <a:avLst/>
                <a:gdLst>
                  <a:gd name="T0" fmla="*/ 7 w 9"/>
                  <a:gd name="T1" fmla="*/ 4 h 4"/>
                  <a:gd name="T2" fmla="*/ 3 w 9"/>
                  <a:gd name="T3" fmla="*/ 0 h 4"/>
                  <a:gd name="T4" fmla="*/ 7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7" y="4"/>
                    </a:moveTo>
                    <a:cubicBezTo>
                      <a:pt x="4" y="4"/>
                      <a:pt x="0" y="0"/>
                      <a:pt x="3" y="0"/>
                    </a:cubicBezTo>
                    <a:cubicBezTo>
                      <a:pt x="7" y="0"/>
                      <a:pt x="9" y="3"/>
                      <a:pt x="7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4" name="Freeform 565">
                <a:extLst>
                  <a:ext uri="{FF2B5EF4-FFF2-40B4-BE49-F238E27FC236}">
                    <a16:creationId xmlns:a16="http://schemas.microsoft.com/office/drawing/2014/main" id="{8235684B-9A43-4255-9742-7A969BA0D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-1394"/>
                <a:ext cx="62" cy="19"/>
              </a:xfrm>
              <a:custGeom>
                <a:avLst/>
                <a:gdLst>
                  <a:gd name="T0" fmla="*/ 1 w 23"/>
                  <a:gd name="T1" fmla="*/ 6 h 7"/>
                  <a:gd name="T2" fmla="*/ 6 w 23"/>
                  <a:gd name="T3" fmla="*/ 4 h 7"/>
                  <a:gd name="T4" fmla="*/ 14 w 23"/>
                  <a:gd name="T5" fmla="*/ 0 h 7"/>
                  <a:gd name="T6" fmla="*/ 21 w 23"/>
                  <a:gd name="T7" fmla="*/ 5 h 7"/>
                  <a:gd name="T8" fmla="*/ 14 w 23"/>
                  <a:gd name="T9" fmla="*/ 6 h 7"/>
                  <a:gd name="T10" fmla="*/ 10 w 23"/>
                  <a:gd name="T11" fmla="*/ 7 h 7"/>
                  <a:gd name="T12" fmla="*/ 5 w 23"/>
                  <a:gd name="T13" fmla="*/ 6 h 7"/>
                  <a:gd name="T14" fmla="*/ 1 w 2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7">
                    <a:moveTo>
                      <a:pt x="1" y="6"/>
                    </a:moveTo>
                    <a:cubicBezTo>
                      <a:pt x="0" y="5"/>
                      <a:pt x="4" y="4"/>
                      <a:pt x="6" y="4"/>
                    </a:cubicBezTo>
                    <a:cubicBezTo>
                      <a:pt x="9" y="3"/>
                      <a:pt x="12" y="0"/>
                      <a:pt x="14" y="0"/>
                    </a:cubicBezTo>
                    <a:cubicBezTo>
                      <a:pt x="16" y="1"/>
                      <a:pt x="23" y="4"/>
                      <a:pt x="21" y="5"/>
                    </a:cubicBezTo>
                    <a:cubicBezTo>
                      <a:pt x="19" y="6"/>
                      <a:pt x="16" y="6"/>
                      <a:pt x="14" y="6"/>
                    </a:cubicBezTo>
                    <a:cubicBezTo>
                      <a:pt x="12" y="6"/>
                      <a:pt x="13" y="6"/>
                      <a:pt x="10" y="7"/>
                    </a:cubicBezTo>
                    <a:cubicBezTo>
                      <a:pt x="7" y="7"/>
                      <a:pt x="7" y="5"/>
                      <a:pt x="5" y="6"/>
                    </a:cubicBezTo>
                    <a:cubicBezTo>
                      <a:pt x="3" y="6"/>
                      <a:pt x="2" y="7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5" name="Freeform 566">
                <a:extLst>
                  <a:ext uri="{FF2B5EF4-FFF2-40B4-BE49-F238E27FC236}">
                    <a16:creationId xmlns:a16="http://schemas.microsoft.com/office/drawing/2014/main" id="{B1E784F7-013A-4BE5-85C3-64BB3450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" y="-1330"/>
                <a:ext cx="83" cy="56"/>
              </a:xfrm>
              <a:custGeom>
                <a:avLst/>
                <a:gdLst>
                  <a:gd name="T0" fmla="*/ 23 w 31"/>
                  <a:gd name="T1" fmla="*/ 20 h 21"/>
                  <a:gd name="T2" fmla="*/ 14 w 31"/>
                  <a:gd name="T3" fmla="*/ 19 h 21"/>
                  <a:gd name="T4" fmla="*/ 15 w 31"/>
                  <a:gd name="T5" fmla="*/ 17 h 21"/>
                  <a:gd name="T6" fmla="*/ 12 w 31"/>
                  <a:gd name="T7" fmla="*/ 15 h 21"/>
                  <a:gd name="T8" fmla="*/ 18 w 31"/>
                  <a:gd name="T9" fmla="*/ 13 h 21"/>
                  <a:gd name="T10" fmla="*/ 15 w 31"/>
                  <a:gd name="T11" fmla="*/ 12 h 21"/>
                  <a:gd name="T12" fmla="*/ 5 w 31"/>
                  <a:gd name="T13" fmla="*/ 14 h 21"/>
                  <a:gd name="T14" fmla="*/ 0 w 31"/>
                  <a:gd name="T15" fmla="*/ 14 h 21"/>
                  <a:gd name="T16" fmla="*/ 5 w 31"/>
                  <a:gd name="T17" fmla="*/ 11 h 21"/>
                  <a:gd name="T18" fmla="*/ 7 w 31"/>
                  <a:gd name="T19" fmla="*/ 9 h 21"/>
                  <a:gd name="T20" fmla="*/ 3 w 31"/>
                  <a:gd name="T21" fmla="*/ 8 h 21"/>
                  <a:gd name="T22" fmla="*/ 6 w 31"/>
                  <a:gd name="T23" fmla="*/ 6 h 21"/>
                  <a:gd name="T24" fmla="*/ 4 w 31"/>
                  <a:gd name="T25" fmla="*/ 5 h 21"/>
                  <a:gd name="T26" fmla="*/ 9 w 31"/>
                  <a:gd name="T27" fmla="*/ 4 h 21"/>
                  <a:gd name="T28" fmla="*/ 17 w 31"/>
                  <a:gd name="T29" fmla="*/ 10 h 21"/>
                  <a:gd name="T30" fmla="*/ 17 w 31"/>
                  <a:gd name="T31" fmla="*/ 8 h 21"/>
                  <a:gd name="T32" fmla="*/ 15 w 31"/>
                  <a:gd name="T33" fmla="*/ 7 h 21"/>
                  <a:gd name="T34" fmla="*/ 15 w 31"/>
                  <a:gd name="T35" fmla="*/ 5 h 21"/>
                  <a:gd name="T36" fmla="*/ 10 w 31"/>
                  <a:gd name="T37" fmla="*/ 3 h 21"/>
                  <a:gd name="T38" fmla="*/ 10 w 31"/>
                  <a:gd name="T39" fmla="*/ 1 h 21"/>
                  <a:gd name="T40" fmla="*/ 7 w 31"/>
                  <a:gd name="T41" fmla="*/ 2 h 21"/>
                  <a:gd name="T42" fmla="*/ 13 w 31"/>
                  <a:gd name="T43" fmla="*/ 0 h 21"/>
                  <a:gd name="T44" fmla="*/ 14 w 31"/>
                  <a:gd name="T45" fmla="*/ 2 h 21"/>
                  <a:gd name="T46" fmla="*/ 20 w 31"/>
                  <a:gd name="T47" fmla="*/ 3 h 21"/>
                  <a:gd name="T48" fmla="*/ 24 w 31"/>
                  <a:gd name="T49" fmla="*/ 1 h 21"/>
                  <a:gd name="T50" fmla="*/ 28 w 31"/>
                  <a:gd name="T51" fmla="*/ 5 h 21"/>
                  <a:gd name="T52" fmla="*/ 28 w 31"/>
                  <a:gd name="T53" fmla="*/ 7 h 21"/>
                  <a:gd name="T54" fmla="*/ 28 w 31"/>
                  <a:gd name="T55" fmla="*/ 12 h 21"/>
                  <a:gd name="T56" fmla="*/ 29 w 31"/>
                  <a:gd name="T57" fmla="*/ 16 h 21"/>
                  <a:gd name="T58" fmla="*/ 26 w 31"/>
                  <a:gd name="T59" fmla="*/ 15 h 21"/>
                  <a:gd name="T60" fmla="*/ 28 w 31"/>
                  <a:gd name="T61" fmla="*/ 18 h 21"/>
                  <a:gd name="T62" fmla="*/ 23 w 31"/>
                  <a:gd name="T6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21">
                    <a:moveTo>
                      <a:pt x="23" y="20"/>
                    </a:moveTo>
                    <a:cubicBezTo>
                      <a:pt x="20" y="20"/>
                      <a:pt x="13" y="21"/>
                      <a:pt x="14" y="19"/>
                    </a:cubicBezTo>
                    <a:cubicBezTo>
                      <a:pt x="15" y="18"/>
                      <a:pt x="17" y="18"/>
                      <a:pt x="15" y="17"/>
                    </a:cubicBezTo>
                    <a:cubicBezTo>
                      <a:pt x="13" y="16"/>
                      <a:pt x="12" y="16"/>
                      <a:pt x="12" y="15"/>
                    </a:cubicBezTo>
                    <a:cubicBezTo>
                      <a:pt x="13" y="15"/>
                      <a:pt x="17" y="13"/>
                      <a:pt x="18" y="13"/>
                    </a:cubicBezTo>
                    <a:cubicBezTo>
                      <a:pt x="18" y="13"/>
                      <a:pt x="19" y="12"/>
                      <a:pt x="15" y="12"/>
                    </a:cubicBezTo>
                    <a:cubicBezTo>
                      <a:pt x="10" y="13"/>
                      <a:pt x="10" y="13"/>
                      <a:pt x="5" y="14"/>
                    </a:cubicBezTo>
                    <a:cubicBezTo>
                      <a:pt x="0" y="14"/>
                      <a:pt x="0" y="15"/>
                      <a:pt x="0" y="14"/>
                    </a:cubicBezTo>
                    <a:cubicBezTo>
                      <a:pt x="0" y="12"/>
                      <a:pt x="3" y="11"/>
                      <a:pt x="5" y="11"/>
                    </a:cubicBezTo>
                    <a:cubicBezTo>
                      <a:pt x="7" y="11"/>
                      <a:pt x="10" y="10"/>
                      <a:pt x="7" y="9"/>
                    </a:cubicBezTo>
                    <a:cubicBezTo>
                      <a:pt x="4" y="8"/>
                      <a:pt x="2" y="9"/>
                      <a:pt x="3" y="8"/>
                    </a:cubicBezTo>
                    <a:cubicBezTo>
                      <a:pt x="5" y="6"/>
                      <a:pt x="9" y="6"/>
                      <a:pt x="6" y="6"/>
                    </a:cubicBezTo>
                    <a:cubicBezTo>
                      <a:pt x="3" y="6"/>
                      <a:pt x="2" y="6"/>
                      <a:pt x="4" y="5"/>
                    </a:cubicBezTo>
                    <a:cubicBezTo>
                      <a:pt x="6" y="4"/>
                      <a:pt x="6" y="2"/>
                      <a:pt x="9" y="4"/>
                    </a:cubicBezTo>
                    <a:cubicBezTo>
                      <a:pt x="11" y="6"/>
                      <a:pt x="15" y="10"/>
                      <a:pt x="17" y="10"/>
                    </a:cubicBezTo>
                    <a:cubicBezTo>
                      <a:pt x="18" y="9"/>
                      <a:pt x="19" y="8"/>
                      <a:pt x="17" y="8"/>
                    </a:cubicBezTo>
                    <a:cubicBezTo>
                      <a:pt x="15" y="8"/>
                      <a:pt x="13" y="7"/>
                      <a:pt x="15" y="7"/>
                    </a:cubicBezTo>
                    <a:cubicBezTo>
                      <a:pt x="17" y="7"/>
                      <a:pt x="18" y="6"/>
                      <a:pt x="15" y="5"/>
                    </a:cubicBezTo>
                    <a:cubicBezTo>
                      <a:pt x="12" y="4"/>
                      <a:pt x="10" y="3"/>
                      <a:pt x="10" y="3"/>
                    </a:cubicBezTo>
                    <a:cubicBezTo>
                      <a:pt x="11" y="2"/>
                      <a:pt x="12" y="1"/>
                      <a:pt x="10" y="1"/>
                    </a:cubicBezTo>
                    <a:cubicBezTo>
                      <a:pt x="9" y="2"/>
                      <a:pt x="5" y="3"/>
                      <a:pt x="7" y="2"/>
                    </a:cubicBezTo>
                    <a:cubicBezTo>
                      <a:pt x="10" y="0"/>
                      <a:pt x="15" y="0"/>
                      <a:pt x="13" y="0"/>
                    </a:cubicBezTo>
                    <a:cubicBezTo>
                      <a:pt x="12" y="1"/>
                      <a:pt x="12" y="2"/>
                      <a:pt x="14" y="2"/>
                    </a:cubicBezTo>
                    <a:cubicBezTo>
                      <a:pt x="16" y="3"/>
                      <a:pt x="18" y="4"/>
                      <a:pt x="20" y="3"/>
                    </a:cubicBezTo>
                    <a:cubicBezTo>
                      <a:pt x="21" y="3"/>
                      <a:pt x="23" y="1"/>
                      <a:pt x="24" y="1"/>
                    </a:cubicBezTo>
                    <a:cubicBezTo>
                      <a:pt x="25" y="2"/>
                      <a:pt x="28" y="4"/>
                      <a:pt x="28" y="5"/>
                    </a:cubicBezTo>
                    <a:cubicBezTo>
                      <a:pt x="28" y="5"/>
                      <a:pt x="29" y="5"/>
                      <a:pt x="28" y="7"/>
                    </a:cubicBezTo>
                    <a:cubicBezTo>
                      <a:pt x="28" y="9"/>
                      <a:pt x="27" y="12"/>
                      <a:pt x="28" y="12"/>
                    </a:cubicBezTo>
                    <a:cubicBezTo>
                      <a:pt x="29" y="12"/>
                      <a:pt x="31" y="16"/>
                      <a:pt x="29" y="16"/>
                    </a:cubicBezTo>
                    <a:cubicBezTo>
                      <a:pt x="28" y="15"/>
                      <a:pt x="27" y="14"/>
                      <a:pt x="26" y="15"/>
                    </a:cubicBezTo>
                    <a:cubicBezTo>
                      <a:pt x="26" y="15"/>
                      <a:pt x="27" y="18"/>
                      <a:pt x="28" y="18"/>
                    </a:cubicBezTo>
                    <a:cubicBezTo>
                      <a:pt x="29" y="19"/>
                      <a:pt x="25" y="20"/>
                      <a:pt x="23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6" name="Freeform 567">
                <a:extLst>
                  <a:ext uri="{FF2B5EF4-FFF2-40B4-BE49-F238E27FC236}">
                    <a16:creationId xmlns:a16="http://schemas.microsoft.com/office/drawing/2014/main" id="{CA3F9C3B-A659-44B8-B281-1F5F468FB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9" y="-1306"/>
                <a:ext cx="27" cy="8"/>
              </a:xfrm>
              <a:custGeom>
                <a:avLst/>
                <a:gdLst>
                  <a:gd name="T0" fmla="*/ 1 w 10"/>
                  <a:gd name="T1" fmla="*/ 3 h 3"/>
                  <a:gd name="T2" fmla="*/ 7 w 10"/>
                  <a:gd name="T3" fmla="*/ 0 h 3"/>
                  <a:gd name="T4" fmla="*/ 1 w 10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" y="3"/>
                    </a:moveTo>
                    <a:cubicBezTo>
                      <a:pt x="4" y="3"/>
                      <a:pt x="10" y="0"/>
                      <a:pt x="7" y="0"/>
                    </a:cubicBezTo>
                    <a:cubicBezTo>
                      <a:pt x="4" y="0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7" name="Freeform 568">
                <a:extLst>
                  <a:ext uri="{FF2B5EF4-FFF2-40B4-BE49-F238E27FC236}">
                    <a16:creationId xmlns:a16="http://schemas.microsoft.com/office/drawing/2014/main" id="{B06D894A-E650-412F-9687-09A00AFCD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4" y="-1308"/>
                <a:ext cx="24" cy="5"/>
              </a:xfrm>
              <a:custGeom>
                <a:avLst/>
                <a:gdLst>
                  <a:gd name="T0" fmla="*/ 1 w 9"/>
                  <a:gd name="T1" fmla="*/ 2 h 2"/>
                  <a:gd name="T2" fmla="*/ 6 w 9"/>
                  <a:gd name="T3" fmla="*/ 0 h 2"/>
                  <a:gd name="T4" fmla="*/ 1 w 9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">
                    <a:moveTo>
                      <a:pt x="1" y="2"/>
                    </a:moveTo>
                    <a:cubicBezTo>
                      <a:pt x="0" y="2"/>
                      <a:pt x="4" y="1"/>
                      <a:pt x="6" y="0"/>
                    </a:cubicBezTo>
                    <a:cubicBezTo>
                      <a:pt x="9" y="0"/>
                      <a:pt x="4" y="2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8" name="Freeform 569">
                <a:extLst>
                  <a:ext uri="{FF2B5EF4-FFF2-40B4-BE49-F238E27FC236}">
                    <a16:creationId xmlns:a16="http://schemas.microsoft.com/office/drawing/2014/main" id="{3C00BF14-6BD1-4FBB-9039-89B1861D6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1" y="-1316"/>
                <a:ext cx="29" cy="13"/>
              </a:xfrm>
              <a:custGeom>
                <a:avLst/>
                <a:gdLst>
                  <a:gd name="T0" fmla="*/ 2 w 11"/>
                  <a:gd name="T1" fmla="*/ 3 h 5"/>
                  <a:gd name="T2" fmla="*/ 11 w 11"/>
                  <a:gd name="T3" fmla="*/ 1 h 5"/>
                  <a:gd name="T4" fmla="*/ 2 w 1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2" y="3"/>
                    </a:moveTo>
                    <a:cubicBezTo>
                      <a:pt x="0" y="2"/>
                      <a:pt x="11" y="0"/>
                      <a:pt x="11" y="1"/>
                    </a:cubicBezTo>
                    <a:cubicBezTo>
                      <a:pt x="11" y="2"/>
                      <a:pt x="7" y="5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59" name="Freeform 570">
                <a:extLst>
                  <a:ext uri="{FF2B5EF4-FFF2-40B4-BE49-F238E27FC236}">
                    <a16:creationId xmlns:a16="http://schemas.microsoft.com/office/drawing/2014/main" id="{B88A7DDB-F8E6-483F-AE31-EEC33DF0C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-1327"/>
                <a:ext cx="27" cy="13"/>
              </a:xfrm>
              <a:custGeom>
                <a:avLst/>
                <a:gdLst>
                  <a:gd name="T0" fmla="*/ 2 w 10"/>
                  <a:gd name="T1" fmla="*/ 4 h 5"/>
                  <a:gd name="T2" fmla="*/ 1 w 10"/>
                  <a:gd name="T3" fmla="*/ 0 h 5"/>
                  <a:gd name="T4" fmla="*/ 7 w 10"/>
                  <a:gd name="T5" fmla="*/ 4 h 5"/>
                  <a:gd name="T6" fmla="*/ 2 w 10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2" y="4"/>
                    </a:moveTo>
                    <a:cubicBezTo>
                      <a:pt x="0" y="4"/>
                      <a:pt x="0" y="0"/>
                      <a:pt x="1" y="0"/>
                    </a:cubicBezTo>
                    <a:cubicBezTo>
                      <a:pt x="3" y="0"/>
                      <a:pt x="10" y="4"/>
                      <a:pt x="7" y="4"/>
                    </a:cubicBezTo>
                    <a:cubicBezTo>
                      <a:pt x="5" y="4"/>
                      <a:pt x="4" y="5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0" name="Freeform 571">
                <a:extLst>
                  <a:ext uri="{FF2B5EF4-FFF2-40B4-BE49-F238E27FC236}">
                    <a16:creationId xmlns:a16="http://schemas.microsoft.com/office/drawing/2014/main" id="{A691C46E-B734-4358-8DCA-590E97EBD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-1365"/>
                <a:ext cx="37" cy="24"/>
              </a:xfrm>
              <a:custGeom>
                <a:avLst/>
                <a:gdLst>
                  <a:gd name="T0" fmla="*/ 9 w 14"/>
                  <a:gd name="T1" fmla="*/ 9 h 9"/>
                  <a:gd name="T2" fmla="*/ 4 w 14"/>
                  <a:gd name="T3" fmla="*/ 2 h 9"/>
                  <a:gd name="T4" fmla="*/ 9 w 14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9">
                    <a:moveTo>
                      <a:pt x="9" y="9"/>
                    </a:moveTo>
                    <a:cubicBezTo>
                      <a:pt x="7" y="9"/>
                      <a:pt x="0" y="0"/>
                      <a:pt x="4" y="2"/>
                    </a:cubicBezTo>
                    <a:cubicBezTo>
                      <a:pt x="7" y="3"/>
                      <a:pt x="14" y="9"/>
                      <a:pt x="9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1" name="Freeform 572">
                <a:extLst>
                  <a:ext uri="{FF2B5EF4-FFF2-40B4-BE49-F238E27FC236}">
                    <a16:creationId xmlns:a16="http://schemas.microsoft.com/office/drawing/2014/main" id="{3202AE70-403F-417D-844F-1683256B6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" y="-1367"/>
                <a:ext cx="27" cy="10"/>
              </a:xfrm>
              <a:custGeom>
                <a:avLst/>
                <a:gdLst>
                  <a:gd name="T0" fmla="*/ 3 w 10"/>
                  <a:gd name="T1" fmla="*/ 1 h 4"/>
                  <a:gd name="T2" fmla="*/ 9 w 10"/>
                  <a:gd name="T3" fmla="*/ 3 h 4"/>
                  <a:gd name="T4" fmla="*/ 3 w 10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3" y="1"/>
                    </a:moveTo>
                    <a:cubicBezTo>
                      <a:pt x="5" y="0"/>
                      <a:pt x="10" y="2"/>
                      <a:pt x="9" y="3"/>
                    </a:cubicBezTo>
                    <a:cubicBezTo>
                      <a:pt x="4" y="4"/>
                      <a:pt x="0" y="2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2" name="Freeform 573">
                <a:extLst>
                  <a:ext uri="{FF2B5EF4-FFF2-40B4-BE49-F238E27FC236}">
                    <a16:creationId xmlns:a16="http://schemas.microsoft.com/office/drawing/2014/main" id="{1275D187-5B80-4E3D-BAC8-CE01D8C60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" y="-1413"/>
                <a:ext cx="101" cy="54"/>
              </a:xfrm>
              <a:custGeom>
                <a:avLst/>
                <a:gdLst>
                  <a:gd name="T0" fmla="*/ 30 w 38"/>
                  <a:gd name="T1" fmla="*/ 18 h 20"/>
                  <a:gd name="T2" fmla="*/ 27 w 38"/>
                  <a:gd name="T3" fmla="*/ 15 h 20"/>
                  <a:gd name="T4" fmla="*/ 20 w 38"/>
                  <a:gd name="T5" fmla="*/ 14 h 20"/>
                  <a:gd name="T6" fmla="*/ 15 w 38"/>
                  <a:gd name="T7" fmla="*/ 15 h 20"/>
                  <a:gd name="T8" fmla="*/ 17 w 38"/>
                  <a:gd name="T9" fmla="*/ 13 h 20"/>
                  <a:gd name="T10" fmla="*/ 9 w 38"/>
                  <a:gd name="T11" fmla="*/ 13 h 20"/>
                  <a:gd name="T12" fmla="*/ 5 w 38"/>
                  <a:gd name="T13" fmla="*/ 11 h 20"/>
                  <a:gd name="T14" fmla="*/ 8 w 38"/>
                  <a:gd name="T15" fmla="*/ 10 h 20"/>
                  <a:gd name="T16" fmla="*/ 13 w 38"/>
                  <a:gd name="T17" fmla="*/ 10 h 20"/>
                  <a:gd name="T18" fmla="*/ 12 w 38"/>
                  <a:gd name="T19" fmla="*/ 8 h 20"/>
                  <a:gd name="T20" fmla="*/ 13 w 38"/>
                  <a:gd name="T21" fmla="*/ 7 h 20"/>
                  <a:gd name="T22" fmla="*/ 10 w 38"/>
                  <a:gd name="T23" fmla="*/ 7 h 20"/>
                  <a:gd name="T24" fmla="*/ 9 w 38"/>
                  <a:gd name="T25" fmla="*/ 5 h 20"/>
                  <a:gd name="T26" fmla="*/ 6 w 38"/>
                  <a:gd name="T27" fmla="*/ 6 h 20"/>
                  <a:gd name="T28" fmla="*/ 4 w 38"/>
                  <a:gd name="T29" fmla="*/ 5 h 20"/>
                  <a:gd name="T30" fmla="*/ 1 w 38"/>
                  <a:gd name="T31" fmla="*/ 4 h 20"/>
                  <a:gd name="T32" fmla="*/ 3 w 38"/>
                  <a:gd name="T33" fmla="*/ 1 h 20"/>
                  <a:gd name="T34" fmla="*/ 8 w 38"/>
                  <a:gd name="T35" fmla="*/ 1 h 20"/>
                  <a:gd name="T36" fmla="*/ 17 w 38"/>
                  <a:gd name="T37" fmla="*/ 1 h 20"/>
                  <a:gd name="T38" fmla="*/ 17 w 38"/>
                  <a:gd name="T39" fmla="*/ 5 h 20"/>
                  <a:gd name="T40" fmla="*/ 21 w 38"/>
                  <a:gd name="T41" fmla="*/ 4 h 20"/>
                  <a:gd name="T42" fmla="*/ 24 w 38"/>
                  <a:gd name="T43" fmla="*/ 5 h 20"/>
                  <a:gd name="T44" fmla="*/ 27 w 38"/>
                  <a:gd name="T45" fmla="*/ 7 h 20"/>
                  <a:gd name="T46" fmla="*/ 32 w 38"/>
                  <a:gd name="T47" fmla="*/ 8 h 20"/>
                  <a:gd name="T48" fmla="*/ 35 w 38"/>
                  <a:gd name="T49" fmla="*/ 13 h 20"/>
                  <a:gd name="T50" fmla="*/ 37 w 38"/>
                  <a:gd name="T51" fmla="*/ 17 h 20"/>
                  <a:gd name="T52" fmla="*/ 30 w 38"/>
                  <a:gd name="T5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20">
                    <a:moveTo>
                      <a:pt x="30" y="18"/>
                    </a:moveTo>
                    <a:cubicBezTo>
                      <a:pt x="28" y="17"/>
                      <a:pt x="29" y="17"/>
                      <a:pt x="27" y="15"/>
                    </a:cubicBezTo>
                    <a:cubicBezTo>
                      <a:pt x="24" y="14"/>
                      <a:pt x="23" y="13"/>
                      <a:pt x="20" y="14"/>
                    </a:cubicBezTo>
                    <a:cubicBezTo>
                      <a:pt x="17" y="14"/>
                      <a:pt x="12" y="16"/>
                      <a:pt x="15" y="15"/>
                    </a:cubicBezTo>
                    <a:cubicBezTo>
                      <a:pt x="17" y="13"/>
                      <a:pt x="19" y="13"/>
                      <a:pt x="17" y="13"/>
                    </a:cubicBezTo>
                    <a:cubicBezTo>
                      <a:pt x="15" y="13"/>
                      <a:pt x="10" y="13"/>
                      <a:pt x="9" y="13"/>
                    </a:cubicBezTo>
                    <a:cubicBezTo>
                      <a:pt x="8" y="13"/>
                      <a:pt x="5" y="12"/>
                      <a:pt x="5" y="11"/>
                    </a:cubicBezTo>
                    <a:cubicBezTo>
                      <a:pt x="6" y="10"/>
                      <a:pt x="5" y="10"/>
                      <a:pt x="8" y="10"/>
                    </a:cubicBezTo>
                    <a:cubicBezTo>
                      <a:pt x="11" y="10"/>
                      <a:pt x="14" y="11"/>
                      <a:pt x="13" y="10"/>
                    </a:cubicBezTo>
                    <a:cubicBezTo>
                      <a:pt x="12" y="9"/>
                      <a:pt x="11" y="9"/>
                      <a:pt x="12" y="8"/>
                    </a:cubicBezTo>
                    <a:cubicBezTo>
                      <a:pt x="13" y="8"/>
                      <a:pt x="14" y="7"/>
                      <a:pt x="13" y="7"/>
                    </a:cubicBezTo>
                    <a:cubicBezTo>
                      <a:pt x="12" y="7"/>
                      <a:pt x="10" y="9"/>
                      <a:pt x="10" y="7"/>
                    </a:cubicBezTo>
                    <a:cubicBezTo>
                      <a:pt x="10" y="6"/>
                      <a:pt x="11" y="5"/>
                      <a:pt x="9" y="5"/>
                    </a:cubicBezTo>
                    <a:cubicBezTo>
                      <a:pt x="7" y="5"/>
                      <a:pt x="8" y="6"/>
                      <a:pt x="6" y="6"/>
                    </a:cubicBezTo>
                    <a:cubicBezTo>
                      <a:pt x="5" y="6"/>
                      <a:pt x="6" y="6"/>
                      <a:pt x="4" y="5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1" y="2"/>
                      <a:pt x="0" y="1"/>
                      <a:pt x="3" y="1"/>
                    </a:cubicBezTo>
                    <a:cubicBezTo>
                      <a:pt x="5" y="1"/>
                      <a:pt x="8" y="1"/>
                      <a:pt x="8" y="1"/>
                    </a:cubicBezTo>
                    <a:cubicBezTo>
                      <a:pt x="9" y="0"/>
                      <a:pt x="17" y="0"/>
                      <a:pt x="17" y="1"/>
                    </a:cubicBezTo>
                    <a:cubicBezTo>
                      <a:pt x="17" y="3"/>
                      <a:pt x="15" y="6"/>
                      <a:pt x="17" y="5"/>
                    </a:cubicBezTo>
                    <a:cubicBezTo>
                      <a:pt x="20" y="5"/>
                      <a:pt x="19" y="5"/>
                      <a:pt x="21" y="4"/>
                    </a:cubicBezTo>
                    <a:cubicBezTo>
                      <a:pt x="23" y="3"/>
                      <a:pt x="22" y="4"/>
                      <a:pt x="24" y="5"/>
                    </a:cubicBezTo>
                    <a:cubicBezTo>
                      <a:pt x="26" y="6"/>
                      <a:pt x="24" y="7"/>
                      <a:pt x="27" y="7"/>
                    </a:cubicBezTo>
                    <a:cubicBezTo>
                      <a:pt x="29" y="7"/>
                      <a:pt x="32" y="6"/>
                      <a:pt x="32" y="8"/>
                    </a:cubicBezTo>
                    <a:cubicBezTo>
                      <a:pt x="33" y="10"/>
                      <a:pt x="34" y="12"/>
                      <a:pt x="35" y="13"/>
                    </a:cubicBezTo>
                    <a:cubicBezTo>
                      <a:pt x="36" y="14"/>
                      <a:pt x="38" y="15"/>
                      <a:pt x="37" y="17"/>
                    </a:cubicBezTo>
                    <a:cubicBezTo>
                      <a:pt x="36" y="18"/>
                      <a:pt x="33" y="20"/>
                      <a:pt x="30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3" name="Freeform 574">
                <a:extLst>
                  <a:ext uri="{FF2B5EF4-FFF2-40B4-BE49-F238E27FC236}">
                    <a16:creationId xmlns:a16="http://schemas.microsoft.com/office/drawing/2014/main" id="{9116B0D1-4D2A-4944-ADB6-3BA56DD18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-1442"/>
                <a:ext cx="29" cy="16"/>
              </a:xfrm>
              <a:custGeom>
                <a:avLst/>
                <a:gdLst>
                  <a:gd name="T0" fmla="*/ 8 w 11"/>
                  <a:gd name="T1" fmla="*/ 6 h 6"/>
                  <a:gd name="T2" fmla="*/ 4 w 11"/>
                  <a:gd name="T3" fmla="*/ 5 h 6"/>
                  <a:gd name="T4" fmla="*/ 1 w 11"/>
                  <a:gd name="T5" fmla="*/ 3 h 6"/>
                  <a:gd name="T6" fmla="*/ 8 w 11"/>
                  <a:gd name="T7" fmla="*/ 2 h 6"/>
                  <a:gd name="T8" fmla="*/ 8 w 11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8" y="6"/>
                    </a:moveTo>
                    <a:cubicBezTo>
                      <a:pt x="6" y="6"/>
                      <a:pt x="8" y="5"/>
                      <a:pt x="4" y="5"/>
                    </a:cubicBezTo>
                    <a:cubicBezTo>
                      <a:pt x="1" y="4"/>
                      <a:pt x="0" y="4"/>
                      <a:pt x="1" y="3"/>
                    </a:cubicBezTo>
                    <a:cubicBezTo>
                      <a:pt x="3" y="2"/>
                      <a:pt x="5" y="0"/>
                      <a:pt x="8" y="2"/>
                    </a:cubicBezTo>
                    <a:cubicBezTo>
                      <a:pt x="10" y="4"/>
                      <a:pt x="11" y="6"/>
                      <a:pt x="8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4" name="Freeform 575">
                <a:extLst>
                  <a:ext uri="{FF2B5EF4-FFF2-40B4-BE49-F238E27FC236}">
                    <a16:creationId xmlns:a16="http://schemas.microsoft.com/office/drawing/2014/main" id="{AF90BA47-5896-4759-B034-04D4A604A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-1394"/>
                <a:ext cx="61" cy="35"/>
              </a:xfrm>
              <a:custGeom>
                <a:avLst/>
                <a:gdLst>
                  <a:gd name="T0" fmla="*/ 10 w 23"/>
                  <a:gd name="T1" fmla="*/ 8 h 13"/>
                  <a:gd name="T2" fmla="*/ 3 w 23"/>
                  <a:gd name="T3" fmla="*/ 4 h 13"/>
                  <a:gd name="T4" fmla="*/ 5 w 23"/>
                  <a:gd name="T5" fmla="*/ 2 h 13"/>
                  <a:gd name="T6" fmla="*/ 3 w 23"/>
                  <a:gd name="T7" fmla="*/ 0 h 13"/>
                  <a:gd name="T8" fmla="*/ 14 w 23"/>
                  <a:gd name="T9" fmla="*/ 3 h 13"/>
                  <a:gd name="T10" fmla="*/ 22 w 23"/>
                  <a:gd name="T11" fmla="*/ 5 h 13"/>
                  <a:gd name="T12" fmla="*/ 19 w 23"/>
                  <a:gd name="T13" fmla="*/ 7 h 13"/>
                  <a:gd name="T14" fmla="*/ 20 w 23"/>
                  <a:gd name="T15" fmla="*/ 10 h 13"/>
                  <a:gd name="T16" fmla="*/ 10 w 23"/>
                  <a:gd name="T17" fmla="*/ 11 h 13"/>
                  <a:gd name="T18" fmla="*/ 5 w 23"/>
                  <a:gd name="T19" fmla="*/ 9 h 13"/>
                  <a:gd name="T20" fmla="*/ 10 w 23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3">
                    <a:moveTo>
                      <a:pt x="10" y="8"/>
                    </a:moveTo>
                    <a:cubicBezTo>
                      <a:pt x="6" y="7"/>
                      <a:pt x="1" y="5"/>
                      <a:pt x="3" y="4"/>
                    </a:cubicBezTo>
                    <a:cubicBezTo>
                      <a:pt x="4" y="3"/>
                      <a:pt x="6" y="3"/>
                      <a:pt x="5" y="2"/>
                    </a:cubicBezTo>
                    <a:cubicBezTo>
                      <a:pt x="4" y="1"/>
                      <a:pt x="0" y="1"/>
                      <a:pt x="3" y="0"/>
                    </a:cubicBezTo>
                    <a:cubicBezTo>
                      <a:pt x="6" y="0"/>
                      <a:pt x="12" y="2"/>
                      <a:pt x="14" y="3"/>
                    </a:cubicBezTo>
                    <a:cubicBezTo>
                      <a:pt x="16" y="4"/>
                      <a:pt x="23" y="4"/>
                      <a:pt x="22" y="5"/>
                    </a:cubicBezTo>
                    <a:cubicBezTo>
                      <a:pt x="20" y="6"/>
                      <a:pt x="18" y="6"/>
                      <a:pt x="19" y="7"/>
                    </a:cubicBezTo>
                    <a:cubicBezTo>
                      <a:pt x="20" y="8"/>
                      <a:pt x="22" y="10"/>
                      <a:pt x="20" y="10"/>
                    </a:cubicBezTo>
                    <a:cubicBezTo>
                      <a:pt x="18" y="10"/>
                      <a:pt x="12" y="13"/>
                      <a:pt x="10" y="11"/>
                    </a:cubicBezTo>
                    <a:cubicBezTo>
                      <a:pt x="8" y="10"/>
                      <a:pt x="4" y="9"/>
                      <a:pt x="5" y="9"/>
                    </a:cubicBezTo>
                    <a:cubicBezTo>
                      <a:pt x="7" y="9"/>
                      <a:pt x="11" y="8"/>
                      <a:pt x="10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5" name="Freeform 576">
                <a:extLst>
                  <a:ext uri="{FF2B5EF4-FFF2-40B4-BE49-F238E27FC236}">
                    <a16:creationId xmlns:a16="http://schemas.microsoft.com/office/drawing/2014/main" id="{8CC43186-915D-4854-8F0F-99B87E504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6" y="-1365"/>
                <a:ext cx="51" cy="14"/>
              </a:xfrm>
              <a:custGeom>
                <a:avLst/>
                <a:gdLst>
                  <a:gd name="T0" fmla="*/ 14 w 19"/>
                  <a:gd name="T1" fmla="*/ 5 h 5"/>
                  <a:gd name="T2" fmla="*/ 16 w 19"/>
                  <a:gd name="T3" fmla="*/ 2 h 5"/>
                  <a:gd name="T4" fmla="*/ 0 w 19"/>
                  <a:gd name="T5" fmla="*/ 1 h 5"/>
                  <a:gd name="T6" fmla="*/ 2 w 19"/>
                  <a:gd name="T7" fmla="*/ 5 h 5"/>
                  <a:gd name="T8" fmla="*/ 14 w 1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">
                    <a:moveTo>
                      <a:pt x="14" y="5"/>
                    </a:moveTo>
                    <a:cubicBezTo>
                      <a:pt x="16" y="4"/>
                      <a:pt x="19" y="2"/>
                      <a:pt x="16" y="2"/>
                    </a:cubicBezTo>
                    <a:cubicBezTo>
                      <a:pt x="14" y="1"/>
                      <a:pt x="0" y="0"/>
                      <a:pt x="0" y="1"/>
                    </a:cubicBezTo>
                    <a:cubicBezTo>
                      <a:pt x="0" y="3"/>
                      <a:pt x="0" y="5"/>
                      <a:pt x="2" y="5"/>
                    </a:cubicBezTo>
                    <a:cubicBezTo>
                      <a:pt x="5" y="5"/>
                      <a:pt x="12" y="5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6" name="Freeform 577">
                <a:extLst>
                  <a:ext uri="{FF2B5EF4-FFF2-40B4-BE49-F238E27FC236}">
                    <a16:creationId xmlns:a16="http://schemas.microsoft.com/office/drawing/2014/main" id="{B708D9EB-E0E2-4A68-9878-6048161C7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1" y="-1295"/>
                <a:ext cx="48" cy="32"/>
              </a:xfrm>
              <a:custGeom>
                <a:avLst/>
                <a:gdLst>
                  <a:gd name="T0" fmla="*/ 8 w 18"/>
                  <a:gd name="T1" fmla="*/ 1 h 12"/>
                  <a:gd name="T2" fmla="*/ 1 w 18"/>
                  <a:gd name="T3" fmla="*/ 6 h 12"/>
                  <a:gd name="T4" fmla="*/ 7 w 18"/>
                  <a:gd name="T5" fmla="*/ 10 h 12"/>
                  <a:gd name="T6" fmla="*/ 16 w 18"/>
                  <a:gd name="T7" fmla="*/ 11 h 12"/>
                  <a:gd name="T8" fmla="*/ 16 w 18"/>
                  <a:gd name="T9" fmla="*/ 7 h 12"/>
                  <a:gd name="T10" fmla="*/ 16 w 18"/>
                  <a:gd name="T11" fmla="*/ 5 h 12"/>
                  <a:gd name="T12" fmla="*/ 8 w 18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2">
                    <a:moveTo>
                      <a:pt x="8" y="1"/>
                    </a:moveTo>
                    <a:cubicBezTo>
                      <a:pt x="5" y="0"/>
                      <a:pt x="0" y="5"/>
                      <a:pt x="1" y="6"/>
                    </a:cubicBezTo>
                    <a:cubicBezTo>
                      <a:pt x="2" y="7"/>
                      <a:pt x="5" y="10"/>
                      <a:pt x="7" y="10"/>
                    </a:cubicBezTo>
                    <a:cubicBezTo>
                      <a:pt x="10" y="11"/>
                      <a:pt x="15" y="12"/>
                      <a:pt x="16" y="11"/>
                    </a:cubicBezTo>
                    <a:cubicBezTo>
                      <a:pt x="17" y="10"/>
                      <a:pt x="16" y="8"/>
                      <a:pt x="16" y="7"/>
                    </a:cubicBezTo>
                    <a:cubicBezTo>
                      <a:pt x="17" y="6"/>
                      <a:pt x="18" y="6"/>
                      <a:pt x="16" y="5"/>
                    </a:cubicBezTo>
                    <a:cubicBezTo>
                      <a:pt x="15" y="3"/>
                      <a:pt x="9" y="1"/>
                      <a:pt x="8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7" name="Freeform 578">
                <a:extLst>
                  <a:ext uri="{FF2B5EF4-FFF2-40B4-BE49-F238E27FC236}">
                    <a16:creationId xmlns:a16="http://schemas.microsoft.com/office/drawing/2014/main" id="{2A712FF6-6462-4778-A5B2-6566313F2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2" y="-1306"/>
                <a:ext cx="14" cy="8"/>
              </a:xfrm>
              <a:custGeom>
                <a:avLst/>
                <a:gdLst>
                  <a:gd name="T0" fmla="*/ 4 w 5"/>
                  <a:gd name="T1" fmla="*/ 3 h 3"/>
                  <a:gd name="T2" fmla="*/ 1 w 5"/>
                  <a:gd name="T3" fmla="*/ 1 h 3"/>
                  <a:gd name="T4" fmla="*/ 4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2" y="3"/>
                      <a:pt x="0" y="1"/>
                      <a:pt x="1" y="1"/>
                    </a:cubicBezTo>
                    <a:cubicBezTo>
                      <a:pt x="3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8" name="Freeform 579">
                <a:extLst>
                  <a:ext uri="{FF2B5EF4-FFF2-40B4-BE49-F238E27FC236}">
                    <a16:creationId xmlns:a16="http://schemas.microsoft.com/office/drawing/2014/main" id="{2A65457D-F1D5-4CA1-AE5A-583BCCF32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8" y="-1359"/>
                <a:ext cx="30" cy="21"/>
              </a:xfrm>
              <a:custGeom>
                <a:avLst/>
                <a:gdLst>
                  <a:gd name="T0" fmla="*/ 1 w 11"/>
                  <a:gd name="T1" fmla="*/ 6 h 8"/>
                  <a:gd name="T2" fmla="*/ 1 w 11"/>
                  <a:gd name="T3" fmla="*/ 3 h 8"/>
                  <a:gd name="T4" fmla="*/ 2 w 11"/>
                  <a:gd name="T5" fmla="*/ 1 h 8"/>
                  <a:gd name="T6" fmla="*/ 9 w 11"/>
                  <a:gd name="T7" fmla="*/ 4 h 8"/>
                  <a:gd name="T8" fmla="*/ 3 w 11"/>
                  <a:gd name="T9" fmla="*/ 7 h 8"/>
                  <a:gd name="T10" fmla="*/ 1 w 11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" y="6"/>
                    </a:moveTo>
                    <a:cubicBezTo>
                      <a:pt x="0" y="5"/>
                      <a:pt x="2" y="5"/>
                      <a:pt x="1" y="3"/>
                    </a:cubicBezTo>
                    <a:cubicBezTo>
                      <a:pt x="1" y="1"/>
                      <a:pt x="0" y="0"/>
                      <a:pt x="2" y="1"/>
                    </a:cubicBezTo>
                    <a:cubicBezTo>
                      <a:pt x="5" y="1"/>
                      <a:pt x="11" y="3"/>
                      <a:pt x="9" y="4"/>
                    </a:cubicBezTo>
                    <a:cubicBezTo>
                      <a:pt x="7" y="5"/>
                      <a:pt x="5" y="6"/>
                      <a:pt x="3" y="7"/>
                    </a:cubicBezTo>
                    <a:cubicBezTo>
                      <a:pt x="2" y="8"/>
                      <a:pt x="2" y="7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69" name="Freeform 580">
                <a:extLst>
                  <a:ext uri="{FF2B5EF4-FFF2-40B4-BE49-F238E27FC236}">
                    <a16:creationId xmlns:a16="http://schemas.microsoft.com/office/drawing/2014/main" id="{AB7F5125-FA14-46B7-AA46-58DBFFB77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-1333"/>
                <a:ext cx="13" cy="11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4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4"/>
                      <a:pt x="5" y="3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0" name="Freeform 581">
                <a:extLst>
                  <a:ext uri="{FF2B5EF4-FFF2-40B4-BE49-F238E27FC236}">
                    <a16:creationId xmlns:a16="http://schemas.microsoft.com/office/drawing/2014/main" id="{1BE04248-6A54-4133-B14C-4E9066FD5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-1341"/>
                <a:ext cx="265" cy="81"/>
              </a:xfrm>
              <a:custGeom>
                <a:avLst/>
                <a:gdLst>
                  <a:gd name="T0" fmla="*/ 21 w 99"/>
                  <a:gd name="T1" fmla="*/ 7 h 30"/>
                  <a:gd name="T2" fmla="*/ 22 w 99"/>
                  <a:gd name="T3" fmla="*/ 4 h 30"/>
                  <a:gd name="T4" fmla="*/ 18 w 99"/>
                  <a:gd name="T5" fmla="*/ 2 h 30"/>
                  <a:gd name="T6" fmla="*/ 10 w 99"/>
                  <a:gd name="T7" fmla="*/ 1 h 30"/>
                  <a:gd name="T8" fmla="*/ 4 w 99"/>
                  <a:gd name="T9" fmla="*/ 2 h 30"/>
                  <a:gd name="T10" fmla="*/ 3 w 99"/>
                  <a:gd name="T11" fmla="*/ 4 h 30"/>
                  <a:gd name="T12" fmla="*/ 3 w 99"/>
                  <a:gd name="T13" fmla="*/ 5 h 30"/>
                  <a:gd name="T14" fmla="*/ 8 w 99"/>
                  <a:gd name="T15" fmla="*/ 7 h 30"/>
                  <a:gd name="T16" fmla="*/ 8 w 99"/>
                  <a:gd name="T17" fmla="*/ 8 h 30"/>
                  <a:gd name="T18" fmla="*/ 11 w 99"/>
                  <a:gd name="T19" fmla="*/ 9 h 30"/>
                  <a:gd name="T20" fmla="*/ 17 w 99"/>
                  <a:gd name="T21" fmla="*/ 9 h 30"/>
                  <a:gd name="T22" fmla="*/ 22 w 99"/>
                  <a:gd name="T23" fmla="*/ 9 h 30"/>
                  <a:gd name="T24" fmla="*/ 26 w 99"/>
                  <a:gd name="T25" fmla="*/ 11 h 30"/>
                  <a:gd name="T26" fmla="*/ 28 w 99"/>
                  <a:gd name="T27" fmla="*/ 15 h 30"/>
                  <a:gd name="T28" fmla="*/ 29 w 99"/>
                  <a:gd name="T29" fmla="*/ 18 h 30"/>
                  <a:gd name="T30" fmla="*/ 27 w 99"/>
                  <a:gd name="T31" fmla="*/ 21 h 30"/>
                  <a:gd name="T32" fmla="*/ 29 w 99"/>
                  <a:gd name="T33" fmla="*/ 25 h 30"/>
                  <a:gd name="T34" fmla="*/ 32 w 99"/>
                  <a:gd name="T35" fmla="*/ 28 h 30"/>
                  <a:gd name="T36" fmla="*/ 35 w 99"/>
                  <a:gd name="T37" fmla="*/ 27 h 30"/>
                  <a:gd name="T38" fmla="*/ 41 w 99"/>
                  <a:gd name="T39" fmla="*/ 29 h 30"/>
                  <a:gd name="T40" fmla="*/ 46 w 99"/>
                  <a:gd name="T41" fmla="*/ 27 h 30"/>
                  <a:gd name="T42" fmla="*/ 49 w 99"/>
                  <a:gd name="T43" fmla="*/ 27 h 30"/>
                  <a:gd name="T44" fmla="*/ 53 w 99"/>
                  <a:gd name="T45" fmla="*/ 30 h 30"/>
                  <a:gd name="T46" fmla="*/ 74 w 99"/>
                  <a:gd name="T47" fmla="*/ 29 h 30"/>
                  <a:gd name="T48" fmla="*/ 76 w 99"/>
                  <a:gd name="T49" fmla="*/ 26 h 30"/>
                  <a:gd name="T50" fmla="*/ 78 w 99"/>
                  <a:gd name="T51" fmla="*/ 27 h 30"/>
                  <a:gd name="T52" fmla="*/ 87 w 99"/>
                  <a:gd name="T53" fmla="*/ 30 h 30"/>
                  <a:gd name="T54" fmla="*/ 94 w 99"/>
                  <a:gd name="T55" fmla="*/ 28 h 30"/>
                  <a:gd name="T56" fmla="*/ 95 w 99"/>
                  <a:gd name="T57" fmla="*/ 27 h 30"/>
                  <a:gd name="T58" fmla="*/ 97 w 99"/>
                  <a:gd name="T59" fmla="*/ 24 h 30"/>
                  <a:gd name="T60" fmla="*/ 93 w 99"/>
                  <a:gd name="T61" fmla="*/ 24 h 30"/>
                  <a:gd name="T62" fmla="*/ 97 w 99"/>
                  <a:gd name="T63" fmla="*/ 19 h 30"/>
                  <a:gd name="T64" fmla="*/ 94 w 99"/>
                  <a:gd name="T65" fmla="*/ 18 h 30"/>
                  <a:gd name="T66" fmla="*/ 89 w 99"/>
                  <a:gd name="T67" fmla="*/ 17 h 30"/>
                  <a:gd name="T68" fmla="*/ 88 w 99"/>
                  <a:gd name="T69" fmla="*/ 16 h 30"/>
                  <a:gd name="T70" fmla="*/ 79 w 99"/>
                  <a:gd name="T71" fmla="*/ 16 h 30"/>
                  <a:gd name="T72" fmla="*/ 74 w 99"/>
                  <a:gd name="T73" fmla="*/ 15 h 30"/>
                  <a:gd name="T74" fmla="*/ 64 w 99"/>
                  <a:gd name="T75" fmla="*/ 18 h 30"/>
                  <a:gd name="T76" fmla="*/ 63 w 99"/>
                  <a:gd name="T77" fmla="*/ 19 h 30"/>
                  <a:gd name="T78" fmla="*/ 62 w 99"/>
                  <a:gd name="T79" fmla="*/ 20 h 30"/>
                  <a:gd name="T80" fmla="*/ 57 w 99"/>
                  <a:gd name="T81" fmla="*/ 19 h 30"/>
                  <a:gd name="T82" fmla="*/ 52 w 99"/>
                  <a:gd name="T83" fmla="*/ 18 h 30"/>
                  <a:gd name="T84" fmla="*/ 48 w 99"/>
                  <a:gd name="T85" fmla="*/ 18 h 30"/>
                  <a:gd name="T86" fmla="*/ 47 w 99"/>
                  <a:gd name="T87" fmla="*/ 20 h 30"/>
                  <a:gd name="T88" fmla="*/ 44 w 99"/>
                  <a:gd name="T89" fmla="*/ 18 h 30"/>
                  <a:gd name="T90" fmla="*/ 43 w 99"/>
                  <a:gd name="T91" fmla="*/ 17 h 30"/>
                  <a:gd name="T92" fmla="*/ 43 w 99"/>
                  <a:gd name="T93" fmla="*/ 15 h 30"/>
                  <a:gd name="T94" fmla="*/ 40 w 99"/>
                  <a:gd name="T95" fmla="*/ 13 h 30"/>
                  <a:gd name="T96" fmla="*/ 35 w 99"/>
                  <a:gd name="T97" fmla="*/ 14 h 30"/>
                  <a:gd name="T98" fmla="*/ 37 w 99"/>
                  <a:gd name="T99" fmla="*/ 13 h 30"/>
                  <a:gd name="T100" fmla="*/ 32 w 99"/>
                  <a:gd name="T101" fmla="*/ 10 h 30"/>
                  <a:gd name="T102" fmla="*/ 43 w 99"/>
                  <a:gd name="T103" fmla="*/ 10 h 30"/>
                  <a:gd name="T104" fmla="*/ 39 w 99"/>
                  <a:gd name="T105" fmla="*/ 8 h 30"/>
                  <a:gd name="T106" fmla="*/ 33 w 99"/>
                  <a:gd name="T107" fmla="*/ 8 h 30"/>
                  <a:gd name="T108" fmla="*/ 36 w 99"/>
                  <a:gd name="T109" fmla="*/ 6 h 30"/>
                  <a:gd name="T110" fmla="*/ 31 w 99"/>
                  <a:gd name="T111" fmla="*/ 5 h 30"/>
                  <a:gd name="T112" fmla="*/ 23 w 99"/>
                  <a:gd name="T113" fmla="*/ 6 h 30"/>
                  <a:gd name="T114" fmla="*/ 21 w 99"/>
                  <a:gd name="T115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9" h="30">
                    <a:moveTo>
                      <a:pt x="21" y="7"/>
                    </a:moveTo>
                    <a:cubicBezTo>
                      <a:pt x="20" y="7"/>
                      <a:pt x="24" y="6"/>
                      <a:pt x="22" y="4"/>
                    </a:cubicBezTo>
                    <a:cubicBezTo>
                      <a:pt x="21" y="3"/>
                      <a:pt x="20" y="2"/>
                      <a:pt x="18" y="2"/>
                    </a:cubicBezTo>
                    <a:cubicBezTo>
                      <a:pt x="17" y="3"/>
                      <a:pt x="12" y="1"/>
                      <a:pt x="10" y="1"/>
                    </a:cubicBezTo>
                    <a:cubicBezTo>
                      <a:pt x="7" y="0"/>
                      <a:pt x="1" y="1"/>
                      <a:pt x="4" y="2"/>
                    </a:cubicBezTo>
                    <a:cubicBezTo>
                      <a:pt x="6" y="3"/>
                      <a:pt x="5" y="3"/>
                      <a:pt x="3" y="4"/>
                    </a:cubicBezTo>
                    <a:cubicBezTo>
                      <a:pt x="1" y="4"/>
                      <a:pt x="0" y="4"/>
                      <a:pt x="3" y="5"/>
                    </a:cubicBezTo>
                    <a:cubicBezTo>
                      <a:pt x="6" y="5"/>
                      <a:pt x="7" y="6"/>
                      <a:pt x="8" y="7"/>
                    </a:cubicBezTo>
                    <a:cubicBezTo>
                      <a:pt x="10" y="7"/>
                      <a:pt x="8" y="8"/>
                      <a:pt x="8" y="8"/>
                    </a:cubicBezTo>
                    <a:cubicBezTo>
                      <a:pt x="7" y="8"/>
                      <a:pt x="9" y="8"/>
                      <a:pt x="11" y="9"/>
                    </a:cubicBezTo>
                    <a:cubicBezTo>
                      <a:pt x="13" y="9"/>
                      <a:pt x="14" y="9"/>
                      <a:pt x="17" y="9"/>
                    </a:cubicBezTo>
                    <a:cubicBezTo>
                      <a:pt x="20" y="9"/>
                      <a:pt x="20" y="8"/>
                      <a:pt x="22" y="9"/>
                    </a:cubicBezTo>
                    <a:cubicBezTo>
                      <a:pt x="23" y="10"/>
                      <a:pt x="24" y="11"/>
                      <a:pt x="26" y="11"/>
                    </a:cubicBezTo>
                    <a:cubicBezTo>
                      <a:pt x="28" y="12"/>
                      <a:pt x="27" y="14"/>
                      <a:pt x="28" y="15"/>
                    </a:cubicBezTo>
                    <a:cubicBezTo>
                      <a:pt x="29" y="16"/>
                      <a:pt x="31" y="17"/>
                      <a:pt x="29" y="18"/>
                    </a:cubicBezTo>
                    <a:cubicBezTo>
                      <a:pt x="28" y="19"/>
                      <a:pt x="27" y="19"/>
                      <a:pt x="27" y="21"/>
                    </a:cubicBezTo>
                    <a:cubicBezTo>
                      <a:pt x="27" y="22"/>
                      <a:pt x="28" y="24"/>
                      <a:pt x="29" y="25"/>
                    </a:cubicBezTo>
                    <a:cubicBezTo>
                      <a:pt x="31" y="27"/>
                      <a:pt x="29" y="29"/>
                      <a:pt x="32" y="28"/>
                    </a:cubicBezTo>
                    <a:cubicBezTo>
                      <a:pt x="34" y="27"/>
                      <a:pt x="35" y="25"/>
                      <a:pt x="35" y="27"/>
                    </a:cubicBezTo>
                    <a:cubicBezTo>
                      <a:pt x="35" y="28"/>
                      <a:pt x="38" y="29"/>
                      <a:pt x="41" y="29"/>
                    </a:cubicBezTo>
                    <a:cubicBezTo>
                      <a:pt x="44" y="29"/>
                      <a:pt x="43" y="28"/>
                      <a:pt x="46" y="27"/>
                    </a:cubicBezTo>
                    <a:cubicBezTo>
                      <a:pt x="48" y="27"/>
                      <a:pt x="49" y="25"/>
                      <a:pt x="49" y="27"/>
                    </a:cubicBezTo>
                    <a:cubicBezTo>
                      <a:pt x="49" y="29"/>
                      <a:pt x="51" y="30"/>
                      <a:pt x="53" y="30"/>
                    </a:cubicBezTo>
                    <a:cubicBezTo>
                      <a:pt x="56" y="30"/>
                      <a:pt x="72" y="30"/>
                      <a:pt x="74" y="29"/>
                    </a:cubicBezTo>
                    <a:cubicBezTo>
                      <a:pt x="76" y="28"/>
                      <a:pt x="75" y="27"/>
                      <a:pt x="76" y="26"/>
                    </a:cubicBezTo>
                    <a:cubicBezTo>
                      <a:pt x="77" y="26"/>
                      <a:pt x="76" y="25"/>
                      <a:pt x="78" y="27"/>
                    </a:cubicBezTo>
                    <a:cubicBezTo>
                      <a:pt x="80" y="29"/>
                      <a:pt x="84" y="30"/>
                      <a:pt x="87" y="30"/>
                    </a:cubicBezTo>
                    <a:cubicBezTo>
                      <a:pt x="89" y="29"/>
                      <a:pt x="93" y="30"/>
                      <a:pt x="94" y="28"/>
                    </a:cubicBezTo>
                    <a:cubicBezTo>
                      <a:pt x="95" y="27"/>
                      <a:pt x="94" y="27"/>
                      <a:pt x="95" y="27"/>
                    </a:cubicBezTo>
                    <a:cubicBezTo>
                      <a:pt x="97" y="26"/>
                      <a:pt x="98" y="24"/>
                      <a:pt x="97" y="24"/>
                    </a:cubicBezTo>
                    <a:cubicBezTo>
                      <a:pt x="96" y="24"/>
                      <a:pt x="91" y="25"/>
                      <a:pt x="93" y="24"/>
                    </a:cubicBezTo>
                    <a:cubicBezTo>
                      <a:pt x="95" y="23"/>
                      <a:pt x="99" y="19"/>
                      <a:pt x="97" y="19"/>
                    </a:cubicBezTo>
                    <a:cubicBezTo>
                      <a:pt x="95" y="19"/>
                      <a:pt x="96" y="19"/>
                      <a:pt x="94" y="18"/>
                    </a:cubicBezTo>
                    <a:cubicBezTo>
                      <a:pt x="92" y="17"/>
                      <a:pt x="91" y="18"/>
                      <a:pt x="89" y="17"/>
                    </a:cubicBezTo>
                    <a:cubicBezTo>
                      <a:pt x="88" y="17"/>
                      <a:pt x="90" y="16"/>
                      <a:pt x="88" y="16"/>
                    </a:cubicBezTo>
                    <a:cubicBezTo>
                      <a:pt x="85" y="16"/>
                      <a:pt x="82" y="16"/>
                      <a:pt x="79" y="16"/>
                    </a:cubicBezTo>
                    <a:cubicBezTo>
                      <a:pt x="77" y="16"/>
                      <a:pt x="76" y="15"/>
                      <a:pt x="74" y="15"/>
                    </a:cubicBezTo>
                    <a:cubicBezTo>
                      <a:pt x="72" y="16"/>
                      <a:pt x="66" y="18"/>
                      <a:pt x="64" y="18"/>
                    </a:cubicBezTo>
                    <a:cubicBezTo>
                      <a:pt x="62" y="18"/>
                      <a:pt x="62" y="19"/>
                      <a:pt x="63" y="19"/>
                    </a:cubicBezTo>
                    <a:cubicBezTo>
                      <a:pt x="65" y="20"/>
                      <a:pt x="63" y="20"/>
                      <a:pt x="62" y="20"/>
                    </a:cubicBezTo>
                    <a:cubicBezTo>
                      <a:pt x="60" y="20"/>
                      <a:pt x="60" y="21"/>
                      <a:pt x="57" y="19"/>
                    </a:cubicBezTo>
                    <a:cubicBezTo>
                      <a:pt x="54" y="17"/>
                      <a:pt x="54" y="18"/>
                      <a:pt x="52" y="18"/>
                    </a:cubicBezTo>
                    <a:cubicBezTo>
                      <a:pt x="50" y="18"/>
                      <a:pt x="49" y="18"/>
                      <a:pt x="48" y="18"/>
                    </a:cubicBezTo>
                    <a:cubicBezTo>
                      <a:pt x="47" y="18"/>
                      <a:pt x="49" y="20"/>
                      <a:pt x="47" y="20"/>
                    </a:cubicBezTo>
                    <a:cubicBezTo>
                      <a:pt x="46" y="20"/>
                      <a:pt x="45" y="18"/>
                      <a:pt x="44" y="18"/>
                    </a:cubicBezTo>
                    <a:cubicBezTo>
                      <a:pt x="43" y="18"/>
                      <a:pt x="42" y="18"/>
                      <a:pt x="43" y="17"/>
                    </a:cubicBezTo>
                    <a:cubicBezTo>
                      <a:pt x="45" y="16"/>
                      <a:pt x="45" y="16"/>
                      <a:pt x="43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8" y="14"/>
                      <a:pt x="34" y="14"/>
                      <a:pt x="35" y="14"/>
                    </a:cubicBezTo>
                    <a:cubicBezTo>
                      <a:pt x="36" y="13"/>
                      <a:pt x="38" y="13"/>
                      <a:pt x="37" y="13"/>
                    </a:cubicBezTo>
                    <a:cubicBezTo>
                      <a:pt x="35" y="12"/>
                      <a:pt x="31" y="10"/>
                      <a:pt x="32" y="10"/>
                    </a:cubicBezTo>
                    <a:cubicBezTo>
                      <a:pt x="34" y="10"/>
                      <a:pt x="45" y="11"/>
                      <a:pt x="43" y="10"/>
                    </a:cubicBezTo>
                    <a:cubicBezTo>
                      <a:pt x="42" y="10"/>
                      <a:pt x="41" y="9"/>
                      <a:pt x="39" y="8"/>
                    </a:cubicBezTo>
                    <a:cubicBezTo>
                      <a:pt x="37" y="7"/>
                      <a:pt x="31" y="8"/>
                      <a:pt x="33" y="8"/>
                    </a:cubicBezTo>
                    <a:cubicBezTo>
                      <a:pt x="35" y="8"/>
                      <a:pt x="37" y="7"/>
                      <a:pt x="36" y="6"/>
                    </a:cubicBezTo>
                    <a:cubicBezTo>
                      <a:pt x="35" y="5"/>
                      <a:pt x="34" y="5"/>
                      <a:pt x="31" y="5"/>
                    </a:cubicBezTo>
                    <a:cubicBezTo>
                      <a:pt x="28" y="5"/>
                      <a:pt x="24" y="6"/>
                      <a:pt x="23" y="6"/>
                    </a:cubicBezTo>
                    <a:cubicBezTo>
                      <a:pt x="22" y="6"/>
                      <a:pt x="21" y="7"/>
                      <a:pt x="2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1" name="Freeform 582">
                <a:extLst>
                  <a:ext uri="{FF2B5EF4-FFF2-40B4-BE49-F238E27FC236}">
                    <a16:creationId xmlns:a16="http://schemas.microsoft.com/office/drawing/2014/main" id="{0B63E13F-43A8-43E7-8D4B-A00DA93C7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-1482"/>
                <a:ext cx="174" cy="109"/>
              </a:xfrm>
              <a:custGeom>
                <a:avLst/>
                <a:gdLst>
                  <a:gd name="T0" fmla="*/ 62 w 65"/>
                  <a:gd name="T1" fmla="*/ 24 h 41"/>
                  <a:gd name="T2" fmla="*/ 57 w 65"/>
                  <a:gd name="T3" fmla="*/ 23 h 41"/>
                  <a:gd name="T4" fmla="*/ 52 w 65"/>
                  <a:gd name="T5" fmla="*/ 23 h 41"/>
                  <a:gd name="T6" fmla="*/ 52 w 65"/>
                  <a:gd name="T7" fmla="*/ 20 h 41"/>
                  <a:gd name="T8" fmla="*/ 49 w 65"/>
                  <a:gd name="T9" fmla="*/ 18 h 41"/>
                  <a:gd name="T10" fmla="*/ 50 w 65"/>
                  <a:gd name="T11" fmla="*/ 14 h 41"/>
                  <a:gd name="T12" fmla="*/ 44 w 65"/>
                  <a:gd name="T13" fmla="*/ 14 h 41"/>
                  <a:gd name="T14" fmla="*/ 44 w 65"/>
                  <a:gd name="T15" fmla="*/ 17 h 41"/>
                  <a:gd name="T16" fmla="*/ 41 w 65"/>
                  <a:gd name="T17" fmla="*/ 12 h 41"/>
                  <a:gd name="T18" fmla="*/ 27 w 65"/>
                  <a:gd name="T19" fmla="*/ 3 h 41"/>
                  <a:gd name="T20" fmla="*/ 14 w 65"/>
                  <a:gd name="T21" fmla="*/ 1 h 41"/>
                  <a:gd name="T22" fmla="*/ 18 w 65"/>
                  <a:gd name="T23" fmla="*/ 4 h 41"/>
                  <a:gd name="T24" fmla="*/ 15 w 65"/>
                  <a:gd name="T25" fmla="*/ 5 h 41"/>
                  <a:gd name="T26" fmla="*/ 8 w 65"/>
                  <a:gd name="T27" fmla="*/ 6 h 41"/>
                  <a:gd name="T28" fmla="*/ 13 w 65"/>
                  <a:gd name="T29" fmla="*/ 9 h 41"/>
                  <a:gd name="T30" fmla="*/ 13 w 65"/>
                  <a:gd name="T31" fmla="*/ 11 h 41"/>
                  <a:gd name="T32" fmla="*/ 4 w 65"/>
                  <a:gd name="T33" fmla="*/ 9 h 41"/>
                  <a:gd name="T34" fmla="*/ 5 w 65"/>
                  <a:gd name="T35" fmla="*/ 11 h 41"/>
                  <a:gd name="T36" fmla="*/ 2 w 65"/>
                  <a:gd name="T37" fmla="*/ 14 h 41"/>
                  <a:gd name="T38" fmla="*/ 10 w 65"/>
                  <a:gd name="T39" fmla="*/ 16 h 41"/>
                  <a:gd name="T40" fmla="*/ 12 w 65"/>
                  <a:gd name="T41" fmla="*/ 17 h 41"/>
                  <a:gd name="T42" fmla="*/ 7 w 65"/>
                  <a:gd name="T43" fmla="*/ 18 h 41"/>
                  <a:gd name="T44" fmla="*/ 1 w 65"/>
                  <a:gd name="T45" fmla="*/ 18 h 41"/>
                  <a:gd name="T46" fmla="*/ 8 w 65"/>
                  <a:gd name="T47" fmla="*/ 23 h 41"/>
                  <a:gd name="T48" fmla="*/ 11 w 65"/>
                  <a:gd name="T49" fmla="*/ 27 h 41"/>
                  <a:gd name="T50" fmla="*/ 16 w 65"/>
                  <a:gd name="T51" fmla="*/ 27 h 41"/>
                  <a:gd name="T52" fmla="*/ 25 w 65"/>
                  <a:gd name="T53" fmla="*/ 26 h 41"/>
                  <a:gd name="T54" fmla="*/ 24 w 65"/>
                  <a:gd name="T55" fmla="*/ 27 h 41"/>
                  <a:gd name="T56" fmla="*/ 18 w 65"/>
                  <a:gd name="T57" fmla="*/ 29 h 41"/>
                  <a:gd name="T58" fmla="*/ 17 w 65"/>
                  <a:gd name="T59" fmla="*/ 33 h 41"/>
                  <a:gd name="T60" fmla="*/ 26 w 65"/>
                  <a:gd name="T61" fmla="*/ 36 h 41"/>
                  <a:gd name="T62" fmla="*/ 22 w 65"/>
                  <a:gd name="T63" fmla="*/ 38 h 41"/>
                  <a:gd name="T64" fmla="*/ 33 w 65"/>
                  <a:gd name="T65" fmla="*/ 41 h 41"/>
                  <a:gd name="T66" fmla="*/ 37 w 65"/>
                  <a:gd name="T67" fmla="*/ 39 h 41"/>
                  <a:gd name="T68" fmla="*/ 39 w 65"/>
                  <a:gd name="T69" fmla="*/ 37 h 41"/>
                  <a:gd name="T70" fmla="*/ 45 w 65"/>
                  <a:gd name="T71" fmla="*/ 38 h 41"/>
                  <a:gd name="T72" fmla="*/ 47 w 65"/>
                  <a:gd name="T73" fmla="*/ 39 h 41"/>
                  <a:gd name="T74" fmla="*/ 47 w 65"/>
                  <a:gd name="T75" fmla="*/ 32 h 41"/>
                  <a:gd name="T76" fmla="*/ 50 w 65"/>
                  <a:gd name="T77" fmla="*/ 35 h 41"/>
                  <a:gd name="T78" fmla="*/ 59 w 65"/>
                  <a:gd name="T79" fmla="*/ 31 h 41"/>
                  <a:gd name="T80" fmla="*/ 63 w 65"/>
                  <a:gd name="T81" fmla="*/ 30 h 41"/>
                  <a:gd name="T82" fmla="*/ 65 w 65"/>
                  <a:gd name="T83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" h="41">
                    <a:moveTo>
                      <a:pt x="65" y="27"/>
                    </a:moveTo>
                    <a:cubicBezTo>
                      <a:pt x="65" y="26"/>
                      <a:pt x="62" y="25"/>
                      <a:pt x="62" y="24"/>
                    </a:cubicBezTo>
                    <a:cubicBezTo>
                      <a:pt x="61" y="23"/>
                      <a:pt x="61" y="24"/>
                      <a:pt x="60" y="24"/>
                    </a:cubicBezTo>
                    <a:cubicBezTo>
                      <a:pt x="58" y="24"/>
                      <a:pt x="58" y="23"/>
                      <a:pt x="57" y="23"/>
                    </a:cubicBezTo>
                    <a:cubicBezTo>
                      <a:pt x="55" y="22"/>
                      <a:pt x="56" y="23"/>
                      <a:pt x="54" y="23"/>
                    </a:cubicBezTo>
                    <a:cubicBezTo>
                      <a:pt x="52" y="23"/>
                      <a:pt x="51" y="23"/>
                      <a:pt x="52" y="23"/>
                    </a:cubicBezTo>
                    <a:cubicBezTo>
                      <a:pt x="53" y="22"/>
                      <a:pt x="55" y="21"/>
                      <a:pt x="53" y="21"/>
                    </a:cubicBezTo>
                    <a:cubicBezTo>
                      <a:pt x="52" y="20"/>
                      <a:pt x="51" y="21"/>
                      <a:pt x="52" y="20"/>
                    </a:cubicBezTo>
                    <a:cubicBezTo>
                      <a:pt x="52" y="19"/>
                      <a:pt x="54" y="19"/>
                      <a:pt x="53" y="18"/>
                    </a:cubicBezTo>
                    <a:cubicBezTo>
                      <a:pt x="51" y="18"/>
                      <a:pt x="50" y="18"/>
                      <a:pt x="49" y="18"/>
                    </a:cubicBezTo>
                    <a:cubicBezTo>
                      <a:pt x="49" y="18"/>
                      <a:pt x="49" y="17"/>
                      <a:pt x="50" y="17"/>
                    </a:cubicBezTo>
                    <a:cubicBezTo>
                      <a:pt x="51" y="16"/>
                      <a:pt x="51" y="15"/>
                      <a:pt x="50" y="14"/>
                    </a:cubicBezTo>
                    <a:cubicBezTo>
                      <a:pt x="49" y="13"/>
                      <a:pt x="49" y="12"/>
                      <a:pt x="47" y="12"/>
                    </a:cubicBezTo>
                    <a:cubicBezTo>
                      <a:pt x="44" y="12"/>
                      <a:pt x="42" y="13"/>
                      <a:pt x="44" y="14"/>
                    </a:cubicBezTo>
                    <a:cubicBezTo>
                      <a:pt x="46" y="15"/>
                      <a:pt x="49" y="17"/>
                      <a:pt x="48" y="17"/>
                    </a:cubicBezTo>
                    <a:cubicBezTo>
                      <a:pt x="46" y="17"/>
                      <a:pt x="46" y="18"/>
                      <a:pt x="44" y="17"/>
                    </a:cubicBezTo>
                    <a:cubicBezTo>
                      <a:pt x="43" y="16"/>
                      <a:pt x="42" y="16"/>
                      <a:pt x="42" y="14"/>
                    </a:cubicBezTo>
                    <a:cubicBezTo>
                      <a:pt x="42" y="13"/>
                      <a:pt x="43" y="12"/>
                      <a:pt x="41" y="12"/>
                    </a:cubicBezTo>
                    <a:cubicBezTo>
                      <a:pt x="39" y="11"/>
                      <a:pt x="34" y="12"/>
                      <a:pt x="33" y="10"/>
                    </a:cubicBezTo>
                    <a:cubicBezTo>
                      <a:pt x="32" y="9"/>
                      <a:pt x="29" y="4"/>
                      <a:pt x="27" y="3"/>
                    </a:cubicBezTo>
                    <a:cubicBezTo>
                      <a:pt x="24" y="1"/>
                      <a:pt x="22" y="1"/>
                      <a:pt x="18" y="0"/>
                    </a:cubicBezTo>
                    <a:cubicBezTo>
                      <a:pt x="14" y="0"/>
                      <a:pt x="13" y="1"/>
                      <a:pt x="14" y="1"/>
                    </a:cubicBezTo>
                    <a:cubicBezTo>
                      <a:pt x="15" y="2"/>
                      <a:pt x="20" y="2"/>
                      <a:pt x="20" y="3"/>
                    </a:cubicBezTo>
                    <a:cubicBezTo>
                      <a:pt x="19" y="4"/>
                      <a:pt x="20" y="4"/>
                      <a:pt x="18" y="4"/>
                    </a:cubicBezTo>
                    <a:cubicBezTo>
                      <a:pt x="17" y="4"/>
                      <a:pt x="14" y="4"/>
                      <a:pt x="14" y="4"/>
                    </a:cubicBezTo>
                    <a:cubicBezTo>
                      <a:pt x="13" y="4"/>
                      <a:pt x="17" y="5"/>
                      <a:pt x="15" y="5"/>
                    </a:cubicBezTo>
                    <a:cubicBezTo>
                      <a:pt x="14" y="5"/>
                      <a:pt x="12" y="5"/>
                      <a:pt x="11" y="5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8" y="6"/>
                      <a:pt x="7" y="7"/>
                      <a:pt x="8" y="7"/>
                    </a:cubicBezTo>
                    <a:cubicBezTo>
                      <a:pt x="10" y="7"/>
                      <a:pt x="11" y="8"/>
                      <a:pt x="13" y="9"/>
                    </a:cubicBezTo>
                    <a:cubicBezTo>
                      <a:pt x="15" y="9"/>
                      <a:pt x="12" y="9"/>
                      <a:pt x="12" y="9"/>
                    </a:cubicBezTo>
                    <a:cubicBezTo>
                      <a:pt x="12" y="10"/>
                      <a:pt x="14" y="11"/>
                      <a:pt x="13" y="11"/>
                    </a:cubicBezTo>
                    <a:cubicBezTo>
                      <a:pt x="11" y="11"/>
                      <a:pt x="8" y="10"/>
                      <a:pt x="7" y="10"/>
                    </a:cubicBezTo>
                    <a:cubicBezTo>
                      <a:pt x="7" y="10"/>
                      <a:pt x="3" y="9"/>
                      <a:pt x="4" y="9"/>
                    </a:cubicBezTo>
                    <a:cubicBezTo>
                      <a:pt x="5" y="9"/>
                      <a:pt x="8" y="10"/>
                      <a:pt x="7" y="10"/>
                    </a:cubicBezTo>
                    <a:cubicBezTo>
                      <a:pt x="6" y="10"/>
                      <a:pt x="4" y="10"/>
                      <a:pt x="5" y="11"/>
                    </a:cubicBezTo>
                    <a:cubicBezTo>
                      <a:pt x="5" y="12"/>
                      <a:pt x="8" y="13"/>
                      <a:pt x="6" y="13"/>
                    </a:cubicBezTo>
                    <a:cubicBezTo>
                      <a:pt x="4" y="13"/>
                      <a:pt x="1" y="14"/>
                      <a:pt x="2" y="14"/>
                    </a:cubicBezTo>
                    <a:cubicBezTo>
                      <a:pt x="2" y="14"/>
                      <a:pt x="3" y="15"/>
                      <a:pt x="4" y="15"/>
                    </a:cubicBezTo>
                    <a:cubicBezTo>
                      <a:pt x="6" y="16"/>
                      <a:pt x="8" y="16"/>
                      <a:pt x="10" y="16"/>
                    </a:cubicBezTo>
                    <a:cubicBezTo>
                      <a:pt x="12" y="15"/>
                      <a:pt x="14" y="15"/>
                      <a:pt x="13" y="16"/>
                    </a:cubicBezTo>
                    <a:cubicBezTo>
                      <a:pt x="13" y="16"/>
                      <a:pt x="11" y="17"/>
                      <a:pt x="12" y="17"/>
                    </a:cubicBezTo>
                    <a:cubicBezTo>
                      <a:pt x="12" y="17"/>
                      <a:pt x="13" y="18"/>
                      <a:pt x="12" y="18"/>
                    </a:cubicBezTo>
                    <a:cubicBezTo>
                      <a:pt x="12" y="18"/>
                      <a:pt x="9" y="18"/>
                      <a:pt x="7" y="18"/>
                    </a:cubicBezTo>
                    <a:cubicBezTo>
                      <a:pt x="5" y="18"/>
                      <a:pt x="3" y="18"/>
                      <a:pt x="2" y="17"/>
                    </a:cubicBezTo>
                    <a:cubicBezTo>
                      <a:pt x="1" y="17"/>
                      <a:pt x="0" y="17"/>
                      <a:pt x="1" y="18"/>
                    </a:cubicBezTo>
                    <a:cubicBezTo>
                      <a:pt x="2" y="19"/>
                      <a:pt x="3" y="22"/>
                      <a:pt x="6" y="22"/>
                    </a:cubicBezTo>
                    <a:cubicBezTo>
                      <a:pt x="8" y="22"/>
                      <a:pt x="10" y="23"/>
                      <a:pt x="8" y="23"/>
                    </a:cubicBezTo>
                    <a:cubicBezTo>
                      <a:pt x="7" y="23"/>
                      <a:pt x="7" y="25"/>
                      <a:pt x="7" y="25"/>
                    </a:cubicBezTo>
                    <a:cubicBezTo>
                      <a:pt x="8" y="25"/>
                      <a:pt x="9" y="27"/>
                      <a:pt x="11" y="27"/>
                    </a:cubicBezTo>
                    <a:cubicBezTo>
                      <a:pt x="12" y="26"/>
                      <a:pt x="13" y="25"/>
                      <a:pt x="14" y="26"/>
                    </a:cubicBezTo>
                    <a:cubicBezTo>
                      <a:pt x="15" y="26"/>
                      <a:pt x="15" y="27"/>
                      <a:pt x="16" y="27"/>
                    </a:cubicBezTo>
                    <a:cubicBezTo>
                      <a:pt x="17" y="26"/>
                      <a:pt x="20" y="24"/>
                      <a:pt x="22" y="25"/>
                    </a:cubicBezTo>
                    <a:cubicBezTo>
                      <a:pt x="24" y="25"/>
                      <a:pt x="25" y="26"/>
                      <a:pt x="25" y="26"/>
                    </a:cubicBezTo>
                    <a:cubicBezTo>
                      <a:pt x="25" y="26"/>
                      <a:pt x="27" y="26"/>
                      <a:pt x="29" y="26"/>
                    </a:cubicBezTo>
                    <a:cubicBezTo>
                      <a:pt x="31" y="26"/>
                      <a:pt x="24" y="27"/>
                      <a:pt x="24" y="27"/>
                    </a:cubicBezTo>
                    <a:cubicBezTo>
                      <a:pt x="25" y="27"/>
                      <a:pt x="33" y="28"/>
                      <a:pt x="32" y="28"/>
                    </a:cubicBezTo>
                    <a:cubicBezTo>
                      <a:pt x="31" y="28"/>
                      <a:pt x="20" y="29"/>
                      <a:pt x="18" y="29"/>
                    </a:cubicBezTo>
                    <a:cubicBezTo>
                      <a:pt x="17" y="29"/>
                      <a:pt x="14" y="30"/>
                      <a:pt x="15" y="31"/>
                    </a:cubicBezTo>
                    <a:cubicBezTo>
                      <a:pt x="16" y="32"/>
                      <a:pt x="17" y="32"/>
                      <a:pt x="17" y="33"/>
                    </a:cubicBezTo>
                    <a:cubicBezTo>
                      <a:pt x="18" y="33"/>
                      <a:pt x="18" y="34"/>
                      <a:pt x="19" y="35"/>
                    </a:cubicBezTo>
                    <a:cubicBezTo>
                      <a:pt x="20" y="35"/>
                      <a:pt x="24" y="35"/>
                      <a:pt x="26" y="36"/>
                    </a:cubicBezTo>
                    <a:cubicBezTo>
                      <a:pt x="28" y="36"/>
                      <a:pt x="26" y="36"/>
                      <a:pt x="24" y="36"/>
                    </a:cubicBezTo>
                    <a:cubicBezTo>
                      <a:pt x="23" y="36"/>
                      <a:pt x="21" y="37"/>
                      <a:pt x="22" y="38"/>
                    </a:cubicBezTo>
                    <a:cubicBezTo>
                      <a:pt x="24" y="39"/>
                      <a:pt x="26" y="39"/>
                      <a:pt x="28" y="40"/>
                    </a:cubicBezTo>
                    <a:cubicBezTo>
                      <a:pt x="30" y="41"/>
                      <a:pt x="32" y="41"/>
                      <a:pt x="33" y="41"/>
                    </a:cubicBezTo>
                    <a:cubicBezTo>
                      <a:pt x="35" y="40"/>
                      <a:pt x="38" y="40"/>
                      <a:pt x="36" y="40"/>
                    </a:cubicBezTo>
                    <a:cubicBezTo>
                      <a:pt x="34" y="39"/>
                      <a:pt x="36" y="38"/>
                      <a:pt x="37" y="39"/>
                    </a:cubicBezTo>
                    <a:cubicBezTo>
                      <a:pt x="38" y="40"/>
                      <a:pt x="39" y="41"/>
                      <a:pt x="39" y="40"/>
                    </a:cubicBezTo>
                    <a:cubicBezTo>
                      <a:pt x="39" y="39"/>
                      <a:pt x="36" y="35"/>
                      <a:pt x="39" y="37"/>
                    </a:cubicBezTo>
                    <a:cubicBezTo>
                      <a:pt x="41" y="39"/>
                      <a:pt x="43" y="41"/>
                      <a:pt x="43" y="40"/>
                    </a:cubicBezTo>
                    <a:cubicBezTo>
                      <a:pt x="44" y="40"/>
                      <a:pt x="46" y="39"/>
                      <a:pt x="45" y="38"/>
                    </a:cubicBezTo>
                    <a:cubicBezTo>
                      <a:pt x="44" y="37"/>
                      <a:pt x="44" y="36"/>
                      <a:pt x="45" y="36"/>
                    </a:cubicBezTo>
                    <a:cubicBezTo>
                      <a:pt x="47" y="36"/>
                      <a:pt x="46" y="40"/>
                      <a:pt x="47" y="39"/>
                    </a:cubicBezTo>
                    <a:cubicBezTo>
                      <a:pt x="48" y="38"/>
                      <a:pt x="48" y="36"/>
                      <a:pt x="48" y="35"/>
                    </a:cubicBezTo>
                    <a:cubicBezTo>
                      <a:pt x="48" y="35"/>
                      <a:pt x="46" y="33"/>
                      <a:pt x="47" y="32"/>
                    </a:cubicBezTo>
                    <a:cubicBezTo>
                      <a:pt x="47" y="31"/>
                      <a:pt x="48" y="30"/>
                      <a:pt x="48" y="32"/>
                    </a:cubicBezTo>
                    <a:cubicBezTo>
                      <a:pt x="48" y="34"/>
                      <a:pt x="49" y="35"/>
                      <a:pt x="50" y="35"/>
                    </a:cubicBezTo>
                    <a:cubicBezTo>
                      <a:pt x="51" y="34"/>
                      <a:pt x="54" y="31"/>
                      <a:pt x="56" y="30"/>
                    </a:cubicBezTo>
                    <a:cubicBezTo>
                      <a:pt x="57" y="30"/>
                      <a:pt x="59" y="30"/>
                      <a:pt x="59" y="31"/>
                    </a:cubicBezTo>
                    <a:cubicBezTo>
                      <a:pt x="58" y="31"/>
                      <a:pt x="57" y="32"/>
                      <a:pt x="58" y="31"/>
                    </a:cubicBezTo>
                    <a:cubicBezTo>
                      <a:pt x="59" y="31"/>
                      <a:pt x="64" y="30"/>
                      <a:pt x="63" y="30"/>
                    </a:cubicBezTo>
                    <a:cubicBezTo>
                      <a:pt x="62" y="30"/>
                      <a:pt x="60" y="30"/>
                      <a:pt x="61" y="29"/>
                    </a:cubicBezTo>
                    <a:cubicBezTo>
                      <a:pt x="63" y="29"/>
                      <a:pt x="65" y="28"/>
                      <a:pt x="65" y="2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2" name="Freeform 583">
                <a:extLst>
                  <a:ext uri="{FF2B5EF4-FFF2-40B4-BE49-F238E27FC236}">
                    <a16:creationId xmlns:a16="http://schemas.microsoft.com/office/drawing/2014/main" id="{82472843-49A9-4DDF-8D65-667A153F4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0" y="-1547"/>
                <a:ext cx="457" cy="236"/>
              </a:xfrm>
              <a:custGeom>
                <a:avLst/>
                <a:gdLst>
                  <a:gd name="T0" fmla="*/ 14 w 171"/>
                  <a:gd name="T1" fmla="*/ 84 h 88"/>
                  <a:gd name="T2" fmla="*/ 25 w 171"/>
                  <a:gd name="T3" fmla="*/ 86 h 88"/>
                  <a:gd name="T4" fmla="*/ 41 w 171"/>
                  <a:gd name="T5" fmla="*/ 86 h 88"/>
                  <a:gd name="T6" fmla="*/ 47 w 171"/>
                  <a:gd name="T7" fmla="*/ 85 h 88"/>
                  <a:gd name="T8" fmla="*/ 53 w 171"/>
                  <a:gd name="T9" fmla="*/ 82 h 88"/>
                  <a:gd name="T10" fmla="*/ 67 w 171"/>
                  <a:gd name="T11" fmla="*/ 86 h 88"/>
                  <a:gd name="T12" fmla="*/ 72 w 171"/>
                  <a:gd name="T13" fmla="*/ 79 h 88"/>
                  <a:gd name="T14" fmla="*/ 63 w 171"/>
                  <a:gd name="T15" fmla="*/ 76 h 88"/>
                  <a:gd name="T16" fmla="*/ 56 w 171"/>
                  <a:gd name="T17" fmla="*/ 72 h 88"/>
                  <a:gd name="T18" fmla="*/ 76 w 171"/>
                  <a:gd name="T19" fmla="*/ 67 h 88"/>
                  <a:gd name="T20" fmla="*/ 85 w 171"/>
                  <a:gd name="T21" fmla="*/ 60 h 88"/>
                  <a:gd name="T22" fmla="*/ 88 w 171"/>
                  <a:gd name="T23" fmla="*/ 54 h 88"/>
                  <a:gd name="T24" fmla="*/ 72 w 171"/>
                  <a:gd name="T25" fmla="*/ 53 h 88"/>
                  <a:gd name="T26" fmla="*/ 78 w 171"/>
                  <a:gd name="T27" fmla="*/ 50 h 88"/>
                  <a:gd name="T28" fmla="*/ 97 w 171"/>
                  <a:gd name="T29" fmla="*/ 49 h 88"/>
                  <a:gd name="T30" fmla="*/ 105 w 171"/>
                  <a:gd name="T31" fmla="*/ 44 h 88"/>
                  <a:gd name="T32" fmla="*/ 108 w 171"/>
                  <a:gd name="T33" fmla="*/ 41 h 88"/>
                  <a:gd name="T34" fmla="*/ 118 w 171"/>
                  <a:gd name="T35" fmla="*/ 35 h 88"/>
                  <a:gd name="T36" fmla="*/ 151 w 171"/>
                  <a:gd name="T37" fmla="*/ 22 h 88"/>
                  <a:gd name="T38" fmla="*/ 127 w 171"/>
                  <a:gd name="T39" fmla="*/ 20 h 88"/>
                  <a:gd name="T40" fmla="*/ 153 w 171"/>
                  <a:gd name="T41" fmla="*/ 19 h 88"/>
                  <a:gd name="T42" fmla="*/ 159 w 171"/>
                  <a:gd name="T43" fmla="*/ 9 h 88"/>
                  <a:gd name="T44" fmla="*/ 149 w 171"/>
                  <a:gd name="T45" fmla="*/ 4 h 88"/>
                  <a:gd name="T46" fmla="*/ 140 w 171"/>
                  <a:gd name="T47" fmla="*/ 3 h 88"/>
                  <a:gd name="T48" fmla="*/ 114 w 171"/>
                  <a:gd name="T49" fmla="*/ 1 h 88"/>
                  <a:gd name="T50" fmla="*/ 105 w 171"/>
                  <a:gd name="T51" fmla="*/ 6 h 88"/>
                  <a:gd name="T52" fmla="*/ 89 w 171"/>
                  <a:gd name="T53" fmla="*/ 8 h 88"/>
                  <a:gd name="T54" fmla="*/ 72 w 171"/>
                  <a:gd name="T55" fmla="*/ 3 h 88"/>
                  <a:gd name="T56" fmla="*/ 65 w 171"/>
                  <a:gd name="T57" fmla="*/ 7 h 88"/>
                  <a:gd name="T58" fmla="*/ 53 w 171"/>
                  <a:gd name="T59" fmla="*/ 8 h 88"/>
                  <a:gd name="T60" fmla="*/ 68 w 171"/>
                  <a:gd name="T61" fmla="*/ 18 h 88"/>
                  <a:gd name="T62" fmla="*/ 49 w 171"/>
                  <a:gd name="T63" fmla="*/ 14 h 88"/>
                  <a:gd name="T64" fmla="*/ 28 w 171"/>
                  <a:gd name="T65" fmla="*/ 14 h 88"/>
                  <a:gd name="T66" fmla="*/ 34 w 171"/>
                  <a:gd name="T67" fmla="*/ 18 h 88"/>
                  <a:gd name="T68" fmla="*/ 15 w 171"/>
                  <a:gd name="T69" fmla="*/ 17 h 88"/>
                  <a:gd name="T70" fmla="*/ 1 w 171"/>
                  <a:gd name="T71" fmla="*/ 20 h 88"/>
                  <a:gd name="T72" fmla="*/ 7 w 171"/>
                  <a:gd name="T73" fmla="*/ 23 h 88"/>
                  <a:gd name="T74" fmla="*/ 13 w 171"/>
                  <a:gd name="T75" fmla="*/ 28 h 88"/>
                  <a:gd name="T76" fmla="*/ 29 w 171"/>
                  <a:gd name="T77" fmla="*/ 28 h 88"/>
                  <a:gd name="T78" fmla="*/ 32 w 171"/>
                  <a:gd name="T79" fmla="*/ 29 h 88"/>
                  <a:gd name="T80" fmla="*/ 35 w 171"/>
                  <a:gd name="T81" fmla="*/ 35 h 88"/>
                  <a:gd name="T82" fmla="*/ 55 w 171"/>
                  <a:gd name="T83" fmla="*/ 32 h 88"/>
                  <a:gd name="T84" fmla="*/ 71 w 171"/>
                  <a:gd name="T85" fmla="*/ 27 h 88"/>
                  <a:gd name="T86" fmla="*/ 73 w 171"/>
                  <a:gd name="T87" fmla="*/ 31 h 88"/>
                  <a:gd name="T88" fmla="*/ 59 w 171"/>
                  <a:gd name="T89" fmla="*/ 37 h 88"/>
                  <a:gd name="T90" fmla="*/ 64 w 171"/>
                  <a:gd name="T91" fmla="*/ 46 h 88"/>
                  <a:gd name="T92" fmla="*/ 32 w 171"/>
                  <a:gd name="T93" fmla="*/ 38 h 88"/>
                  <a:gd name="T94" fmla="*/ 31 w 171"/>
                  <a:gd name="T95" fmla="*/ 46 h 88"/>
                  <a:gd name="T96" fmla="*/ 57 w 171"/>
                  <a:gd name="T97" fmla="*/ 55 h 88"/>
                  <a:gd name="T98" fmla="*/ 44 w 171"/>
                  <a:gd name="T99" fmla="*/ 56 h 88"/>
                  <a:gd name="T100" fmla="*/ 25 w 171"/>
                  <a:gd name="T101" fmla="*/ 61 h 88"/>
                  <a:gd name="T102" fmla="*/ 36 w 171"/>
                  <a:gd name="T103" fmla="*/ 65 h 88"/>
                  <a:gd name="T104" fmla="*/ 38 w 171"/>
                  <a:gd name="T105" fmla="*/ 66 h 88"/>
                  <a:gd name="T106" fmla="*/ 41 w 171"/>
                  <a:gd name="T107" fmla="*/ 71 h 88"/>
                  <a:gd name="T108" fmla="*/ 46 w 171"/>
                  <a:gd name="T109" fmla="*/ 73 h 88"/>
                  <a:gd name="T110" fmla="*/ 26 w 171"/>
                  <a:gd name="T111" fmla="*/ 68 h 88"/>
                  <a:gd name="T112" fmla="*/ 29 w 171"/>
                  <a:gd name="T113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1" h="88">
                    <a:moveTo>
                      <a:pt x="29" y="77"/>
                    </a:moveTo>
                    <a:cubicBezTo>
                      <a:pt x="27" y="77"/>
                      <a:pt x="21" y="77"/>
                      <a:pt x="20" y="77"/>
                    </a:cubicBezTo>
                    <a:cubicBezTo>
                      <a:pt x="18" y="78"/>
                      <a:pt x="13" y="78"/>
                      <a:pt x="13" y="80"/>
                    </a:cubicBezTo>
                    <a:cubicBezTo>
                      <a:pt x="13" y="82"/>
                      <a:pt x="13" y="84"/>
                      <a:pt x="14" y="84"/>
                    </a:cubicBezTo>
                    <a:cubicBezTo>
                      <a:pt x="16" y="85"/>
                      <a:pt x="17" y="86"/>
                      <a:pt x="18" y="85"/>
                    </a:cubicBezTo>
                    <a:cubicBezTo>
                      <a:pt x="19" y="83"/>
                      <a:pt x="18" y="82"/>
                      <a:pt x="19" y="83"/>
                    </a:cubicBezTo>
                    <a:cubicBezTo>
                      <a:pt x="20" y="83"/>
                      <a:pt x="18" y="86"/>
                      <a:pt x="20" y="86"/>
                    </a:cubicBezTo>
                    <a:cubicBezTo>
                      <a:pt x="22" y="86"/>
                      <a:pt x="23" y="85"/>
                      <a:pt x="25" y="86"/>
                    </a:cubicBezTo>
                    <a:cubicBezTo>
                      <a:pt x="27" y="86"/>
                      <a:pt x="28" y="86"/>
                      <a:pt x="29" y="85"/>
                    </a:cubicBezTo>
                    <a:cubicBezTo>
                      <a:pt x="29" y="84"/>
                      <a:pt x="30" y="83"/>
                      <a:pt x="31" y="84"/>
                    </a:cubicBezTo>
                    <a:cubicBezTo>
                      <a:pt x="31" y="86"/>
                      <a:pt x="28" y="85"/>
                      <a:pt x="32" y="86"/>
                    </a:cubicBezTo>
                    <a:cubicBezTo>
                      <a:pt x="37" y="86"/>
                      <a:pt x="42" y="87"/>
                      <a:pt x="41" y="86"/>
                    </a:cubicBezTo>
                    <a:cubicBezTo>
                      <a:pt x="40" y="85"/>
                      <a:pt x="37" y="84"/>
                      <a:pt x="39" y="84"/>
                    </a:cubicBezTo>
                    <a:cubicBezTo>
                      <a:pt x="42" y="84"/>
                      <a:pt x="42" y="86"/>
                      <a:pt x="42" y="85"/>
                    </a:cubicBezTo>
                    <a:cubicBezTo>
                      <a:pt x="42" y="84"/>
                      <a:pt x="42" y="83"/>
                      <a:pt x="43" y="84"/>
                    </a:cubicBezTo>
                    <a:cubicBezTo>
                      <a:pt x="44" y="84"/>
                      <a:pt x="46" y="86"/>
                      <a:pt x="47" y="85"/>
                    </a:cubicBezTo>
                    <a:cubicBezTo>
                      <a:pt x="48" y="85"/>
                      <a:pt x="46" y="82"/>
                      <a:pt x="47" y="83"/>
                    </a:cubicBezTo>
                    <a:cubicBezTo>
                      <a:pt x="49" y="83"/>
                      <a:pt x="49" y="85"/>
                      <a:pt x="51" y="85"/>
                    </a:cubicBezTo>
                    <a:cubicBezTo>
                      <a:pt x="53" y="85"/>
                      <a:pt x="54" y="85"/>
                      <a:pt x="53" y="84"/>
                    </a:cubicBezTo>
                    <a:cubicBezTo>
                      <a:pt x="51" y="82"/>
                      <a:pt x="51" y="82"/>
                      <a:pt x="53" y="82"/>
                    </a:cubicBezTo>
                    <a:cubicBezTo>
                      <a:pt x="55" y="83"/>
                      <a:pt x="52" y="82"/>
                      <a:pt x="56" y="84"/>
                    </a:cubicBezTo>
                    <a:cubicBezTo>
                      <a:pt x="59" y="85"/>
                      <a:pt x="61" y="83"/>
                      <a:pt x="61" y="85"/>
                    </a:cubicBezTo>
                    <a:cubicBezTo>
                      <a:pt x="61" y="86"/>
                      <a:pt x="57" y="88"/>
                      <a:pt x="58" y="88"/>
                    </a:cubicBezTo>
                    <a:cubicBezTo>
                      <a:pt x="59" y="88"/>
                      <a:pt x="65" y="87"/>
                      <a:pt x="67" y="86"/>
                    </a:cubicBezTo>
                    <a:cubicBezTo>
                      <a:pt x="70" y="85"/>
                      <a:pt x="71" y="84"/>
                      <a:pt x="73" y="84"/>
                    </a:cubicBezTo>
                    <a:cubicBezTo>
                      <a:pt x="75" y="84"/>
                      <a:pt x="77" y="83"/>
                      <a:pt x="77" y="81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74" y="79"/>
                      <a:pt x="74" y="80"/>
                      <a:pt x="72" y="79"/>
                    </a:cubicBezTo>
                    <a:cubicBezTo>
                      <a:pt x="71" y="79"/>
                      <a:pt x="68" y="80"/>
                      <a:pt x="69" y="79"/>
                    </a:cubicBezTo>
                    <a:cubicBezTo>
                      <a:pt x="69" y="78"/>
                      <a:pt x="72" y="77"/>
                      <a:pt x="70" y="77"/>
                    </a:cubicBezTo>
                    <a:cubicBezTo>
                      <a:pt x="69" y="76"/>
                      <a:pt x="68" y="76"/>
                      <a:pt x="66" y="76"/>
                    </a:cubicBezTo>
                    <a:cubicBezTo>
                      <a:pt x="65" y="77"/>
                      <a:pt x="64" y="77"/>
                      <a:pt x="63" y="76"/>
                    </a:cubicBezTo>
                    <a:cubicBezTo>
                      <a:pt x="61" y="75"/>
                      <a:pt x="60" y="75"/>
                      <a:pt x="60" y="75"/>
                    </a:cubicBezTo>
                    <a:cubicBezTo>
                      <a:pt x="59" y="75"/>
                      <a:pt x="53" y="76"/>
                      <a:pt x="54" y="76"/>
                    </a:cubicBezTo>
                    <a:cubicBezTo>
                      <a:pt x="55" y="75"/>
                      <a:pt x="58" y="75"/>
                      <a:pt x="57" y="74"/>
                    </a:cubicBezTo>
                    <a:cubicBezTo>
                      <a:pt x="56" y="73"/>
                      <a:pt x="55" y="71"/>
                      <a:pt x="56" y="72"/>
                    </a:cubicBezTo>
                    <a:cubicBezTo>
                      <a:pt x="57" y="72"/>
                      <a:pt x="60" y="75"/>
                      <a:pt x="65" y="75"/>
                    </a:cubicBezTo>
                    <a:cubicBezTo>
                      <a:pt x="70" y="75"/>
                      <a:pt x="72" y="75"/>
                      <a:pt x="74" y="74"/>
                    </a:cubicBezTo>
                    <a:cubicBezTo>
                      <a:pt x="76" y="72"/>
                      <a:pt x="77" y="71"/>
                      <a:pt x="76" y="70"/>
                    </a:cubicBezTo>
                    <a:cubicBezTo>
                      <a:pt x="75" y="69"/>
                      <a:pt x="74" y="67"/>
                      <a:pt x="76" y="67"/>
                    </a:cubicBezTo>
                    <a:cubicBezTo>
                      <a:pt x="78" y="67"/>
                      <a:pt x="92" y="67"/>
                      <a:pt x="89" y="66"/>
                    </a:cubicBezTo>
                    <a:cubicBezTo>
                      <a:pt x="85" y="65"/>
                      <a:pt x="82" y="64"/>
                      <a:pt x="84" y="64"/>
                    </a:cubicBezTo>
                    <a:cubicBezTo>
                      <a:pt x="86" y="64"/>
                      <a:pt x="93" y="63"/>
                      <a:pt x="91" y="62"/>
                    </a:cubicBezTo>
                    <a:cubicBezTo>
                      <a:pt x="89" y="61"/>
                      <a:pt x="83" y="60"/>
                      <a:pt x="85" y="60"/>
                    </a:cubicBezTo>
                    <a:cubicBezTo>
                      <a:pt x="88" y="59"/>
                      <a:pt x="97" y="59"/>
                      <a:pt x="95" y="58"/>
                    </a:cubicBezTo>
                    <a:cubicBezTo>
                      <a:pt x="93" y="56"/>
                      <a:pt x="92" y="56"/>
                      <a:pt x="91" y="56"/>
                    </a:cubicBezTo>
                    <a:cubicBezTo>
                      <a:pt x="89" y="56"/>
                      <a:pt x="85" y="56"/>
                      <a:pt x="86" y="55"/>
                    </a:cubicBezTo>
                    <a:cubicBezTo>
                      <a:pt x="87" y="55"/>
                      <a:pt x="89" y="54"/>
                      <a:pt x="88" y="54"/>
                    </a:cubicBezTo>
                    <a:cubicBezTo>
                      <a:pt x="86" y="54"/>
                      <a:pt x="80" y="55"/>
                      <a:pt x="78" y="55"/>
                    </a:cubicBezTo>
                    <a:cubicBezTo>
                      <a:pt x="77" y="55"/>
                      <a:pt x="73" y="58"/>
                      <a:pt x="74" y="57"/>
                    </a:cubicBezTo>
                    <a:cubicBezTo>
                      <a:pt x="76" y="56"/>
                      <a:pt x="78" y="54"/>
                      <a:pt x="76" y="54"/>
                    </a:cubicBezTo>
                    <a:cubicBezTo>
                      <a:pt x="75" y="54"/>
                      <a:pt x="70" y="53"/>
                      <a:pt x="72" y="53"/>
                    </a:cubicBezTo>
                    <a:cubicBezTo>
                      <a:pt x="73" y="53"/>
                      <a:pt x="81" y="53"/>
                      <a:pt x="80" y="53"/>
                    </a:cubicBezTo>
                    <a:cubicBezTo>
                      <a:pt x="78" y="53"/>
                      <a:pt x="75" y="51"/>
                      <a:pt x="76" y="51"/>
                    </a:cubicBezTo>
                    <a:cubicBezTo>
                      <a:pt x="78" y="51"/>
                      <a:pt x="84" y="52"/>
                      <a:pt x="82" y="51"/>
                    </a:cubicBezTo>
                    <a:cubicBezTo>
                      <a:pt x="80" y="51"/>
                      <a:pt x="75" y="50"/>
                      <a:pt x="78" y="50"/>
                    </a:cubicBezTo>
                    <a:cubicBezTo>
                      <a:pt x="81" y="50"/>
                      <a:pt x="88" y="50"/>
                      <a:pt x="87" y="49"/>
                    </a:cubicBezTo>
                    <a:cubicBezTo>
                      <a:pt x="86" y="49"/>
                      <a:pt x="81" y="47"/>
                      <a:pt x="84" y="48"/>
                    </a:cubicBezTo>
                    <a:cubicBezTo>
                      <a:pt x="86" y="48"/>
                      <a:pt x="87" y="50"/>
                      <a:pt x="91" y="50"/>
                    </a:cubicBezTo>
                    <a:cubicBezTo>
                      <a:pt x="95" y="50"/>
                      <a:pt x="94" y="49"/>
                      <a:pt x="97" y="49"/>
                    </a:cubicBezTo>
                    <a:cubicBezTo>
                      <a:pt x="99" y="49"/>
                      <a:pt x="105" y="48"/>
                      <a:pt x="103" y="47"/>
                    </a:cubicBezTo>
                    <a:cubicBezTo>
                      <a:pt x="101" y="46"/>
                      <a:pt x="92" y="44"/>
                      <a:pt x="94" y="44"/>
                    </a:cubicBezTo>
                    <a:cubicBezTo>
                      <a:pt x="97" y="43"/>
                      <a:pt x="94" y="42"/>
                      <a:pt x="98" y="43"/>
                    </a:cubicBezTo>
                    <a:cubicBezTo>
                      <a:pt x="101" y="43"/>
                      <a:pt x="104" y="44"/>
                      <a:pt x="105" y="44"/>
                    </a:cubicBezTo>
                    <a:cubicBezTo>
                      <a:pt x="106" y="45"/>
                      <a:pt x="107" y="47"/>
                      <a:pt x="110" y="46"/>
                    </a:cubicBezTo>
                    <a:cubicBezTo>
                      <a:pt x="113" y="44"/>
                      <a:pt x="115" y="43"/>
                      <a:pt x="116" y="42"/>
                    </a:cubicBezTo>
                    <a:cubicBezTo>
                      <a:pt x="117" y="41"/>
                      <a:pt x="118" y="39"/>
                      <a:pt x="117" y="40"/>
                    </a:cubicBezTo>
                    <a:cubicBezTo>
                      <a:pt x="116" y="40"/>
                      <a:pt x="108" y="42"/>
                      <a:pt x="108" y="41"/>
                    </a:cubicBezTo>
                    <a:cubicBezTo>
                      <a:pt x="108" y="41"/>
                      <a:pt x="108" y="38"/>
                      <a:pt x="108" y="39"/>
                    </a:cubicBezTo>
                    <a:cubicBezTo>
                      <a:pt x="109" y="40"/>
                      <a:pt x="109" y="41"/>
                      <a:pt x="112" y="41"/>
                    </a:cubicBezTo>
                    <a:cubicBezTo>
                      <a:pt x="115" y="40"/>
                      <a:pt x="120" y="39"/>
                      <a:pt x="120" y="39"/>
                    </a:cubicBezTo>
                    <a:cubicBezTo>
                      <a:pt x="120" y="39"/>
                      <a:pt x="116" y="35"/>
                      <a:pt x="118" y="35"/>
                    </a:cubicBezTo>
                    <a:cubicBezTo>
                      <a:pt x="120" y="36"/>
                      <a:pt x="119" y="38"/>
                      <a:pt x="123" y="37"/>
                    </a:cubicBezTo>
                    <a:cubicBezTo>
                      <a:pt x="126" y="36"/>
                      <a:pt x="126" y="34"/>
                      <a:pt x="129" y="33"/>
                    </a:cubicBezTo>
                    <a:cubicBezTo>
                      <a:pt x="132" y="31"/>
                      <a:pt x="141" y="27"/>
                      <a:pt x="144" y="26"/>
                    </a:cubicBezTo>
                    <a:cubicBezTo>
                      <a:pt x="148" y="24"/>
                      <a:pt x="152" y="22"/>
                      <a:pt x="151" y="22"/>
                    </a:cubicBezTo>
                    <a:cubicBezTo>
                      <a:pt x="150" y="22"/>
                      <a:pt x="115" y="29"/>
                      <a:pt x="120" y="27"/>
                    </a:cubicBezTo>
                    <a:cubicBezTo>
                      <a:pt x="126" y="26"/>
                      <a:pt x="138" y="22"/>
                      <a:pt x="137" y="22"/>
                    </a:cubicBezTo>
                    <a:cubicBezTo>
                      <a:pt x="136" y="22"/>
                      <a:pt x="132" y="23"/>
                      <a:pt x="129" y="22"/>
                    </a:cubicBezTo>
                    <a:cubicBezTo>
                      <a:pt x="127" y="21"/>
                      <a:pt x="126" y="20"/>
                      <a:pt x="127" y="20"/>
                    </a:cubicBezTo>
                    <a:cubicBezTo>
                      <a:pt x="128" y="20"/>
                      <a:pt x="129" y="20"/>
                      <a:pt x="131" y="20"/>
                    </a:cubicBezTo>
                    <a:cubicBezTo>
                      <a:pt x="133" y="20"/>
                      <a:pt x="138" y="21"/>
                      <a:pt x="140" y="21"/>
                    </a:cubicBezTo>
                    <a:cubicBezTo>
                      <a:pt x="143" y="20"/>
                      <a:pt x="146" y="19"/>
                      <a:pt x="148" y="19"/>
                    </a:cubicBezTo>
                    <a:cubicBezTo>
                      <a:pt x="150" y="19"/>
                      <a:pt x="150" y="19"/>
                      <a:pt x="153" y="19"/>
                    </a:cubicBezTo>
                    <a:cubicBezTo>
                      <a:pt x="155" y="19"/>
                      <a:pt x="171" y="14"/>
                      <a:pt x="171" y="12"/>
                    </a:cubicBezTo>
                    <a:cubicBezTo>
                      <a:pt x="171" y="10"/>
                      <a:pt x="171" y="10"/>
                      <a:pt x="168" y="10"/>
                    </a:cubicBezTo>
                    <a:cubicBezTo>
                      <a:pt x="166" y="10"/>
                      <a:pt x="161" y="9"/>
                      <a:pt x="160" y="10"/>
                    </a:cubicBezTo>
                    <a:cubicBezTo>
                      <a:pt x="160" y="10"/>
                      <a:pt x="160" y="11"/>
                      <a:pt x="159" y="9"/>
                    </a:cubicBezTo>
                    <a:cubicBezTo>
                      <a:pt x="159" y="7"/>
                      <a:pt x="157" y="7"/>
                      <a:pt x="157" y="6"/>
                    </a:cubicBezTo>
                    <a:cubicBezTo>
                      <a:pt x="157" y="5"/>
                      <a:pt x="158" y="4"/>
                      <a:pt x="155" y="5"/>
                    </a:cubicBezTo>
                    <a:cubicBezTo>
                      <a:pt x="153" y="6"/>
                      <a:pt x="152" y="6"/>
                      <a:pt x="151" y="5"/>
                    </a:cubicBezTo>
                    <a:cubicBezTo>
                      <a:pt x="149" y="4"/>
                      <a:pt x="149" y="3"/>
                      <a:pt x="149" y="4"/>
                    </a:cubicBezTo>
                    <a:cubicBezTo>
                      <a:pt x="148" y="5"/>
                      <a:pt x="149" y="4"/>
                      <a:pt x="146" y="5"/>
                    </a:cubicBezTo>
                    <a:cubicBezTo>
                      <a:pt x="144" y="5"/>
                      <a:pt x="140" y="6"/>
                      <a:pt x="138" y="6"/>
                    </a:cubicBezTo>
                    <a:cubicBezTo>
                      <a:pt x="135" y="7"/>
                      <a:pt x="127" y="7"/>
                      <a:pt x="130" y="7"/>
                    </a:cubicBezTo>
                    <a:cubicBezTo>
                      <a:pt x="133" y="6"/>
                      <a:pt x="142" y="2"/>
                      <a:pt x="140" y="3"/>
                    </a:cubicBezTo>
                    <a:cubicBezTo>
                      <a:pt x="138" y="3"/>
                      <a:pt x="132" y="3"/>
                      <a:pt x="129" y="3"/>
                    </a:cubicBezTo>
                    <a:cubicBezTo>
                      <a:pt x="127" y="2"/>
                      <a:pt x="125" y="2"/>
                      <a:pt x="123" y="2"/>
                    </a:cubicBezTo>
                    <a:cubicBezTo>
                      <a:pt x="122" y="1"/>
                      <a:pt x="122" y="1"/>
                      <a:pt x="120" y="1"/>
                    </a:cubicBezTo>
                    <a:cubicBezTo>
                      <a:pt x="118" y="1"/>
                      <a:pt x="113" y="0"/>
                      <a:pt x="114" y="1"/>
                    </a:cubicBezTo>
                    <a:cubicBezTo>
                      <a:pt x="115" y="3"/>
                      <a:pt x="118" y="4"/>
                      <a:pt x="116" y="4"/>
                    </a:cubicBezTo>
                    <a:cubicBezTo>
                      <a:pt x="113" y="3"/>
                      <a:pt x="112" y="1"/>
                      <a:pt x="110" y="1"/>
                    </a:cubicBezTo>
                    <a:cubicBezTo>
                      <a:pt x="107" y="1"/>
                      <a:pt x="100" y="2"/>
                      <a:pt x="101" y="2"/>
                    </a:cubicBezTo>
                    <a:cubicBezTo>
                      <a:pt x="102" y="3"/>
                      <a:pt x="103" y="5"/>
                      <a:pt x="105" y="6"/>
                    </a:cubicBezTo>
                    <a:cubicBezTo>
                      <a:pt x="108" y="6"/>
                      <a:pt x="102" y="6"/>
                      <a:pt x="100" y="5"/>
                    </a:cubicBezTo>
                    <a:cubicBezTo>
                      <a:pt x="98" y="3"/>
                      <a:pt x="96" y="1"/>
                      <a:pt x="94" y="1"/>
                    </a:cubicBezTo>
                    <a:cubicBezTo>
                      <a:pt x="93" y="1"/>
                      <a:pt x="77" y="1"/>
                      <a:pt x="80" y="3"/>
                    </a:cubicBezTo>
                    <a:cubicBezTo>
                      <a:pt x="84" y="4"/>
                      <a:pt x="90" y="8"/>
                      <a:pt x="89" y="8"/>
                    </a:cubicBezTo>
                    <a:cubicBezTo>
                      <a:pt x="88" y="9"/>
                      <a:pt x="85" y="11"/>
                      <a:pt x="86" y="10"/>
                    </a:cubicBezTo>
                    <a:cubicBezTo>
                      <a:pt x="86" y="9"/>
                      <a:pt x="88" y="9"/>
                      <a:pt x="86" y="8"/>
                    </a:cubicBezTo>
                    <a:cubicBezTo>
                      <a:pt x="83" y="7"/>
                      <a:pt x="81" y="4"/>
                      <a:pt x="80" y="4"/>
                    </a:cubicBezTo>
                    <a:cubicBezTo>
                      <a:pt x="78" y="4"/>
                      <a:pt x="76" y="4"/>
                      <a:pt x="72" y="3"/>
                    </a:cubicBezTo>
                    <a:cubicBezTo>
                      <a:pt x="69" y="3"/>
                      <a:pt x="64" y="3"/>
                      <a:pt x="65" y="3"/>
                    </a:cubicBezTo>
                    <a:cubicBezTo>
                      <a:pt x="65" y="3"/>
                      <a:pt x="66" y="6"/>
                      <a:pt x="68" y="6"/>
                    </a:cubicBezTo>
                    <a:cubicBezTo>
                      <a:pt x="70" y="6"/>
                      <a:pt x="75" y="6"/>
                      <a:pt x="73" y="6"/>
                    </a:cubicBezTo>
                    <a:cubicBezTo>
                      <a:pt x="71" y="6"/>
                      <a:pt x="67" y="8"/>
                      <a:pt x="65" y="7"/>
                    </a:cubicBezTo>
                    <a:cubicBezTo>
                      <a:pt x="62" y="6"/>
                      <a:pt x="61" y="5"/>
                      <a:pt x="59" y="5"/>
                    </a:cubicBezTo>
                    <a:cubicBezTo>
                      <a:pt x="57" y="5"/>
                      <a:pt x="57" y="4"/>
                      <a:pt x="59" y="6"/>
                    </a:cubicBezTo>
                    <a:cubicBezTo>
                      <a:pt x="61" y="7"/>
                      <a:pt x="62" y="9"/>
                      <a:pt x="60" y="9"/>
                    </a:cubicBezTo>
                    <a:cubicBezTo>
                      <a:pt x="58" y="8"/>
                      <a:pt x="52" y="7"/>
                      <a:pt x="53" y="8"/>
                    </a:cubicBezTo>
                    <a:cubicBezTo>
                      <a:pt x="54" y="8"/>
                      <a:pt x="58" y="9"/>
                      <a:pt x="56" y="9"/>
                    </a:cubicBezTo>
                    <a:cubicBezTo>
                      <a:pt x="55" y="9"/>
                      <a:pt x="51" y="9"/>
                      <a:pt x="52" y="11"/>
                    </a:cubicBezTo>
                    <a:cubicBezTo>
                      <a:pt x="53" y="12"/>
                      <a:pt x="62" y="14"/>
                      <a:pt x="64" y="15"/>
                    </a:cubicBezTo>
                    <a:cubicBezTo>
                      <a:pt x="66" y="15"/>
                      <a:pt x="70" y="20"/>
                      <a:pt x="68" y="18"/>
                    </a:cubicBezTo>
                    <a:cubicBezTo>
                      <a:pt x="66" y="17"/>
                      <a:pt x="63" y="16"/>
                      <a:pt x="61" y="16"/>
                    </a:cubicBezTo>
                    <a:cubicBezTo>
                      <a:pt x="59" y="15"/>
                      <a:pt x="48" y="11"/>
                      <a:pt x="50" y="12"/>
                    </a:cubicBezTo>
                    <a:cubicBezTo>
                      <a:pt x="52" y="13"/>
                      <a:pt x="56" y="15"/>
                      <a:pt x="53" y="15"/>
                    </a:cubicBezTo>
                    <a:cubicBezTo>
                      <a:pt x="51" y="15"/>
                      <a:pt x="51" y="16"/>
                      <a:pt x="49" y="14"/>
                    </a:cubicBezTo>
                    <a:cubicBezTo>
                      <a:pt x="48" y="13"/>
                      <a:pt x="45" y="11"/>
                      <a:pt x="43" y="11"/>
                    </a:cubicBezTo>
                    <a:cubicBezTo>
                      <a:pt x="42" y="11"/>
                      <a:pt x="35" y="9"/>
                      <a:pt x="34" y="10"/>
                    </a:cubicBezTo>
                    <a:cubicBezTo>
                      <a:pt x="33" y="10"/>
                      <a:pt x="38" y="11"/>
                      <a:pt x="36" y="11"/>
                    </a:cubicBezTo>
                    <a:cubicBezTo>
                      <a:pt x="34" y="12"/>
                      <a:pt x="27" y="14"/>
                      <a:pt x="28" y="14"/>
                    </a:cubicBezTo>
                    <a:cubicBezTo>
                      <a:pt x="30" y="14"/>
                      <a:pt x="32" y="13"/>
                      <a:pt x="34" y="14"/>
                    </a:cubicBezTo>
                    <a:cubicBezTo>
                      <a:pt x="37" y="16"/>
                      <a:pt x="40" y="17"/>
                      <a:pt x="38" y="17"/>
                    </a:cubicBezTo>
                    <a:cubicBezTo>
                      <a:pt x="36" y="17"/>
                      <a:pt x="34" y="17"/>
                      <a:pt x="35" y="17"/>
                    </a:cubicBezTo>
                    <a:cubicBezTo>
                      <a:pt x="36" y="18"/>
                      <a:pt x="35" y="19"/>
                      <a:pt x="34" y="18"/>
                    </a:cubicBezTo>
                    <a:cubicBezTo>
                      <a:pt x="33" y="17"/>
                      <a:pt x="32" y="15"/>
                      <a:pt x="30" y="15"/>
                    </a:cubicBezTo>
                    <a:cubicBezTo>
                      <a:pt x="28" y="15"/>
                      <a:pt x="27" y="19"/>
                      <a:pt x="26" y="17"/>
                    </a:cubicBezTo>
                    <a:cubicBezTo>
                      <a:pt x="24" y="16"/>
                      <a:pt x="25" y="15"/>
                      <a:pt x="22" y="15"/>
                    </a:cubicBezTo>
                    <a:cubicBezTo>
                      <a:pt x="19" y="15"/>
                      <a:pt x="15" y="16"/>
                      <a:pt x="15" y="17"/>
                    </a:cubicBezTo>
                    <a:cubicBezTo>
                      <a:pt x="15" y="18"/>
                      <a:pt x="13" y="19"/>
                      <a:pt x="12" y="18"/>
                    </a:cubicBezTo>
                    <a:cubicBezTo>
                      <a:pt x="11" y="18"/>
                      <a:pt x="11" y="17"/>
                      <a:pt x="9" y="17"/>
                    </a:cubicBezTo>
                    <a:cubicBezTo>
                      <a:pt x="7" y="17"/>
                      <a:pt x="5" y="19"/>
                      <a:pt x="3" y="19"/>
                    </a:cubicBezTo>
                    <a:cubicBezTo>
                      <a:pt x="1" y="19"/>
                      <a:pt x="0" y="20"/>
                      <a:pt x="1" y="20"/>
                    </a:cubicBezTo>
                    <a:cubicBezTo>
                      <a:pt x="2" y="21"/>
                      <a:pt x="2" y="21"/>
                      <a:pt x="4" y="21"/>
                    </a:cubicBezTo>
                    <a:cubicBezTo>
                      <a:pt x="6" y="21"/>
                      <a:pt x="8" y="20"/>
                      <a:pt x="10" y="21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7" y="22"/>
                      <a:pt x="4" y="23"/>
                      <a:pt x="7" y="23"/>
                    </a:cubicBezTo>
                    <a:cubicBezTo>
                      <a:pt x="9" y="23"/>
                      <a:pt x="16" y="23"/>
                      <a:pt x="19" y="22"/>
                    </a:cubicBezTo>
                    <a:cubicBezTo>
                      <a:pt x="21" y="22"/>
                      <a:pt x="17" y="23"/>
                      <a:pt x="15" y="23"/>
                    </a:cubicBezTo>
                    <a:cubicBezTo>
                      <a:pt x="12" y="23"/>
                      <a:pt x="8" y="26"/>
                      <a:pt x="9" y="27"/>
                    </a:cubicBezTo>
                    <a:cubicBezTo>
                      <a:pt x="10" y="28"/>
                      <a:pt x="10" y="28"/>
                      <a:pt x="13" y="28"/>
                    </a:cubicBezTo>
                    <a:cubicBezTo>
                      <a:pt x="16" y="28"/>
                      <a:pt x="21" y="29"/>
                      <a:pt x="23" y="29"/>
                    </a:cubicBezTo>
                    <a:cubicBezTo>
                      <a:pt x="26" y="28"/>
                      <a:pt x="32" y="25"/>
                      <a:pt x="35" y="25"/>
                    </a:cubicBezTo>
                    <a:cubicBezTo>
                      <a:pt x="37" y="25"/>
                      <a:pt x="39" y="25"/>
                      <a:pt x="37" y="26"/>
                    </a:cubicBezTo>
                    <a:cubicBezTo>
                      <a:pt x="35" y="27"/>
                      <a:pt x="32" y="28"/>
                      <a:pt x="29" y="28"/>
                    </a:cubicBezTo>
                    <a:cubicBezTo>
                      <a:pt x="27" y="29"/>
                      <a:pt x="17" y="30"/>
                      <a:pt x="15" y="30"/>
                    </a:cubicBezTo>
                    <a:cubicBezTo>
                      <a:pt x="13" y="30"/>
                      <a:pt x="15" y="31"/>
                      <a:pt x="17" y="31"/>
                    </a:cubicBezTo>
                    <a:cubicBezTo>
                      <a:pt x="20" y="32"/>
                      <a:pt x="20" y="34"/>
                      <a:pt x="24" y="33"/>
                    </a:cubicBezTo>
                    <a:cubicBezTo>
                      <a:pt x="27" y="32"/>
                      <a:pt x="30" y="30"/>
                      <a:pt x="32" y="29"/>
                    </a:cubicBezTo>
                    <a:cubicBezTo>
                      <a:pt x="34" y="29"/>
                      <a:pt x="47" y="27"/>
                      <a:pt x="49" y="27"/>
                    </a:cubicBezTo>
                    <a:cubicBezTo>
                      <a:pt x="52" y="27"/>
                      <a:pt x="38" y="29"/>
                      <a:pt x="34" y="30"/>
                    </a:cubicBezTo>
                    <a:cubicBezTo>
                      <a:pt x="30" y="31"/>
                      <a:pt x="27" y="34"/>
                      <a:pt x="29" y="35"/>
                    </a:cubicBezTo>
                    <a:cubicBezTo>
                      <a:pt x="31" y="35"/>
                      <a:pt x="30" y="35"/>
                      <a:pt x="35" y="35"/>
                    </a:cubicBezTo>
                    <a:cubicBezTo>
                      <a:pt x="39" y="35"/>
                      <a:pt x="41" y="35"/>
                      <a:pt x="43" y="34"/>
                    </a:cubicBezTo>
                    <a:cubicBezTo>
                      <a:pt x="45" y="32"/>
                      <a:pt x="45" y="31"/>
                      <a:pt x="47" y="32"/>
                    </a:cubicBezTo>
                    <a:cubicBezTo>
                      <a:pt x="49" y="32"/>
                      <a:pt x="44" y="33"/>
                      <a:pt x="49" y="32"/>
                    </a:cubicBezTo>
                    <a:cubicBezTo>
                      <a:pt x="54" y="32"/>
                      <a:pt x="57" y="31"/>
                      <a:pt x="55" y="32"/>
                    </a:cubicBezTo>
                    <a:cubicBezTo>
                      <a:pt x="53" y="32"/>
                      <a:pt x="45" y="35"/>
                      <a:pt x="49" y="34"/>
                    </a:cubicBezTo>
                    <a:cubicBezTo>
                      <a:pt x="52" y="34"/>
                      <a:pt x="61" y="34"/>
                      <a:pt x="64" y="33"/>
                    </a:cubicBezTo>
                    <a:cubicBezTo>
                      <a:pt x="67" y="31"/>
                      <a:pt x="70" y="29"/>
                      <a:pt x="69" y="28"/>
                    </a:cubicBezTo>
                    <a:cubicBezTo>
                      <a:pt x="68" y="26"/>
                      <a:pt x="70" y="27"/>
                      <a:pt x="71" y="27"/>
                    </a:cubicBezTo>
                    <a:cubicBezTo>
                      <a:pt x="72" y="27"/>
                      <a:pt x="72" y="26"/>
                      <a:pt x="75" y="24"/>
                    </a:cubicBezTo>
                    <a:cubicBezTo>
                      <a:pt x="78" y="23"/>
                      <a:pt x="83" y="22"/>
                      <a:pt x="81" y="23"/>
                    </a:cubicBezTo>
                    <a:cubicBezTo>
                      <a:pt x="78" y="24"/>
                      <a:pt x="77" y="26"/>
                      <a:pt x="75" y="28"/>
                    </a:cubicBezTo>
                    <a:cubicBezTo>
                      <a:pt x="73" y="29"/>
                      <a:pt x="70" y="31"/>
                      <a:pt x="73" y="31"/>
                    </a:cubicBezTo>
                    <a:cubicBezTo>
                      <a:pt x="76" y="31"/>
                      <a:pt x="87" y="30"/>
                      <a:pt x="83" y="31"/>
                    </a:cubicBezTo>
                    <a:cubicBezTo>
                      <a:pt x="79" y="32"/>
                      <a:pt x="64" y="34"/>
                      <a:pt x="68" y="34"/>
                    </a:cubicBezTo>
                    <a:cubicBezTo>
                      <a:pt x="72" y="34"/>
                      <a:pt x="79" y="35"/>
                      <a:pt x="75" y="35"/>
                    </a:cubicBezTo>
                    <a:cubicBezTo>
                      <a:pt x="72" y="35"/>
                      <a:pt x="61" y="37"/>
                      <a:pt x="59" y="37"/>
                    </a:cubicBezTo>
                    <a:cubicBezTo>
                      <a:pt x="56" y="37"/>
                      <a:pt x="46" y="37"/>
                      <a:pt x="48" y="39"/>
                    </a:cubicBezTo>
                    <a:cubicBezTo>
                      <a:pt x="51" y="40"/>
                      <a:pt x="57" y="42"/>
                      <a:pt x="56" y="43"/>
                    </a:cubicBezTo>
                    <a:cubicBezTo>
                      <a:pt x="56" y="45"/>
                      <a:pt x="56" y="46"/>
                      <a:pt x="58" y="46"/>
                    </a:cubicBezTo>
                    <a:cubicBezTo>
                      <a:pt x="60" y="46"/>
                      <a:pt x="66" y="46"/>
                      <a:pt x="64" y="46"/>
                    </a:cubicBezTo>
                    <a:cubicBezTo>
                      <a:pt x="63" y="46"/>
                      <a:pt x="58" y="48"/>
                      <a:pt x="56" y="47"/>
                    </a:cubicBezTo>
                    <a:cubicBezTo>
                      <a:pt x="55" y="46"/>
                      <a:pt x="52" y="44"/>
                      <a:pt x="50" y="43"/>
                    </a:cubicBezTo>
                    <a:cubicBezTo>
                      <a:pt x="48" y="42"/>
                      <a:pt x="46" y="39"/>
                      <a:pt x="43" y="39"/>
                    </a:cubicBezTo>
                    <a:cubicBezTo>
                      <a:pt x="41" y="39"/>
                      <a:pt x="34" y="38"/>
                      <a:pt x="32" y="38"/>
                    </a:cubicBezTo>
                    <a:cubicBezTo>
                      <a:pt x="31" y="38"/>
                      <a:pt x="30" y="38"/>
                      <a:pt x="29" y="39"/>
                    </a:cubicBezTo>
                    <a:cubicBezTo>
                      <a:pt x="29" y="40"/>
                      <a:pt x="26" y="42"/>
                      <a:pt x="30" y="42"/>
                    </a:cubicBezTo>
                    <a:cubicBezTo>
                      <a:pt x="34" y="42"/>
                      <a:pt x="38" y="42"/>
                      <a:pt x="34" y="42"/>
                    </a:cubicBezTo>
                    <a:cubicBezTo>
                      <a:pt x="31" y="42"/>
                      <a:pt x="27" y="45"/>
                      <a:pt x="31" y="46"/>
                    </a:cubicBezTo>
                    <a:cubicBezTo>
                      <a:pt x="35" y="46"/>
                      <a:pt x="37" y="46"/>
                      <a:pt x="38" y="47"/>
                    </a:cubicBezTo>
                    <a:cubicBezTo>
                      <a:pt x="40" y="49"/>
                      <a:pt x="41" y="51"/>
                      <a:pt x="44" y="53"/>
                    </a:cubicBezTo>
                    <a:cubicBezTo>
                      <a:pt x="48" y="54"/>
                      <a:pt x="49" y="56"/>
                      <a:pt x="51" y="55"/>
                    </a:cubicBezTo>
                    <a:cubicBezTo>
                      <a:pt x="54" y="55"/>
                      <a:pt x="57" y="54"/>
                      <a:pt x="57" y="55"/>
                    </a:cubicBezTo>
                    <a:cubicBezTo>
                      <a:pt x="56" y="55"/>
                      <a:pt x="57" y="57"/>
                      <a:pt x="54" y="57"/>
                    </a:cubicBezTo>
                    <a:cubicBezTo>
                      <a:pt x="51" y="57"/>
                      <a:pt x="47" y="56"/>
                      <a:pt x="49" y="57"/>
                    </a:cubicBezTo>
                    <a:cubicBezTo>
                      <a:pt x="51" y="58"/>
                      <a:pt x="56" y="61"/>
                      <a:pt x="52" y="59"/>
                    </a:cubicBezTo>
                    <a:cubicBezTo>
                      <a:pt x="48" y="58"/>
                      <a:pt x="47" y="57"/>
                      <a:pt x="44" y="56"/>
                    </a:cubicBezTo>
                    <a:cubicBezTo>
                      <a:pt x="40" y="56"/>
                      <a:pt x="37" y="55"/>
                      <a:pt x="36" y="56"/>
                    </a:cubicBezTo>
                    <a:cubicBezTo>
                      <a:pt x="34" y="56"/>
                      <a:pt x="33" y="58"/>
                      <a:pt x="31" y="58"/>
                    </a:cubicBezTo>
                    <a:cubicBezTo>
                      <a:pt x="29" y="58"/>
                      <a:pt x="28" y="58"/>
                      <a:pt x="28" y="59"/>
                    </a:cubicBezTo>
                    <a:cubicBezTo>
                      <a:pt x="27" y="61"/>
                      <a:pt x="26" y="61"/>
                      <a:pt x="25" y="61"/>
                    </a:cubicBezTo>
                    <a:cubicBezTo>
                      <a:pt x="24" y="61"/>
                      <a:pt x="25" y="64"/>
                      <a:pt x="26" y="64"/>
                    </a:cubicBezTo>
                    <a:cubicBezTo>
                      <a:pt x="27" y="65"/>
                      <a:pt x="28" y="65"/>
                      <a:pt x="30" y="64"/>
                    </a:cubicBezTo>
                    <a:cubicBezTo>
                      <a:pt x="32" y="64"/>
                      <a:pt x="30" y="66"/>
                      <a:pt x="32" y="66"/>
                    </a:cubicBezTo>
                    <a:cubicBezTo>
                      <a:pt x="34" y="65"/>
                      <a:pt x="34" y="66"/>
                      <a:pt x="36" y="65"/>
                    </a:cubicBezTo>
                    <a:cubicBezTo>
                      <a:pt x="38" y="64"/>
                      <a:pt x="39" y="59"/>
                      <a:pt x="39" y="61"/>
                    </a:cubicBezTo>
                    <a:cubicBezTo>
                      <a:pt x="39" y="62"/>
                      <a:pt x="38" y="62"/>
                      <a:pt x="40" y="62"/>
                    </a:cubicBezTo>
                    <a:cubicBezTo>
                      <a:pt x="42" y="62"/>
                      <a:pt x="38" y="64"/>
                      <a:pt x="39" y="64"/>
                    </a:cubicBezTo>
                    <a:cubicBezTo>
                      <a:pt x="41" y="64"/>
                      <a:pt x="36" y="66"/>
                      <a:pt x="38" y="66"/>
                    </a:cubicBezTo>
                    <a:cubicBezTo>
                      <a:pt x="40" y="66"/>
                      <a:pt x="31" y="67"/>
                      <a:pt x="35" y="67"/>
                    </a:cubicBezTo>
                    <a:cubicBezTo>
                      <a:pt x="38" y="67"/>
                      <a:pt x="42" y="67"/>
                      <a:pt x="39" y="69"/>
                    </a:cubicBezTo>
                    <a:cubicBezTo>
                      <a:pt x="37" y="70"/>
                      <a:pt x="34" y="72"/>
                      <a:pt x="36" y="72"/>
                    </a:cubicBezTo>
                    <a:cubicBezTo>
                      <a:pt x="38" y="71"/>
                      <a:pt x="42" y="71"/>
                      <a:pt x="41" y="71"/>
                    </a:cubicBezTo>
                    <a:cubicBezTo>
                      <a:pt x="40" y="71"/>
                      <a:pt x="39" y="72"/>
                      <a:pt x="42" y="72"/>
                    </a:cubicBezTo>
                    <a:cubicBezTo>
                      <a:pt x="45" y="72"/>
                      <a:pt x="47" y="70"/>
                      <a:pt x="49" y="68"/>
                    </a:cubicBezTo>
                    <a:cubicBezTo>
                      <a:pt x="51" y="65"/>
                      <a:pt x="54" y="65"/>
                      <a:pt x="52" y="67"/>
                    </a:cubicBezTo>
                    <a:cubicBezTo>
                      <a:pt x="50" y="69"/>
                      <a:pt x="47" y="71"/>
                      <a:pt x="46" y="73"/>
                    </a:cubicBezTo>
                    <a:cubicBezTo>
                      <a:pt x="45" y="74"/>
                      <a:pt x="44" y="74"/>
                      <a:pt x="42" y="74"/>
                    </a:cubicBezTo>
                    <a:cubicBezTo>
                      <a:pt x="39" y="74"/>
                      <a:pt x="37" y="75"/>
                      <a:pt x="35" y="74"/>
                    </a:cubicBezTo>
                    <a:cubicBezTo>
                      <a:pt x="33" y="73"/>
                      <a:pt x="33" y="73"/>
                      <a:pt x="32" y="71"/>
                    </a:cubicBezTo>
                    <a:cubicBezTo>
                      <a:pt x="32" y="70"/>
                      <a:pt x="29" y="68"/>
                      <a:pt x="26" y="68"/>
                    </a:cubicBezTo>
                    <a:cubicBezTo>
                      <a:pt x="23" y="68"/>
                      <a:pt x="18" y="68"/>
                      <a:pt x="20" y="70"/>
                    </a:cubicBezTo>
                    <a:cubicBezTo>
                      <a:pt x="23" y="72"/>
                      <a:pt x="21" y="73"/>
                      <a:pt x="25" y="73"/>
                    </a:cubicBezTo>
                    <a:cubicBezTo>
                      <a:pt x="28" y="74"/>
                      <a:pt x="24" y="75"/>
                      <a:pt x="25" y="75"/>
                    </a:cubicBezTo>
                    <a:cubicBezTo>
                      <a:pt x="27" y="75"/>
                      <a:pt x="30" y="77"/>
                      <a:pt x="29" y="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3" name="Freeform 584">
                <a:extLst>
                  <a:ext uri="{FF2B5EF4-FFF2-40B4-BE49-F238E27FC236}">
                    <a16:creationId xmlns:a16="http://schemas.microsoft.com/office/drawing/2014/main" id="{F8DF4405-D207-4BEA-87F5-FE74DEDC8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" y="-1415"/>
                <a:ext cx="48" cy="13"/>
              </a:xfrm>
              <a:custGeom>
                <a:avLst/>
                <a:gdLst>
                  <a:gd name="T0" fmla="*/ 17 w 18"/>
                  <a:gd name="T1" fmla="*/ 4 h 5"/>
                  <a:gd name="T2" fmla="*/ 15 w 18"/>
                  <a:gd name="T3" fmla="*/ 3 h 5"/>
                  <a:gd name="T4" fmla="*/ 4 w 18"/>
                  <a:gd name="T5" fmla="*/ 2 h 5"/>
                  <a:gd name="T6" fmla="*/ 3 w 18"/>
                  <a:gd name="T7" fmla="*/ 4 h 5"/>
                  <a:gd name="T8" fmla="*/ 10 w 18"/>
                  <a:gd name="T9" fmla="*/ 4 h 5"/>
                  <a:gd name="T10" fmla="*/ 17 w 18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5">
                    <a:moveTo>
                      <a:pt x="17" y="4"/>
                    </a:moveTo>
                    <a:cubicBezTo>
                      <a:pt x="16" y="4"/>
                      <a:pt x="17" y="3"/>
                      <a:pt x="15" y="3"/>
                    </a:cubicBezTo>
                    <a:cubicBezTo>
                      <a:pt x="13" y="2"/>
                      <a:pt x="1" y="0"/>
                      <a:pt x="4" y="2"/>
                    </a:cubicBezTo>
                    <a:cubicBezTo>
                      <a:pt x="7" y="3"/>
                      <a:pt x="0" y="4"/>
                      <a:pt x="3" y="4"/>
                    </a:cubicBezTo>
                    <a:cubicBezTo>
                      <a:pt x="6" y="4"/>
                      <a:pt x="8" y="3"/>
                      <a:pt x="10" y="4"/>
                    </a:cubicBezTo>
                    <a:cubicBezTo>
                      <a:pt x="12" y="5"/>
                      <a:pt x="18" y="5"/>
                      <a:pt x="17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4" name="Freeform 585">
                <a:extLst>
                  <a:ext uri="{FF2B5EF4-FFF2-40B4-BE49-F238E27FC236}">
                    <a16:creationId xmlns:a16="http://schemas.microsoft.com/office/drawing/2014/main" id="{178E1BB7-184D-4583-A7FE-6A7C33216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4" y="-1405"/>
                <a:ext cx="16" cy="6"/>
              </a:xfrm>
              <a:custGeom>
                <a:avLst/>
                <a:gdLst>
                  <a:gd name="T0" fmla="*/ 5 w 6"/>
                  <a:gd name="T1" fmla="*/ 2 h 2"/>
                  <a:gd name="T2" fmla="*/ 1 w 6"/>
                  <a:gd name="T3" fmla="*/ 0 h 2"/>
                  <a:gd name="T4" fmla="*/ 5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4" y="2"/>
                      <a:pt x="0" y="0"/>
                      <a:pt x="1" y="0"/>
                    </a:cubicBezTo>
                    <a:cubicBezTo>
                      <a:pt x="2" y="0"/>
                      <a:pt x="6" y="1"/>
                      <a:pt x="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5" name="Freeform 586">
                <a:extLst>
                  <a:ext uri="{FF2B5EF4-FFF2-40B4-BE49-F238E27FC236}">
                    <a16:creationId xmlns:a16="http://schemas.microsoft.com/office/drawing/2014/main" id="{AD3F0B56-2626-4CC6-9B72-53817501A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9" y="-1308"/>
                <a:ext cx="16" cy="5"/>
              </a:xfrm>
              <a:custGeom>
                <a:avLst/>
                <a:gdLst>
                  <a:gd name="T0" fmla="*/ 4 w 6"/>
                  <a:gd name="T1" fmla="*/ 0 h 2"/>
                  <a:gd name="T2" fmla="*/ 1 w 6"/>
                  <a:gd name="T3" fmla="*/ 1 h 2"/>
                  <a:gd name="T4" fmla="*/ 4 w 6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3" y="0"/>
                      <a:pt x="0" y="1"/>
                      <a:pt x="1" y="1"/>
                    </a:cubicBezTo>
                    <a:cubicBezTo>
                      <a:pt x="2" y="2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6" name="Freeform 587">
                <a:extLst>
                  <a:ext uri="{FF2B5EF4-FFF2-40B4-BE49-F238E27FC236}">
                    <a16:creationId xmlns:a16="http://schemas.microsoft.com/office/drawing/2014/main" id="{C82E2654-ECA2-4EAD-83AD-A06763F78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" y="-897"/>
                <a:ext cx="13" cy="11"/>
              </a:xfrm>
              <a:custGeom>
                <a:avLst/>
                <a:gdLst>
                  <a:gd name="T0" fmla="*/ 5 w 5"/>
                  <a:gd name="T1" fmla="*/ 0 h 4"/>
                  <a:gd name="T2" fmla="*/ 1 w 5"/>
                  <a:gd name="T3" fmla="*/ 4 h 4"/>
                  <a:gd name="T4" fmla="*/ 5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4" y="0"/>
                      <a:pt x="0" y="3"/>
                      <a:pt x="1" y="4"/>
                    </a:cubicBezTo>
                    <a:cubicBezTo>
                      <a:pt x="1" y="4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7" name="Freeform 588">
                <a:extLst>
                  <a:ext uri="{FF2B5EF4-FFF2-40B4-BE49-F238E27FC236}">
                    <a16:creationId xmlns:a16="http://schemas.microsoft.com/office/drawing/2014/main" id="{D90A56EC-ED52-4959-8C19-384AB94A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-902"/>
                <a:ext cx="5" cy="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1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2" y="2"/>
                      <a:pt x="2" y="1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8" name="Freeform 589">
                <a:extLst>
                  <a:ext uri="{FF2B5EF4-FFF2-40B4-BE49-F238E27FC236}">
                    <a16:creationId xmlns:a16="http://schemas.microsoft.com/office/drawing/2014/main" id="{F0D3831E-7235-499A-8CD8-BEE7B3C7D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-897"/>
                <a:ext cx="16" cy="16"/>
              </a:xfrm>
              <a:custGeom>
                <a:avLst/>
                <a:gdLst>
                  <a:gd name="T0" fmla="*/ 5 w 6"/>
                  <a:gd name="T1" fmla="*/ 2 h 6"/>
                  <a:gd name="T2" fmla="*/ 3 w 6"/>
                  <a:gd name="T3" fmla="*/ 0 h 6"/>
                  <a:gd name="T4" fmla="*/ 0 w 6"/>
                  <a:gd name="T5" fmla="*/ 2 h 6"/>
                  <a:gd name="T6" fmla="*/ 5 w 6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cubicBezTo>
                      <a:pt x="6" y="1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2"/>
                      <a:pt x="2" y="6"/>
                      <a:pt x="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79" name="Freeform 590">
                <a:extLst>
                  <a:ext uri="{FF2B5EF4-FFF2-40B4-BE49-F238E27FC236}">
                    <a16:creationId xmlns:a16="http://schemas.microsoft.com/office/drawing/2014/main" id="{76D88BCB-332E-460F-8376-04F88C27D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5" y="-1456"/>
                <a:ext cx="8" cy="8"/>
              </a:xfrm>
              <a:custGeom>
                <a:avLst/>
                <a:gdLst>
                  <a:gd name="T0" fmla="*/ 3 w 3"/>
                  <a:gd name="T1" fmla="*/ 2 h 3"/>
                  <a:gd name="T2" fmla="*/ 1 w 3"/>
                  <a:gd name="T3" fmla="*/ 1 h 3"/>
                  <a:gd name="T4" fmla="*/ 3 w 3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2"/>
                    </a:moveTo>
                    <a:cubicBezTo>
                      <a:pt x="3" y="3"/>
                      <a:pt x="0" y="2"/>
                      <a:pt x="1" y="1"/>
                    </a:cubicBezTo>
                    <a:cubicBezTo>
                      <a:pt x="3" y="0"/>
                      <a:pt x="3" y="1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0" name="Freeform 591">
                <a:extLst>
                  <a:ext uri="{FF2B5EF4-FFF2-40B4-BE49-F238E27FC236}">
                    <a16:creationId xmlns:a16="http://schemas.microsoft.com/office/drawing/2014/main" id="{86691C9F-8FD0-4FFF-8D7B-8A6DBE42E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7" y="157"/>
                <a:ext cx="6" cy="6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1" name="Freeform 592">
                <a:extLst>
                  <a:ext uri="{FF2B5EF4-FFF2-40B4-BE49-F238E27FC236}">
                    <a16:creationId xmlns:a16="http://schemas.microsoft.com/office/drawing/2014/main" id="{999B83FB-F986-48D7-86E1-A9D212EC9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0" y="149"/>
                <a:ext cx="5" cy="8"/>
              </a:xfrm>
              <a:custGeom>
                <a:avLst/>
                <a:gdLst>
                  <a:gd name="T0" fmla="*/ 2 w 2"/>
                  <a:gd name="T1" fmla="*/ 1 h 3"/>
                  <a:gd name="T2" fmla="*/ 0 w 2"/>
                  <a:gd name="T3" fmla="*/ 2 h 3"/>
                  <a:gd name="T4" fmla="*/ 2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0" y="3"/>
                      <a:pt x="0" y="2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2" name="Freeform 593">
                <a:extLst>
                  <a:ext uri="{FF2B5EF4-FFF2-40B4-BE49-F238E27FC236}">
                    <a16:creationId xmlns:a16="http://schemas.microsoft.com/office/drawing/2014/main" id="{74A23F3F-E840-4D06-8564-1719B0DC4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" y="682"/>
                <a:ext cx="19" cy="13"/>
              </a:xfrm>
              <a:custGeom>
                <a:avLst/>
                <a:gdLst>
                  <a:gd name="T0" fmla="*/ 6 w 7"/>
                  <a:gd name="T1" fmla="*/ 2 h 5"/>
                  <a:gd name="T2" fmla="*/ 0 w 7"/>
                  <a:gd name="T3" fmla="*/ 2 h 5"/>
                  <a:gd name="T4" fmla="*/ 6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6" y="2"/>
                    </a:moveTo>
                    <a:cubicBezTo>
                      <a:pt x="7" y="0"/>
                      <a:pt x="0" y="1"/>
                      <a:pt x="0" y="2"/>
                    </a:cubicBezTo>
                    <a:cubicBezTo>
                      <a:pt x="1" y="3"/>
                      <a:pt x="5" y="5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3" name="Rectangle 594">
                <a:extLst>
                  <a:ext uri="{FF2B5EF4-FFF2-40B4-BE49-F238E27FC236}">
                    <a16:creationId xmlns:a16="http://schemas.microsoft.com/office/drawing/2014/main" id="{E4B51005-1824-48F7-83ED-29EBE5DCB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" y="-1092"/>
                <a:ext cx="3" cy="1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4" name="Freeform 595">
                <a:extLst>
                  <a:ext uri="{FF2B5EF4-FFF2-40B4-BE49-F238E27FC236}">
                    <a16:creationId xmlns:a16="http://schemas.microsoft.com/office/drawing/2014/main" id="{4A30FAB5-4D6E-4E43-A8C1-5AF8FB5FD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588"/>
                <a:ext cx="32" cy="29"/>
              </a:xfrm>
              <a:custGeom>
                <a:avLst/>
                <a:gdLst>
                  <a:gd name="T0" fmla="*/ 5 w 12"/>
                  <a:gd name="T1" fmla="*/ 6 h 11"/>
                  <a:gd name="T2" fmla="*/ 2 w 12"/>
                  <a:gd name="T3" fmla="*/ 11 h 11"/>
                  <a:gd name="T4" fmla="*/ 8 w 12"/>
                  <a:gd name="T5" fmla="*/ 6 h 11"/>
                  <a:gd name="T6" fmla="*/ 10 w 12"/>
                  <a:gd name="T7" fmla="*/ 1 h 11"/>
                  <a:gd name="T8" fmla="*/ 5 w 12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5" y="6"/>
                    </a:moveTo>
                    <a:cubicBezTo>
                      <a:pt x="6" y="7"/>
                      <a:pt x="0" y="11"/>
                      <a:pt x="2" y="11"/>
                    </a:cubicBezTo>
                    <a:cubicBezTo>
                      <a:pt x="4" y="11"/>
                      <a:pt x="7" y="6"/>
                      <a:pt x="8" y="6"/>
                    </a:cubicBezTo>
                    <a:cubicBezTo>
                      <a:pt x="9" y="5"/>
                      <a:pt x="12" y="2"/>
                      <a:pt x="10" y="1"/>
                    </a:cubicBezTo>
                    <a:cubicBezTo>
                      <a:pt x="10" y="0"/>
                      <a:pt x="5" y="5"/>
                      <a:pt x="5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5" name="Freeform 596">
                <a:extLst>
                  <a:ext uri="{FF2B5EF4-FFF2-40B4-BE49-F238E27FC236}">
                    <a16:creationId xmlns:a16="http://schemas.microsoft.com/office/drawing/2014/main" id="{DE089B7B-BBF9-4B8C-A7BE-7FBD81212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" y="-608"/>
                <a:ext cx="22" cy="11"/>
              </a:xfrm>
              <a:custGeom>
                <a:avLst/>
                <a:gdLst>
                  <a:gd name="T0" fmla="*/ 8 w 8"/>
                  <a:gd name="T1" fmla="*/ 1 h 4"/>
                  <a:gd name="T2" fmla="*/ 1 w 8"/>
                  <a:gd name="T3" fmla="*/ 0 h 4"/>
                  <a:gd name="T4" fmla="*/ 8 w 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8" y="0"/>
                      <a:pt x="0" y="0"/>
                      <a:pt x="1" y="0"/>
                    </a:cubicBezTo>
                    <a:cubicBezTo>
                      <a:pt x="2" y="1"/>
                      <a:pt x="7" y="4"/>
                      <a:pt x="8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6" name="Freeform 597">
                <a:extLst>
                  <a:ext uri="{FF2B5EF4-FFF2-40B4-BE49-F238E27FC236}">
                    <a16:creationId xmlns:a16="http://schemas.microsoft.com/office/drawing/2014/main" id="{0BB2571E-9CAD-4E5B-9C05-9DDCDE05B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9" y="994"/>
                <a:ext cx="59" cy="49"/>
              </a:xfrm>
              <a:custGeom>
                <a:avLst/>
                <a:gdLst>
                  <a:gd name="T0" fmla="*/ 19 w 22"/>
                  <a:gd name="T1" fmla="*/ 15 h 18"/>
                  <a:gd name="T2" fmla="*/ 12 w 22"/>
                  <a:gd name="T3" fmla="*/ 12 h 18"/>
                  <a:gd name="T4" fmla="*/ 3 w 22"/>
                  <a:gd name="T5" fmla="*/ 4 h 18"/>
                  <a:gd name="T6" fmla="*/ 1 w 22"/>
                  <a:gd name="T7" fmla="*/ 3 h 18"/>
                  <a:gd name="T8" fmla="*/ 2 w 22"/>
                  <a:gd name="T9" fmla="*/ 2 h 18"/>
                  <a:gd name="T10" fmla="*/ 0 w 22"/>
                  <a:gd name="T11" fmla="*/ 0 h 18"/>
                  <a:gd name="T12" fmla="*/ 0 w 22"/>
                  <a:gd name="T13" fmla="*/ 16 h 18"/>
                  <a:gd name="T14" fmla="*/ 8 w 22"/>
                  <a:gd name="T15" fmla="*/ 16 h 18"/>
                  <a:gd name="T16" fmla="*/ 12 w 22"/>
                  <a:gd name="T17" fmla="*/ 18 h 18"/>
                  <a:gd name="T18" fmla="*/ 16 w 22"/>
                  <a:gd name="T19" fmla="*/ 17 h 18"/>
                  <a:gd name="T20" fmla="*/ 19 w 22"/>
                  <a:gd name="T21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8">
                    <a:moveTo>
                      <a:pt x="19" y="15"/>
                    </a:moveTo>
                    <a:cubicBezTo>
                      <a:pt x="16" y="15"/>
                      <a:pt x="15" y="14"/>
                      <a:pt x="12" y="12"/>
                    </a:cubicBezTo>
                    <a:cubicBezTo>
                      <a:pt x="8" y="9"/>
                      <a:pt x="5" y="5"/>
                      <a:pt x="3" y="4"/>
                    </a:cubicBezTo>
                    <a:cubicBezTo>
                      <a:pt x="2" y="4"/>
                      <a:pt x="0" y="4"/>
                      <a:pt x="1" y="3"/>
                    </a:cubicBezTo>
                    <a:cubicBezTo>
                      <a:pt x="2" y="2"/>
                      <a:pt x="3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7" y="16"/>
                      <a:pt x="8" y="16"/>
                    </a:cubicBezTo>
                    <a:cubicBezTo>
                      <a:pt x="9" y="16"/>
                      <a:pt x="11" y="17"/>
                      <a:pt x="12" y="18"/>
                    </a:cubicBezTo>
                    <a:cubicBezTo>
                      <a:pt x="13" y="17"/>
                      <a:pt x="15" y="16"/>
                      <a:pt x="16" y="17"/>
                    </a:cubicBezTo>
                    <a:cubicBezTo>
                      <a:pt x="17" y="17"/>
                      <a:pt x="22" y="15"/>
                      <a:pt x="19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7" name="Freeform 598">
                <a:extLst>
                  <a:ext uri="{FF2B5EF4-FFF2-40B4-BE49-F238E27FC236}">
                    <a16:creationId xmlns:a16="http://schemas.microsoft.com/office/drawing/2014/main" id="{532F7ACF-31BE-4783-8AAB-877294625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1" y="989"/>
                <a:ext cx="90" cy="70"/>
              </a:xfrm>
              <a:custGeom>
                <a:avLst/>
                <a:gdLst>
                  <a:gd name="T0" fmla="*/ 22 w 34"/>
                  <a:gd name="T1" fmla="*/ 18 h 26"/>
                  <a:gd name="T2" fmla="*/ 22 w 34"/>
                  <a:gd name="T3" fmla="*/ 2 h 26"/>
                  <a:gd name="T4" fmla="*/ 20 w 34"/>
                  <a:gd name="T5" fmla="*/ 1 h 26"/>
                  <a:gd name="T6" fmla="*/ 18 w 34"/>
                  <a:gd name="T7" fmla="*/ 0 h 26"/>
                  <a:gd name="T8" fmla="*/ 16 w 34"/>
                  <a:gd name="T9" fmla="*/ 2 h 26"/>
                  <a:gd name="T10" fmla="*/ 14 w 34"/>
                  <a:gd name="T11" fmla="*/ 2 h 26"/>
                  <a:gd name="T12" fmla="*/ 14 w 34"/>
                  <a:gd name="T13" fmla="*/ 4 h 26"/>
                  <a:gd name="T14" fmla="*/ 13 w 34"/>
                  <a:gd name="T15" fmla="*/ 7 h 26"/>
                  <a:gd name="T16" fmla="*/ 14 w 34"/>
                  <a:gd name="T17" fmla="*/ 7 h 26"/>
                  <a:gd name="T18" fmla="*/ 18 w 34"/>
                  <a:gd name="T19" fmla="*/ 6 h 26"/>
                  <a:gd name="T20" fmla="*/ 16 w 34"/>
                  <a:gd name="T21" fmla="*/ 8 h 26"/>
                  <a:gd name="T22" fmla="*/ 14 w 34"/>
                  <a:gd name="T23" fmla="*/ 11 h 26"/>
                  <a:gd name="T24" fmla="*/ 17 w 34"/>
                  <a:gd name="T25" fmla="*/ 13 h 26"/>
                  <a:gd name="T26" fmla="*/ 18 w 34"/>
                  <a:gd name="T27" fmla="*/ 14 h 26"/>
                  <a:gd name="T28" fmla="*/ 14 w 34"/>
                  <a:gd name="T29" fmla="*/ 14 h 26"/>
                  <a:gd name="T30" fmla="*/ 12 w 34"/>
                  <a:gd name="T31" fmla="*/ 14 h 26"/>
                  <a:gd name="T32" fmla="*/ 11 w 34"/>
                  <a:gd name="T33" fmla="*/ 13 h 26"/>
                  <a:gd name="T34" fmla="*/ 12 w 34"/>
                  <a:gd name="T35" fmla="*/ 12 h 26"/>
                  <a:gd name="T36" fmla="*/ 12 w 34"/>
                  <a:gd name="T37" fmla="*/ 10 h 26"/>
                  <a:gd name="T38" fmla="*/ 11 w 34"/>
                  <a:gd name="T39" fmla="*/ 10 h 26"/>
                  <a:gd name="T40" fmla="*/ 10 w 34"/>
                  <a:gd name="T41" fmla="*/ 12 h 26"/>
                  <a:gd name="T42" fmla="*/ 8 w 34"/>
                  <a:gd name="T43" fmla="*/ 12 h 26"/>
                  <a:gd name="T44" fmla="*/ 7 w 34"/>
                  <a:gd name="T45" fmla="*/ 12 h 26"/>
                  <a:gd name="T46" fmla="*/ 4 w 34"/>
                  <a:gd name="T47" fmla="*/ 11 h 26"/>
                  <a:gd name="T48" fmla="*/ 1 w 34"/>
                  <a:gd name="T49" fmla="*/ 13 h 26"/>
                  <a:gd name="T50" fmla="*/ 4 w 34"/>
                  <a:gd name="T51" fmla="*/ 12 h 26"/>
                  <a:gd name="T52" fmla="*/ 5 w 34"/>
                  <a:gd name="T53" fmla="*/ 13 h 26"/>
                  <a:gd name="T54" fmla="*/ 7 w 34"/>
                  <a:gd name="T55" fmla="*/ 13 h 26"/>
                  <a:gd name="T56" fmla="*/ 8 w 34"/>
                  <a:gd name="T57" fmla="*/ 14 h 26"/>
                  <a:gd name="T58" fmla="*/ 5 w 34"/>
                  <a:gd name="T59" fmla="*/ 15 h 26"/>
                  <a:gd name="T60" fmla="*/ 6 w 34"/>
                  <a:gd name="T61" fmla="*/ 16 h 26"/>
                  <a:gd name="T62" fmla="*/ 9 w 34"/>
                  <a:gd name="T63" fmla="*/ 16 h 26"/>
                  <a:gd name="T64" fmla="*/ 10 w 34"/>
                  <a:gd name="T65" fmla="*/ 17 h 26"/>
                  <a:gd name="T66" fmla="*/ 10 w 34"/>
                  <a:gd name="T67" fmla="*/ 18 h 26"/>
                  <a:gd name="T68" fmla="*/ 13 w 34"/>
                  <a:gd name="T69" fmla="*/ 18 h 26"/>
                  <a:gd name="T70" fmla="*/ 14 w 34"/>
                  <a:gd name="T71" fmla="*/ 18 h 26"/>
                  <a:gd name="T72" fmla="*/ 16 w 34"/>
                  <a:gd name="T73" fmla="*/ 21 h 26"/>
                  <a:gd name="T74" fmla="*/ 20 w 34"/>
                  <a:gd name="T75" fmla="*/ 23 h 26"/>
                  <a:gd name="T76" fmla="*/ 19 w 34"/>
                  <a:gd name="T77" fmla="*/ 21 h 26"/>
                  <a:gd name="T78" fmla="*/ 26 w 34"/>
                  <a:gd name="T79" fmla="*/ 24 h 26"/>
                  <a:gd name="T80" fmla="*/ 23 w 34"/>
                  <a:gd name="T81" fmla="*/ 19 h 26"/>
                  <a:gd name="T82" fmla="*/ 30 w 34"/>
                  <a:gd name="T83" fmla="*/ 20 h 26"/>
                  <a:gd name="T84" fmla="*/ 34 w 34"/>
                  <a:gd name="T85" fmla="*/ 20 h 26"/>
                  <a:gd name="T86" fmla="*/ 34 w 34"/>
                  <a:gd name="T87" fmla="*/ 20 h 26"/>
                  <a:gd name="T88" fmla="*/ 30 w 34"/>
                  <a:gd name="T89" fmla="*/ 18 h 26"/>
                  <a:gd name="T90" fmla="*/ 22 w 34"/>
                  <a:gd name="T91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" h="26">
                    <a:moveTo>
                      <a:pt x="22" y="18"/>
                    </a:move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0" y="1"/>
                    </a:cubicBezTo>
                    <a:cubicBezTo>
                      <a:pt x="18" y="1"/>
                      <a:pt x="19" y="0"/>
                      <a:pt x="18" y="0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4" y="2"/>
                      <a:pt x="14" y="1"/>
                      <a:pt x="14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7"/>
                      <a:pt x="13" y="8"/>
                      <a:pt x="14" y="7"/>
                    </a:cubicBezTo>
                    <a:cubicBezTo>
                      <a:pt x="15" y="6"/>
                      <a:pt x="18" y="6"/>
                      <a:pt x="18" y="6"/>
                    </a:cubicBezTo>
                    <a:cubicBezTo>
                      <a:pt x="18" y="7"/>
                      <a:pt x="17" y="8"/>
                      <a:pt x="16" y="8"/>
                    </a:cubicBezTo>
                    <a:cubicBezTo>
                      <a:pt x="15" y="9"/>
                      <a:pt x="14" y="10"/>
                      <a:pt x="14" y="11"/>
                    </a:cubicBezTo>
                    <a:cubicBezTo>
                      <a:pt x="14" y="12"/>
                      <a:pt x="16" y="12"/>
                      <a:pt x="17" y="13"/>
                    </a:cubicBezTo>
                    <a:cubicBezTo>
                      <a:pt x="18" y="14"/>
                      <a:pt x="20" y="14"/>
                      <a:pt x="18" y="14"/>
                    </a:cubicBezTo>
                    <a:cubicBezTo>
                      <a:pt x="17" y="14"/>
                      <a:pt x="15" y="13"/>
                      <a:pt x="14" y="14"/>
                    </a:cubicBezTo>
                    <a:cubicBezTo>
                      <a:pt x="13" y="14"/>
                      <a:pt x="13" y="14"/>
                      <a:pt x="12" y="14"/>
                    </a:cubicBezTo>
                    <a:cubicBezTo>
                      <a:pt x="11" y="13"/>
                      <a:pt x="10" y="13"/>
                      <a:pt x="11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6" y="12"/>
                      <a:pt x="4" y="11"/>
                      <a:pt x="4" y="11"/>
                    </a:cubicBezTo>
                    <a:cubicBezTo>
                      <a:pt x="3" y="12"/>
                      <a:pt x="0" y="13"/>
                      <a:pt x="1" y="13"/>
                    </a:cubicBezTo>
                    <a:cubicBezTo>
                      <a:pt x="2" y="13"/>
                      <a:pt x="3" y="12"/>
                      <a:pt x="4" y="12"/>
                    </a:cubicBezTo>
                    <a:cubicBezTo>
                      <a:pt x="4" y="13"/>
                      <a:pt x="4" y="14"/>
                      <a:pt x="5" y="13"/>
                    </a:cubicBezTo>
                    <a:cubicBezTo>
                      <a:pt x="6" y="12"/>
                      <a:pt x="6" y="13"/>
                      <a:pt x="7" y="13"/>
                    </a:cubicBezTo>
                    <a:cubicBezTo>
                      <a:pt x="7" y="14"/>
                      <a:pt x="9" y="14"/>
                      <a:pt x="8" y="14"/>
                    </a:cubicBezTo>
                    <a:cubicBezTo>
                      <a:pt x="7" y="14"/>
                      <a:pt x="5" y="14"/>
                      <a:pt x="5" y="15"/>
                    </a:cubicBezTo>
                    <a:cubicBezTo>
                      <a:pt x="5" y="15"/>
                      <a:pt x="4" y="17"/>
                      <a:pt x="6" y="16"/>
                    </a:cubicBezTo>
                    <a:cubicBezTo>
                      <a:pt x="7" y="16"/>
                      <a:pt x="7" y="15"/>
                      <a:pt x="9" y="16"/>
                    </a:cubicBezTo>
                    <a:cubicBezTo>
                      <a:pt x="10" y="18"/>
                      <a:pt x="11" y="17"/>
                      <a:pt x="10" y="17"/>
                    </a:cubicBezTo>
                    <a:cubicBezTo>
                      <a:pt x="8" y="18"/>
                      <a:pt x="9" y="18"/>
                      <a:pt x="10" y="18"/>
                    </a:cubicBezTo>
                    <a:cubicBezTo>
                      <a:pt x="11" y="18"/>
                      <a:pt x="12" y="19"/>
                      <a:pt x="13" y="18"/>
                    </a:cubicBezTo>
                    <a:cubicBezTo>
                      <a:pt x="13" y="17"/>
                      <a:pt x="13" y="17"/>
                      <a:pt x="14" y="18"/>
                    </a:cubicBezTo>
                    <a:cubicBezTo>
                      <a:pt x="15" y="19"/>
                      <a:pt x="15" y="20"/>
                      <a:pt x="16" y="21"/>
                    </a:cubicBezTo>
                    <a:cubicBezTo>
                      <a:pt x="17" y="21"/>
                      <a:pt x="20" y="24"/>
                      <a:pt x="20" y="23"/>
                    </a:cubicBezTo>
                    <a:cubicBezTo>
                      <a:pt x="19" y="22"/>
                      <a:pt x="18" y="21"/>
                      <a:pt x="19" y="21"/>
                    </a:cubicBezTo>
                    <a:cubicBezTo>
                      <a:pt x="20" y="21"/>
                      <a:pt x="27" y="26"/>
                      <a:pt x="26" y="24"/>
                    </a:cubicBezTo>
                    <a:cubicBezTo>
                      <a:pt x="25" y="22"/>
                      <a:pt x="21" y="19"/>
                      <a:pt x="23" y="19"/>
                    </a:cubicBezTo>
                    <a:cubicBezTo>
                      <a:pt x="24" y="19"/>
                      <a:pt x="28" y="20"/>
                      <a:pt x="30" y="20"/>
                    </a:cubicBezTo>
                    <a:cubicBezTo>
                      <a:pt x="32" y="20"/>
                      <a:pt x="33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19"/>
                      <a:pt x="31" y="18"/>
                      <a:pt x="30" y="18"/>
                    </a:cubicBezTo>
                    <a:cubicBezTo>
                      <a:pt x="29" y="18"/>
                      <a:pt x="22" y="18"/>
                      <a:pt x="22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8" name="Freeform 599">
                <a:extLst>
                  <a:ext uri="{FF2B5EF4-FFF2-40B4-BE49-F238E27FC236}">
                    <a16:creationId xmlns:a16="http://schemas.microsoft.com/office/drawing/2014/main" id="{9D825396-ED63-449B-89E8-9E558005E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" y="-46"/>
                <a:ext cx="206" cy="163"/>
              </a:xfrm>
              <a:custGeom>
                <a:avLst/>
                <a:gdLst>
                  <a:gd name="T0" fmla="*/ 70 w 77"/>
                  <a:gd name="T1" fmla="*/ 29 h 61"/>
                  <a:gd name="T2" fmla="*/ 74 w 77"/>
                  <a:gd name="T3" fmla="*/ 25 h 61"/>
                  <a:gd name="T4" fmla="*/ 77 w 77"/>
                  <a:gd name="T5" fmla="*/ 18 h 61"/>
                  <a:gd name="T6" fmla="*/ 70 w 77"/>
                  <a:gd name="T7" fmla="*/ 18 h 61"/>
                  <a:gd name="T8" fmla="*/ 70 w 77"/>
                  <a:gd name="T9" fmla="*/ 15 h 61"/>
                  <a:gd name="T10" fmla="*/ 67 w 77"/>
                  <a:gd name="T11" fmla="*/ 10 h 61"/>
                  <a:gd name="T12" fmla="*/ 65 w 77"/>
                  <a:gd name="T13" fmla="*/ 10 h 61"/>
                  <a:gd name="T14" fmla="*/ 63 w 77"/>
                  <a:gd name="T15" fmla="*/ 10 h 61"/>
                  <a:gd name="T16" fmla="*/ 60 w 77"/>
                  <a:gd name="T17" fmla="*/ 9 h 61"/>
                  <a:gd name="T18" fmla="*/ 60 w 77"/>
                  <a:gd name="T19" fmla="*/ 6 h 61"/>
                  <a:gd name="T20" fmla="*/ 61 w 77"/>
                  <a:gd name="T21" fmla="*/ 5 h 61"/>
                  <a:gd name="T22" fmla="*/ 48 w 77"/>
                  <a:gd name="T23" fmla="*/ 9 h 61"/>
                  <a:gd name="T24" fmla="*/ 40 w 77"/>
                  <a:gd name="T25" fmla="*/ 5 h 61"/>
                  <a:gd name="T26" fmla="*/ 29 w 77"/>
                  <a:gd name="T27" fmla="*/ 5 h 61"/>
                  <a:gd name="T28" fmla="*/ 19 w 77"/>
                  <a:gd name="T29" fmla="*/ 1 h 61"/>
                  <a:gd name="T30" fmla="*/ 11 w 77"/>
                  <a:gd name="T31" fmla="*/ 5 h 61"/>
                  <a:gd name="T32" fmla="*/ 12 w 77"/>
                  <a:gd name="T33" fmla="*/ 14 h 61"/>
                  <a:gd name="T34" fmla="*/ 11 w 77"/>
                  <a:gd name="T35" fmla="*/ 5 h 61"/>
                  <a:gd name="T36" fmla="*/ 8 w 77"/>
                  <a:gd name="T37" fmla="*/ 2 h 61"/>
                  <a:gd name="T38" fmla="*/ 4 w 77"/>
                  <a:gd name="T39" fmla="*/ 5 h 61"/>
                  <a:gd name="T40" fmla="*/ 1 w 77"/>
                  <a:gd name="T41" fmla="*/ 13 h 61"/>
                  <a:gd name="T42" fmla="*/ 5 w 77"/>
                  <a:gd name="T43" fmla="*/ 16 h 61"/>
                  <a:gd name="T44" fmla="*/ 7 w 77"/>
                  <a:gd name="T45" fmla="*/ 22 h 61"/>
                  <a:gd name="T46" fmla="*/ 12 w 77"/>
                  <a:gd name="T47" fmla="*/ 26 h 61"/>
                  <a:gd name="T48" fmla="*/ 19 w 77"/>
                  <a:gd name="T49" fmla="*/ 26 h 61"/>
                  <a:gd name="T50" fmla="*/ 25 w 77"/>
                  <a:gd name="T51" fmla="*/ 30 h 61"/>
                  <a:gd name="T52" fmla="*/ 32 w 77"/>
                  <a:gd name="T53" fmla="*/ 30 h 61"/>
                  <a:gd name="T54" fmla="*/ 32 w 77"/>
                  <a:gd name="T55" fmla="*/ 38 h 61"/>
                  <a:gd name="T56" fmla="*/ 33 w 77"/>
                  <a:gd name="T57" fmla="*/ 48 h 61"/>
                  <a:gd name="T58" fmla="*/ 35 w 77"/>
                  <a:gd name="T59" fmla="*/ 54 h 61"/>
                  <a:gd name="T60" fmla="*/ 43 w 77"/>
                  <a:gd name="T61" fmla="*/ 60 h 61"/>
                  <a:gd name="T62" fmla="*/ 46 w 77"/>
                  <a:gd name="T63" fmla="*/ 61 h 61"/>
                  <a:gd name="T64" fmla="*/ 54 w 77"/>
                  <a:gd name="T65" fmla="*/ 54 h 61"/>
                  <a:gd name="T66" fmla="*/ 54 w 77"/>
                  <a:gd name="T67" fmla="*/ 51 h 61"/>
                  <a:gd name="T68" fmla="*/ 50 w 77"/>
                  <a:gd name="T69" fmla="*/ 42 h 61"/>
                  <a:gd name="T70" fmla="*/ 59 w 77"/>
                  <a:gd name="T71" fmla="*/ 43 h 61"/>
                  <a:gd name="T72" fmla="*/ 62 w 77"/>
                  <a:gd name="T73" fmla="*/ 43 h 61"/>
                  <a:gd name="T74" fmla="*/ 73 w 77"/>
                  <a:gd name="T75" fmla="*/ 37 h 61"/>
                  <a:gd name="T76" fmla="*/ 73 w 77"/>
                  <a:gd name="T7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61">
                    <a:moveTo>
                      <a:pt x="69" y="32"/>
                    </a:moveTo>
                    <a:cubicBezTo>
                      <a:pt x="69" y="31"/>
                      <a:pt x="69" y="30"/>
                      <a:pt x="70" y="29"/>
                    </a:cubicBezTo>
                    <a:cubicBezTo>
                      <a:pt x="70" y="28"/>
                      <a:pt x="72" y="28"/>
                      <a:pt x="73" y="27"/>
                    </a:cubicBezTo>
                    <a:cubicBezTo>
                      <a:pt x="74" y="26"/>
                      <a:pt x="75" y="26"/>
                      <a:pt x="74" y="25"/>
                    </a:cubicBezTo>
                    <a:cubicBezTo>
                      <a:pt x="73" y="24"/>
                      <a:pt x="71" y="22"/>
                      <a:pt x="73" y="21"/>
                    </a:cubicBezTo>
                    <a:cubicBezTo>
                      <a:pt x="74" y="20"/>
                      <a:pt x="77" y="20"/>
                      <a:pt x="77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7"/>
                      <a:pt x="71" y="17"/>
                      <a:pt x="70" y="18"/>
                    </a:cubicBezTo>
                    <a:cubicBezTo>
                      <a:pt x="69" y="18"/>
                      <a:pt x="65" y="18"/>
                      <a:pt x="67" y="17"/>
                    </a:cubicBezTo>
                    <a:cubicBezTo>
                      <a:pt x="69" y="16"/>
                      <a:pt x="69" y="17"/>
                      <a:pt x="70" y="15"/>
                    </a:cubicBezTo>
                    <a:cubicBezTo>
                      <a:pt x="70" y="14"/>
                      <a:pt x="71" y="13"/>
                      <a:pt x="70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6" y="10"/>
                      <a:pt x="67" y="11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4" y="9"/>
                      <a:pt x="64" y="10"/>
                      <a:pt x="64" y="11"/>
                    </a:cubicBezTo>
                    <a:cubicBezTo>
                      <a:pt x="63" y="11"/>
                      <a:pt x="63" y="11"/>
                      <a:pt x="63" y="10"/>
                    </a:cubicBezTo>
                    <a:cubicBezTo>
                      <a:pt x="63" y="10"/>
                      <a:pt x="62" y="8"/>
                      <a:pt x="61" y="8"/>
                    </a:cubicBezTo>
                    <a:cubicBezTo>
                      <a:pt x="61" y="8"/>
                      <a:pt x="60" y="10"/>
                      <a:pt x="60" y="9"/>
                    </a:cubicBezTo>
                    <a:cubicBezTo>
                      <a:pt x="59" y="9"/>
                      <a:pt x="59" y="9"/>
                      <a:pt x="60" y="8"/>
                    </a:cubicBezTo>
                    <a:cubicBezTo>
                      <a:pt x="60" y="7"/>
                      <a:pt x="59" y="7"/>
                      <a:pt x="60" y="6"/>
                    </a:cubicBezTo>
                    <a:cubicBezTo>
                      <a:pt x="61" y="6"/>
                      <a:pt x="65" y="6"/>
                      <a:pt x="64" y="6"/>
                    </a:cubicBezTo>
                    <a:cubicBezTo>
                      <a:pt x="63" y="5"/>
                      <a:pt x="63" y="5"/>
                      <a:pt x="61" y="5"/>
                    </a:cubicBezTo>
                    <a:cubicBezTo>
                      <a:pt x="59" y="5"/>
                      <a:pt x="55" y="4"/>
                      <a:pt x="53" y="6"/>
                    </a:cubicBezTo>
                    <a:cubicBezTo>
                      <a:pt x="51" y="8"/>
                      <a:pt x="50" y="9"/>
                      <a:pt x="48" y="9"/>
                    </a:cubicBezTo>
                    <a:cubicBezTo>
                      <a:pt x="46" y="8"/>
                      <a:pt x="44" y="8"/>
                      <a:pt x="43" y="7"/>
                    </a:cubicBezTo>
                    <a:cubicBezTo>
                      <a:pt x="42" y="7"/>
                      <a:pt x="42" y="5"/>
                      <a:pt x="40" y="5"/>
                    </a:cubicBezTo>
                    <a:cubicBezTo>
                      <a:pt x="39" y="5"/>
                      <a:pt x="33" y="6"/>
                      <a:pt x="32" y="6"/>
                    </a:cubicBezTo>
                    <a:cubicBezTo>
                      <a:pt x="30" y="6"/>
                      <a:pt x="29" y="6"/>
                      <a:pt x="29" y="5"/>
                    </a:cubicBezTo>
                    <a:cubicBezTo>
                      <a:pt x="29" y="3"/>
                      <a:pt x="28" y="1"/>
                      <a:pt x="26" y="1"/>
                    </a:cubicBezTo>
                    <a:cubicBezTo>
                      <a:pt x="24" y="1"/>
                      <a:pt x="21" y="0"/>
                      <a:pt x="19" y="1"/>
                    </a:cubicBezTo>
                    <a:cubicBezTo>
                      <a:pt x="18" y="1"/>
                      <a:pt x="15" y="2"/>
                      <a:pt x="14" y="3"/>
                    </a:cubicBezTo>
                    <a:cubicBezTo>
                      <a:pt x="14" y="3"/>
                      <a:pt x="11" y="4"/>
                      <a:pt x="11" y="5"/>
                    </a:cubicBezTo>
                    <a:cubicBezTo>
                      <a:pt x="11" y="6"/>
                      <a:pt x="14" y="9"/>
                      <a:pt x="14" y="10"/>
                    </a:cubicBezTo>
                    <a:cubicBezTo>
                      <a:pt x="14" y="11"/>
                      <a:pt x="14" y="14"/>
                      <a:pt x="12" y="14"/>
                    </a:cubicBezTo>
                    <a:cubicBezTo>
                      <a:pt x="11" y="14"/>
                      <a:pt x="8" y="11"/>
                      <a:pt x="8" y="10"/>
                    </a:cubicBezTo>
                    <a:cubicBezTo>
                      <a:pt x="8" y="9"/>
                      <a:pt x="11" y="6"/>
                      <a:pt x="11" y="5"/>
                    </a:cubicBezTo>
                    <a:cubicBezTo>
                      <a:pt x="11" y="4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3"/>
                      <a:pt x="4" y="5"/>
                      <a:pt x="4" y="5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0" y="14"/>
                      <a:pt x="3" y="14"/>
                      <a:pt x="4" y="14"/>
                    </a:cubicBezTo>
                    <a:cubicBezTo>
                      <a:pt x="4" y="14"/>
                      <a:pt x="5" y="15"/>
                      <a:pt x="5" y="16"/>
                    </a:cubicBezTo>
                    <a:cubicBezTo>
                      <a:pt x="5" y="17"/>
                      <a:pt x="6" y="17"/>
                      <a:pt x="7" y="19"/>
                    </a:cubicBezTo>
                    <a:cubicBezTo>
                      <a:pt x="8" y="20"/>
                      <a:pt x="7" y="21"/>
                      <a:pt x="7" y="22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11" y="26"/>
                      <a:pt x="12" y="26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5" y="25"/>
                      <a:pt x="17" y="25"/>
                      <a:pt x="19" y="26"/>
                    </a:cubicBezTo>
                    <a:cubicBezTo>
                      <a:pt x="20" y="26"/>
                      <a:pt x="23" y="30"/>
                      <a:pt x="23" y="31"/>
                    </a:cubicBezTo>
                    <a:cubicBezTo>
                      <a:pt x="24" y="32"/>
                      <a:pt x="24" y="31"/>
                      <a:pt x="25" y="30"/>
                    </a:cubicBezTo>
                    <a:cubicBezTo>
                      <a:pt x="26" y="30"/>
                      <a:pt x="26" y="30"/>
                      <a:pt x="28" y="31"/>
                    </a:cubicBezTo>
                    <a:cubicBezTo>
                      <a:pt x="29" y="31"/>
                      <a:pt x="31" y="31"/>
                      <a:pt x="32" y="30"/>
                    </a:cubicBezTo>
                    <a:cubicBezTo>
                      <a:pt x="33" y="30"/>
                      <a:pt x="34" y="30"/>
                      <a:pt x="34" y="31"/>
                    </a:cubicBezTo>
                    <a:cubicBezTo>
                      <a:pt x="35" y="32"/>
                      <a:pt x="32" y="35"/>
                      <a:pt x="32" y="38"/>
                    </a:cubicBezTo>
                    <a:cubicBezTo>
                      <a:pt x="32" y="42"/>
                      <a:pt x="34" y="44"/>
                      <a:pt x="35" y="45"/>
                    </a:cubicBezTo>
                    <a:cubicBezTo>
                      <a:pt x="35" y="47"/>
                      <a:pt x="34" y="47"/>
                      <a:pt x="33" y="48"/>
                    </a:cubicBezTo>
                    <a:cubicBezTo>
                      <a:pt x="32" y="49"/>
                      <a:pt x="32" y="49"/>
                      <a:pt x="34" y="50"/>
                    </a:cubicBezTo>
                    <a:cubicBezTo>
                      <a:pt x="35" y="51"/>
                      <a:pt x="35" y="52"/>
                      <a:pt x="35" y="54"/>
                    </a:cubicBezTo>
                    <a:cubicBezTo>
                      <a:pt x="36" y="55"/>
                      <a:pt x="38" y="58"/>
                      <a:pt x="39" y="59"/>
                    </a:cubicBezTo>
                    <a:cubicBezTo>
                      <a:pt x="40" y="60"/>
                      <a:pt x="42" y="61"/>
                      <a:pt x="43" y="60"/>
                    </a:cubicBezTo>
                    <a:cubicBezTo>
                      <a:pt x="44" y="60"/>
                      <a:pt x="44" y="60"/>
                      <a:pt x="45" y="60"/>
                    </a:cubicBezTo>
                    <a:cubicBezTo>
                      <a:pt x="45" y="60"/>
                      <a:pt x="45" y="61"/>
                      <a:pt x="46" y="61"/>
                    </a:cubicBezTo>
                    <a:cubicBezTo>
                      <a:pt x="48" y="60"/>
                      <a:pt x="50" y="58"/>
                      <a:pt x="52" y="57"/>
                    </a:cubicBezTo>
                    <a:cubicBezTo>
                      <a:pt x="53" y="56"/>
                      <a:pt x="52" y="55"/>
                      <a:pt x="54" y="54"/>
                    </a:cubicBezTo>
                    <a:cubicBezTo>
                      <a:pt x="55" y="53"/>
                      <a:pt x="58" y="52"/>
                      <a:pt x="57" y="52"/>
                    </a:cubicBezTo>
                    <a:cubicBezTo>
                      <a:pt x="56" y="51"/>
                      <a:pt x="54" y="52"/>
                      <a:pt x="54" y="51"/>
                    </a:cubicBezTo>
                    <a:cubicBezTo>
                      <a:pt x="53" y="49"/>
                      <a:pt x="53" y="47"/>
                      <a:pt x="52" y="45"/>
                    </a:cubicBezTo>
                    <a:cubicBezTo>
                      <a:pt x="51" y="44"/>
                      <a:pt x="49" y="43"/>
                      <a:pt x="50" y="42"/>
                    </a:cubicBezTo>
                    <a:cubicBezTo>
                      <a:pt x="51" y="42"/>
                      <a:pt x="52" y="43"/>
                      <a:pt x="54" y="43"/>
                    </a:cubicBezTo>
                    <a:cubicBezTo>
                      <a:pt x="56" y="43"/>
                      <a:pt x="58" y="43"/>
                      <a:pt x="59" y="43"/>
                    </a:cubicBezTo>
                    <a:cubicBezTo>
                      <a:pt x="59" y="44"/>
                      <a:pt x="59" y="45"/>
                      <a:pt x="60" y="44"/>
                    </a:cubicBezTo>
                    <a:cubicBezTo>
                      <a:pt x="61" y="44"/>
                      <a:pt x="60" y="43"/>
                      <a:pt x="62" y="43"/>
                    </a:cubicBezTo>
                    <a:cubicBezTo>
                      <a:pt x="63" y="43"/>
                      <a:pt x="69" y="40"/>
                      <a:pt x="71" y="39"/>
                    </a:cubicBezTo>
                    <a:cubicBezTo>
                      <a:pt x="72" y="38"/>
                      <a:pt x="73" y="37"/>
                      <a:pt x="73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2" y="36"/>
                      <a:pt x="69" y="33"/>
                      <a:pt x="69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89" name="Freeform 600">
                <a:extLst>
                  <a:ext uri="{FF2B5EF4-FFF2-40B4-BE49-F238E27FC236}">
                    <a16:creationId xmlns:a16="http://schemas.microsoft.com/office/drawing/2014/main" id="{9EEC7493-B540-4416-853F-DFCD3939F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"/>
                <a:ext cx="72" cy="107"/>
              </a:xfrm>
              <a:custGeom>
                <a:avLst/>
                <a:gdLst>
                  <a:gd name="T0" fmla="*/ 23 w 27"/>
                  <a:gd name="T1" fmla="*/ 31 h 40"/>
                  <a:gd name="T2" fmla="*/ 20 w 27"/>
                  <a:gd name="T3" fmla="*/ 27 h 40"/>
                  <a:gd name="T4" fmla="*/ 18 w 27"/>
                  <a:gd name="T5" fmla="*/ 23 h 40"/>
                  <a:gd name="T6" fmla="*/ 19 w 27"/>
                  <a:gd name="T7" fmla="*/ 20 h 40"/>
                  <a:gd name="T8" fmla="*/ 22 w 27"/>
                  <a:gd name="T9" fmla="*/ 19 h 40"/>
                  <a:gd name="T10" fmla="*/ 23 w 27"/>
                  <a:gd name="T11" fmla="*/ 16 h 40"/>
                  <a:gd name="T12" fmla="*/ 23 w 27"/>
                  <a:gd name="T13" fmla="*/ 13 h 40"/>
                  <a:gd name="T14" fmla="*/ 21 w 27"/>
                  <a:gd name="T15" fmla="*/ 11 h 40"/>
                  <a:gd name="T16" fmla="*/ 17 w 27"/>
                  <a:gd name="T17" fmla="*/ 9 h 40"/>
                  <a:gd name="T18" fmla="*/ 15 w 27"/>
                  <a:gd name="T19" fmla="*/ 6 h 40"/>
                  <a:gd name="T20" fmla="*/ 8 w 27"/>
                  <a:gd name="T21" fmla="*/ 0 h 40"/>
                  <a:gd name="T22" fmla="*/ 4 w 27"/>
                  <a:gd name="T23" fmla="*/ 3 h 40"/>
                  <a:gd name="T24" fmla="*/ 5 w 27"/>
                  <a:gd name="T25" fmla="*/ 7 h 40"/>
                  <a:gd name="T26" fmla="*/ 4 w 27"/>
                  <a:gd name="T27" fmla="*/ 9 h 40"/>
                  <a:gd name="T28" fmla="*/ 1 w 27"/>
                  <a:gd name="T29" fmla="*/ 11 h 40"/>
                  <a:gd name="T30" fmla="*/ 0 w 27"/>
                  <a:gd name="T31" fmla="*/ 14 h 40"/>
                  <a:gd name="T32" fmla="*/ 4 w 27"/>
                  <a:gd name="T33" fmla="*/ 19 h 40"/>
                  <a:gd name="T34" fmla="*/ 4 w 27"/>
                  <a:gd name="T35" fmla="*/ 19 h 40"/>
                  <a:gd name="T36" fmla="*/ 7 w 27"/>
                  <a:gd name="T37" fmla="*/ 20 h 40"/>
                  <a:gd name="T38" fmla="*/ 8 w 27"/>
                  <a:gd name="T39" fmla="*/ 22 h 40"/>
                  <a:gd name="T40" fmla="*/ 9 w 27"/>
                  <a:gd name="T41" fmla="*/ 26 h 40"/>
                  <a:gd name="T42" fmla="*/ 7 w 27"/>
                  <a:gd name="T43" fmla="*/ 31 h 40"/>
                  <a:gd name="T44" fmla="*/ 13 w 27"/>
                  <a:gd name="T45" fmla="*/ 40 h 40"/>
                  <a:gd name="T46" fmla="*/ 17 w 27"/>
                  <a:gd name="T47" fmla="*/ 38 h 40"/>
                  <a:gd name="T48" fmla="*/ 23 w 27"/>
                  <a:gd name="T49" fmla="*/ 36 h 40"/>
                  <a:gd name="T50" fmla="*/ 27 w 27"/>
                  <a:gd name="T51" fmla="*/ 37 h 40"/>
                  <a:gd name="T52" fmla="*/ 27 w 27"/>
                  <a:gd name="T53" fmla="*/ 37 h 40"/>
                  <a:gd name="T54" fmla="*/ 23 w 27"/>
                  <a:gd name="T55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" h="40">
                    <a:moveTo>
                      <a:pt x="23" y="31"/>
                    </a:moveTo>
                    <a:cubicBezTo>
                      <a:pt x="22" y="30"/>
                      <a:pt x="21" y="28"/>
                      <a:pt x="20" y="27"/>
                    </a:cubicBezTo>
                    <a:cubicBezTo>
                      <a:pt x="19" y="26"/>
                      <a:pt x="17" y="24"/>
                      <a:pt x="18" y="23"/>
                    </a:cubicBezTo>
                    <a:cubicBezTo>
                      <a:pt x="19" y="22"/>
                      <a:pt x="18" y="21"/>
                      <a:pt x="19" y="20"/>
                    </a:cubicBezTo>
                    <a:cubicBezTo>
                      <a:pt x="20" y="20"/>
                      <a:pt x="21" y="20"/>
                      <a:pt x="22" y="19"/>
                    </a:cubicBezTo>
                    <a:cubicBezTo>
                      <a:pt x="23" y="19"/>
                      <a:pt x="24" y="17"/>
                      <a:pt x="23" y="16"/>
                    </a:cubicBezTo>
                    <a:cubicBezTo>
                      <a:pt x="22" y="16"/>
                      <a:pt x="23" y="15"/>
                      <a:pt x="23" y="13"/>
                    </a:cubicBezTo>
                    <a:cubicBezTo>
                      <a:pt x="22" y="13"/>
                      <a:pt x="22" y="13"/>
                      <a:pt x="21" y="11"/>
                    </a:cubicBezTo>
                    <a:cubicBezTo>
                      <a:pt x="19" y="10"/>
                      <a:pt x="18" y="10"/>
                      <a:pt x="17" y="9"/>
                    </a:cubicBezTo>
                    <a:cubicBezTo>
                      <a:pt x="15" y="8"/>
                      <a:pt x="16" y="7"/>
                      <a:pt x="15" y="6"/>
                    </a:cubicBezTo>
                    <a:cubicBezTo>
                      <a:pt x="14" y="4"/>
                      <a:pt x="10" y="0"/>
                      <a:pt x="8" y="0"/>
                    </a:cubicBezTo>
                    <a:cubicBezTo>
                      <a:pt x="8" y="2"/>
                      <a:pt x="5" y="2"/>
                      <a:pt x="4" y="3"/>
                    </a:cubicBezTo>
                    <a:cubicBezTo>
                      <a:pt x="2" y="4"/>
                      <a:pt x="4" y="6"/>
                      <a:pt x="5" y="7"/>
                    </a:cubicBezTo>
                    <a:cubicBezTo>
                      <a:pt x="6" y="8"/>
                      <a:pt x="5" y="8"/>
                      <a:pt x="4" y="9"/>
                    </a:cubicBezTo>
                    <a:cubicBezTo>
                      <a:pt x="3" y="10"/>
                      <a:pt x="1" y="10"/>
                      <a:pt x="1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5"/>
                      <a:pt x="3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7" y="19"/>
                      <a:pt x="7" y="20"/>
                    </a:cubicBezTo>
                    <a:cubicBezTo>
                      <a:pt x="7" y="21"/>
                      <a:pt x="6" y="21"/>
                      <a:pt x="8" y="22"/>
                    </a:cubicBezTo>
                    <a:cubicBezTo>
                      <a:pt x="9" y="24"/>
                      <a:pt x="9" y="25"/>
                      <a:pt x="9" y="26"/>
                    </a:cubicBezTo>
                    <a:cubicBezTo>
                      <a:pt x="9" y="27"/>
                      <a:pt x="7" y="29"/>
                      <a:pt x="7" y="31"/>
                    </a:cubicBezTo>
                    <a:cubicBezTo>
                      <a:pt x="7" y="33"/>
                      <a:pt x="11" y="40"/>
                      <a:pt x="13" y="40"/>
                    </a:cubicBezTo>
                    <a:cubicBezTo>
                      <a:pt x="16" y="40"/>
                      <a:pt x="16" y="38"/>
                      <a:pt x="17" y="38"/>
                    </a:cubicBezTo>
                    <a:cubicBezTo>
                      <a:pt x="18" y="38"/>
                      <a:pt x="22" y="36"/>
                      <a:pt x="23" y="36"/>
                    </a:cubicBezTo>
                    <a:cubicBezTo>
                      <a:pt x="24" y="36"/>
                      <a:pt x="25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6" y="35"/>
                      <a:pt x="24" y="32"/>
                      <a:pt x="23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0" name="Freeform 601">
                <a:extLst>
                  <a:ext uri="{FF2B5EF4-FFF2-40B4-BE49-F238E27FC236}">
                    <a16:creationId xmlns:a16="http://schemas.microsoft.com/office/drawing/2014/main" id="{F0FE53D6-5893-491F-A0B8-85CB5B598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0" y="34"/>
                <a:ext cx="64" cy="67"/>
              </a:xfrm>
              <a:custGeom>
                <a:avLst/>
                <a:gdLst>
                  <a:gd name="T0" fmla="*/ 21 w 24"/>
                  <a:gd name="T1" fmla="*/ 9 h 25"/>
                  <a:gd name="T2" fmla="*/ 24 w 24"/>
                  <a:gd name="T3" fmla="*/ 3 h 25"/>
                  <a:gd name="T4" fmla="*/ 19 w 24"/>
                  <a:gd name="T5" fmla="*/ 2 h 25"/>
                  <a:gd name="T6" fmla="*/ 15 w 24"/>
                  <a:gd name="T7" fmla="*/ 2 h 25"/>
                  <a:gd name="T8" fmla="*/ 12 w 24"/>
                  <a:gd name="T9" fmla="*/ 3 h 25"/>
                  <a:gd name="T10" fmla="*/ 10 w 24"/>
                  <a:gd name="T11" fmla="*/ 2 h 25"/>
                  <a:gd name="T12" fmla="*/ 9 w 24"/>
                  <a:gd name="T13" fmla="*/ 1 h 25"/>
                  <a:gd name="T14" fmla="*/ 7 w 24"/>
                  <a:gd name="T15" fmla="*/ 2 h 25"/>
                  <a:gd name="T16" fmla="*/ 6 w 24"/>
                  <a:gd name="T17" fmla="*/ 1 h 25"/>
                  <a:gd name="T18" fmla="*/ 6 w 24"/>
                  <a:gd name="T19" fmla="*/ 4 h 25"/>
                  <a:gd name="T20" fmla="*/ 5 w 24"/>
                  <a:gd name="T21" fmla="*/ 7 h 25"/>
                  <a:gd name="T22" fmla="*/ 2 w 24"/>
                  <a:gd name="T23" fmla="*/ 8 h 25"/>
                  <a:gd name="T24" fmla="*/ 1 w 24"/>
                  <a:gd name="T25" fmla="*/ 11 h 25"/>
                  <a:gd name="T26" fmla="*/ 3 w 24"/>
                  <a:gd name="T27" fmla="*/ 15 h 25"/>
                  <a:gd name="T28" fmla="*/ 6 w 24"/>
                  <a:gd name="T29" fmla="*/ 19 h 25"/>
                  <a:gd name="T30" fmla="*/ 10 w 24"/>
                  <a:gd name="T31" fmla="*/ 25 h 25"/>
                  <a:gd name="T32" fmla="*/ 10 w 24"/>
                  <a:gd name="T33" fmla="*/ 25 h 25"/>
                  <a:gd name="T34" fmla="*/ 12 w 24"/>
                  <a:gd name="T35" fmla="*/ 24 h 25"/>
                  <a:gd name="T36" fmla="*/ 14 w 24"/>
                  <a:gd name="T37" fmla="*/ 21 h 25"/>
                  <a:gd name="T38" fmla="*/ 18 w 24"/>
                  <a:gd name="T39" fmla="*/ 21 h 25"/>
                  <a:gd name="T40" fmla="*/ 20 w 24"/>
                  <a:gd name="T41" fmla="*/ 22 h 25"/>
                  <a:gd name="T42" fmla="*/ 23 w 24"/>
                  <a:gd name="T43" fmla="*/ 18 h 25"/>
                  <a:gd name="T44" fmla="*/ 21 w 24"/>
                  <a:gd name="T4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21" y="9"/>
                    </a:moveTo>
                    <a:cubicBezTo>
                      <a:pt x="21" y="8"/>
                      <a:pt x="22" y="5"/>
                      <a:pt x="24" y="3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8" y="2"/>
                      <a:pt x="17" y="2"/>
                      <a:pt x="15" y="2"/>
                    </a:cubicBezTo>
                    <a:cubicBezTo>
                      <a:pt x="13" y="2"/>
                      <a:pt x="13" y="3"/>
                      <a:pt x="12" y="3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1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1"/>
                    </a:cubicBezTo>
                    <a:cubicBezTo>
                      <a:pt x="6" y="3"/>
                      <a:pt x="5" y="4"/>
                      <a:pt x="6" y="4"/>
                    </a:cubicBezTo>
                    <a:cubicBezTo>
                      <a:pt x="7" y="5"/>
                      <a:pt x="6" y="7"/>
                      <a:pt x="5" y="7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1" y="9"/>
                      <a:pt x="2" y="10"/>
                      <a:pt x="1" y="11"/>
                    </a:cubicBezTo>
                    <a:cubicBezTo>
                      <a:pt x="0" y="12"/>
                      <a:pt x="2" y="14"/>
                      <a:pt x="3" y="15"/>
                    </a:cubicBezTo>
                    <a:cubicBezTo>
                      <a:pt x="4" y="16"/>
                      <a:pt x="5" y="18"/>
                      <a:pt x="6" y="19"/>
                    </a:cubicBezTo>
                    <a:cubicBezTo>
                      <a:pt x="7" y="20"/>
                      <a:pt x="9" y="23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2" y="25"/>
                      <a:pt x="12" y="24"/>
                    </a:cubicBezTo>
                    <a:cubicBezTo>
                      <a:pt x="13" y="23"/>
                      <a:pt x="12" y="21"/>
                      <a:pt x="14" y="21"/>
                    </a:cubicBezTo>
                    <a:cubicBezTo>
                      <a:pt x="15" y="21"/>
                      <a:pt x="17" y="21"/>
                      <a:pt x="18" y="21"/>
                    </a:cubicBezTo>
                    <a:cubicBezTo>
                      <a:pt x="19" y="21"/>
                      <a:pt x="19" y="22"/>
                      <a:pt x="20" y="22"/>
                    </a:cubicBezTo>
                    <a:cubicBezTo>
                      <a:pt x="21" y="21"/>
                      <a:pt x="23" y="19"/>
                      <a:pt x="23" y="18"/>
                    </a:cubicBezTo>
                    <a:cubicBezTo>
                      <a:pt x="23" y="16"/>
                      <a:pt x="21" y="11"/>
                      <a:pt x="21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1" name="Freeform 602">
                <a:extLst>
                  <a:ext uri="{FF2B5EF4-FFF2-40B4-BE49-F238E27FC236}">
                    <a16:creationId xmlns:a16="http://schemas.microsoft.com/office/drawing/2014/main" id="{D858233B-0DC9-4F6B-85AF-357AE5549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3" y="42"/>
                <a:ext cx="45" cy="54"/>
              </a:xfrm>
              <a:custGeom>
                <a:avLst/>
                <a:gdLst>
                  <a:gd name="T0" fmla="*/ 13 w 17"/>
                  <a:gd name="T1" fmla="*/ 6 h 20"/>
                  <a:gd name="T2" fmla="*/ 8 w 17"/>
                  <a:gd name="T3" fmla="*/ 1 h 20"/>
                  <a:gd name="T4" fmla="*/ 4 w 17"/>
                  <a:gd name="T5" fmla="*/ 0 h 20"/>
                  <a:gd name="T6" fmla="*/ 1 w 17"/>
                  <a:gd name="T7" fmla="*/ 6 h 20"/>
                  <a:gd name="T8" fmla="*/ 3 w 17"/>
                  <a:gd name="T9" fmla="*/ 15 h 20"/>
                  <a:gd name="T10" fmla="*/ 0 w 17"/>
                  <a:gd name="T11" fmla="*/ 19 h 20"/>
                  <a:gd name="T12" fmla="*/ 1 w 17"/>
                  <a:gd name="T13" fmla="*/ 19 h 20"/>
                  <a:gd name="T14" fmla="*/ 5 w 17"/>
                  <a:gd name="T15" fmla="*/ 19 h 20"/>
                  <a:gd name="T16" fmla="*/ 9 w 17"/>
                  <a:gd name="T17" fmla="*/ 20 h 20"/>
                  <a:gd name="T18" fmla="*/ 13 w 17"/>
                  <a:gd name="T19" fmla="*/ 15 h 20"/>
                  <a:gd name="T20" fmla="*/ 17 w 17"/>
                  <a:gd name="T21" fmla="*/ 8 h 20"/>
                  <a:gd name="T22" fmla="*/ 13 w 17"/>
                  <a:gd name="T2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0">
                    <a:moveTo>
                      <a:pt x="13" y="6"/>
                    </a:moveTo>
                    <a:cubicBezTo>
                      <a:pt x="12" y="4"/>
                      <a:pt x="10" y="2"/>
                      <a:pt x="8" y="1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2" y="2"/>
                      <a:pt x="1" y="5"/>
                      <a:pt x="1" y="6"/>
                    </a:cubicBezTo>
                    <a:cubicBezTo>
                      <a:pt x="1" y="8"/>
                      <a:pt x="3" y="13"/>
                      <a:pt x="3" y="15"/>
                    </a:cubicBezTo>
                    <a:cubicBezTo>
                      <a:pt x="3" y="16"/>
                      <a:pt x="1" y="18"/>
                      <a:pt x="0" y="19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2" y="20"/>
                      <a:pt x="2" y="19"/>
                      <a:pt x="5" y="19"/>
                    </a:cubicBezTo>
                    <a:cubicBezTo>
                      <a:pt x="7" y="19"/>
                      <a:pt x="7" y="20"/>
                      <a:pt x="9" y="20"/>
                    </a:cubicBezTo>
                    <a:cubicBezTo>
                      <a:pt x="10" y="19"/>
                      <a:pt x="12" y="18"/>
                      <a:pt x="13" y="15"/>
                    </a:cubicBezTo>
                    <a:cubicBezTo>
                      <a:pt x="14" y="14"/>
                      <a:pt x="16" y="10"/>
                      <a:pt x="17" y="8"/>
                    </a:cubicBezTo>
                    <a:cubicBezTo>
                      <a:pt x="16" y="7"/>
                      <a:pt x="14" y="6"/>
                      <a:pt x="13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2" name="Freeform 603">
                <a:extLst>
                  <a:ext uri="{FF2B5EF4-FFF2-40B4-BE49-F238E27FC236}">
                    <a16:creationId xmlns:a16="http://schemas.microsoft.com/office/drawing/2014/main" id="{30D3A3D8-46D5-4E63-960C-5B6432194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1" y="-59"/>
                <a:ext cx="232" cy="251"/>
              </a:xfrm>
              <a:custGeom>
                <a:avLst/>
                <a:gdLst>
                  <a:gd name="T0" fmla="*/ 87 w 87"/>
                  <a:gd name="T1" fmla="*/ 50 h 94"/>
                  <a:gd name="T2" fmla="*/ 86 w 87"/>
                  <a:gd name="T3" fmla="*/ 36 h 94"/>
                  <a:gd name="T4" fmla="*/ 80 w 87"/>
                  <a:gd name="T5" fmla="*/ 36 h 94"/>
                  <a:gd name="T6" fmla="*/ 75 w 87"/>
                  <a:gd name="T7" fmla="*/ 36 h 94"/>
                  <a:gd name="T8" fmla="*/ 67 w 87"/>
                  <a:gd name="T9" fmla="*/ 31 h 94"/>
                  <a:gd name="T10" fmla="*/ 60 w 87"/>
                  <a:gd name="T11" fmla="*/ 30 h 94"/>
                  <a:gd name="T12" fmla="*/ 59 w 87"/>
                  <a:gd name="T13" fmla="*/ 24 h 94"/>
                  <a:gd name="T14" fmla="*/ 56 w 87"/>
                  <a:gd name="T15" fmla="*/ 19 h 94"/>
                  <a:gd name="T16" fmla="*/ 55 w 87"/>
                  <a:gd name="T17" fmla="*/ 13 h 94"/>
                  <a:gd name="T18" fmla="*/ 60 w 87"/>
                  <a:gd name="T19" fmla="*/ 7 h 94"/>
                  <a:gd name="T20" fmla="*/ 63 w 87"/>
                  <a:gd name="T21" fmla="*/ 4 h 94"/>
                  <a:gd name="T22" fmla="*/ 61 w 87"/>
                  <a:gd name="T23" fmla="*/ 1 h 94"/>
                  <a:gd name="T24" fmla="*/ 57 w 87"/>
                  <a:gd name="T25" fmla="*/ 4 h 94"/>
                  <a:gd name="T26" fmla="*/ 49 w 87"/>
                  <a:gd name="T27" fmla="*/ 7 h 94"/>
                  <a:gd name="T28" fmla="*/ 46 w 87"/>
                  <a:gd name="T29" fmla="*/ 8 h 94"/>
                  <a:gd name="T30" fmla="*/ 41 w 87"/>
                  <a:gd name="T31" fmla="*/ 13 h 94"/>
                  <a:gd name="T32" fmla="*/ 35 w 87"/>
                  <a:gd name="T33" fmla="*/ 22 h 94"/>
                  <a:gd name="T34" fmla="*/ 30 w 87"/>
                  <a:gd name="T35" fmla="*/ 20 h 94"/>
                  <a:gd name="T36" fmla="*/ 24 w 87"/>
                  <a:gd name="T37" fmla="*/ 18 h 94"/>
                  <a:gd name="T38" fmla="*/ 17 w 87"/>
                  <a:gd name="T39" fmla="*/ 17 h 94"/>
                  <a:gd name="T40" fmla="*/ 11 w 87"/>
                  <a:gd name="T41" fmla="*/ 20 h 94"/>
                  <a:gd name="T42" fmla="*/ 3 w 87"/>
                  <a:gd name="T43" fmla="*/ 18 h 94"/>
                  <a:gd name="T44" fmla="*/ 0 w 87"/>
                  <a:gd name="T45" fmla="*/ 18 h 94"/>
                  <a:gd name="T46" fmla="*/ 0 w 87"/>
                  <a:gd name="T47" fmla="*/ 23 h 94"/>
                  <a:gd name="T48" fmla="*/ 7 w 87"/>
                  <a:gd name="T49" fmla="*/ 25 h 94"/>
                  <a:gd name="T50" fmla="*/ 10 w 87"/>
                  <a:gd name="T51" fmla="*/ 27 h 94"/>
                  <a:gd name="T52" fmla="*/ 14 w 87"/>
                  <a:gd name="T53" fmla="*/ 29 h 94"/>
                  <a:gd name="T54" fmla="*/ 14 w 87"/>
                  <a:gd name="T55" fmla="*/ 25 h 94"/>
                  <a:gd name="T56" fmla="*/ 18 w 87"/>
                  <a:gd name="T57" fmla="*/ 20 h 94"/>
                  <a:gd name="T58" fmla="*/ 23 w 87"/>
                  <a:gd name="T59" fmla="*/ 21 h 94"/>
                  <a:gd name="T60" fmla="*/ 26 w 87"/>
                  <a:gd name="T61" fmla="*/ 23 h 94"/>
                  <a:gd name="T62" fmla="*/ 28 w 87"/>
                  <a:gd name="T63" fmla="*/ 30 h 94"/>
                  <a:gd name="T64" fmla="*/ 31 w 87"/>
                  <a:gd name="T65" fmla="*/ 38 h 94"/>
                  <a:gd name="T66" fmla="*/ 32 w 87"/>
                  <a:gd name="T67" fmla="*/ 49 h 94"/>
                  <a:gd name="T68" fmla="*/ 24 w 87"/>
                  <a:gd name="T69" fmla="*/ 57 h 94"/>
                  <a:gd name="T70" fmla="*/ 22 w 87"/>
                  <a:gd name="T71" fmla="*/ 61 h 94"/>
                  <a:gd name="T72" fmla="*/ 25 w 87"/>
                  <a:gd name="T73" fmla="*/ 63 h 94"/>
                  <a:gd name="T74" fmla="*/ 34 w 87"/>
                  <a:gd name="T75" fmla="*/ 68 h 94"/>
                  <a:gd name="T76" fmla="*/ 39 w 87"/>
                  <a:gd name="T77" fmla="*/ 69 h 94"/>
                  <a:gd name="T78" fmla="*/ 46 w 87"/>
                  <a:gd name="T79" fmla="*/ 71 h 94"/>
                  <a:gd name="T80" fmla="*/ 53 w 87"/>
                  <a:gd name="T81" fmla="*/ 81 h 94"/>
                  <a:gd name="T82" fmla="*/ 61 w 87"/>
                  <a:gd name="T83" fmla="*/ 84 h 94"/>
                  <a:gd name="T84" fmla="*/ 66 w 87"/>
                  <a:gd name="T85" fmla="*/ 83 h 94"/>
                  <a:gd name="T86" fmla="*/ 71 w 87"/>
                  <a:gd name="T87" fmla="*/ 85 h 94"/>
                  <a:gd name="T88" fmla="*/ 71 w 87"/>
                  <a:gd name="T89" fmla="*/ 92 h 94"/>
                  <a:gd name="T90" fmla="*/ 73 w 87"/>
                  <a:gd name="T91" fmla="*/ 88 h 94"/>
                  <a:gd name="T92" fmla="*/ 73 w 87"/>
                  <a:gd name="T93" fmla="*/ 73 h 94"/>
                  <a:gd name="T94" fmla="*/ 73 w 87"/>
                  <a:gd name="T95" fmla="*/ 66 h 94"/>
                  <a:gd name="T96" fmla="*/ 73 w 87"/>
                  <a:gd name="T97" fmla="*/ 63 h 94"/>
                  <a:gd name="T98" fmla="*/ 81 w 87"/>
                  <a:gd name="T99" fmla="*/ 61 h 94"/>
                  <a:gd name="T100" fmla="*/ 86 w 87"/>
                  <a:gd name="T101" fmla="*/ 5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" h="94">
                    <a:moveTo>
                      <a:pt x="85" y="53"/>
                    </a:moveTo>
                    <a:cubicBezTo>
                      <a:pt x="86" y="52"/>
                      <a:pt x="87" y="52"/>
                      <a:pt x="87" y="50"/>
                    </a:cubicBezTo>
                    <a:cubicBezTo>
                      <a:pt x="86" y="49"/>
                      <a:pt x="84" y="47"/>
                      <a:pt x="84" y="43"/>
                    </a:cubicBezTo>
                    <a:cubicBezTo>
                      <a:pt x="84" y="40"/>
                      <a:pt x="87" y="37"/>
                      <a:pt x="86" y="36"/>
                    </a:cubicBezTo>
                    <a:cubicBezTo>
                      <a:pt x="86" y="35"/>
                      <a:pt x="85" y="35"/>
                      <a:pt x="84" y="35"/>
                    </a:cubicBezTo>
                    <a:cubicBezTo>
                      <a:pt x="83" y="36"/>
                      <a:pt x="81" y="36"/>
                      <a:pt x="80" y="36"/>
                    </a:cubicBezTo>
                    <a:cubicBezTo>
                      <a:pt x="78" y="35"/>
                      <a:pt x="78" y="35"/>
                      <a:pt x="77" y="35"/>
                    </a:cubicBezTo>
                    <a:cubicBezTo>
                      <a:pt x="76" y="36"/>
                      <a:pt x="76" y="37"/>
                      <a:pt x="75" y="36"/>
                    </a:cubicBezTo>
                    <a:cubicBezTo>
                      <a:pt x="75" y="35"/>
                      <a:pt x="72" y="31"/>
                      <a:pt x="71" y="31"/>
                    </a:cubicBezTo>
                    <a:cubicBezTo>
                      <a:pt x="69" y="30"/>
                      <a:pt x="67" y="30"/>
                      <a:pt x="67" y="31"/>
                    </a:cubicBezTo>
                    <a:cubicBezTo>
                      <a:pt x="66" y="31"/>
                      <a:pt x="65" y="32"/>
                      <a:pt x="64" y="31"/>
                    </a:cubicBezTo>
                    <a:cubicBezTo>
                      <a:pt x="63" y="31"/>
                      <a:pt x="60" y="31"/>
                      <a:pt x="60" y="30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9" y="26"/>
                      <a:pt x="60" y="25"/>
                      <a:pt x="59" y="24"/>
                    </a:cubicBezTo>
                    <a:cubicBezTo>
                      <a:pt x="58" y="22"/>
                      <a:pt x="57" y="22"/>
                      <a:pt x="57" y="21"/>
                    </a:cubicBezTo>
                    <a:cubicBezTo>
                      <a:pt x="57" y="20"/>
                      <a:pt x="56" y="19"/>
                      <a:pt x="56" y="19"/>
                    </a:cubicBezTo>
                    <a:cubicBezTo>
                      <a:pt x="55" y="19"/>
                      <a:pt x="52" y="19"/>
                      <a:pt x="53" y="18"/>
                    </a:cubicBezTo>
                    <a:cubicBezTo>
                      <a:pt x="54" y="17"/>
                      <a:pt x="55" y="15"/>
                      <a:pt x="55" y="13"/>
                    </a:cubicBezTo>
                    <a:cubicBezTo>
                      <a:pt x="56" y="12"/>
                      <a:pt x="55" y="11"/>
                      <a:pt x="56" y="10"/>
                    </a:cubicBezTo>
                    <a:cubicBezTo>
                      <a:pt x="56" y="10"/>
                      <a:pt x="58" y="8"/>
                      <a:pt x="60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6"/>
                      <a:pt x="62" y="5"/>
                      <a:pt x="63" y="4"/>
                    </a:cubicBezTo>
                    <a:cubicBezTo>
                      <a:pt x="64" y="4"/>
                      <a:pt x="66" y="2"/>
                      <a:pt x="65" y="1"/>
                    </a:cubicBezTo>
                    <a:cubicBezTo>
                      <a:pt x="64" y="0"/>
                      <a:pt x="62" y="0"/>
                      <a:pt x="61" y="1"/>
                    </a:cubicBezTo>
                    <a:cubicBezTo>
                      <a:pt x="60" y="2"/>
                      <a:pt x="59" y="3"/>
                      <a:pt x="59" y="3"/>
                    </a:cubicBezTo>
                    <a:cubicBezTo>
                      <a:pt x="58" y="3"/>
                      <a:pt x="57" y="4"/>
                      <a:pt x="57" y="4"/>
                    </a:cubicBezTo>
                    <a:cubicBezTo>
                      <a:pt x="56" y="5"/>
                      <a:pt x="55" y="7"/>
                      <a:pt x="54" y="7"/>
                    </a:cubicBezTo>
                    <a:cubicBezTo>
                      <a:pt x="53" y="7"/>
                      <a:pt x="50" y="6"/>
                      <a:pt x="49" y="7"/>
                    </a:cubicBezTo>
                    <a:cubicBezTo>
                      <a:pt x="48" y="9"/>
                      <a:pt x="48" y="11"/>
                      <a:pt x="47" y="10"/>
                    </a:cubicBezTo>
                    <a:cubicBezTo>
                      <a:pt x="46" y="9"/>
                      <a:pt x="46" y="8"/>
                      <a:pt x="46" y="8"/>
                    </a:cubicBezTo>
                    <a:cubicBezTo>
                      <a:pt x="45" y="8"/>
                      <a:pt x="44" y="8"/>
                      <a:pt x="43" y="9"/>
                    </a:cubicBezTo>
                    <a:cubicBezTo>
                      <a:pt x="43" y="9"/>
                      <a:pt x="41" y="11"/>
                      <a:pt x="41" y="13"/>
                    </a:cubicBezTo>
                    <a:cubicBezTo>
                      <a:pt x="40" y="14"/>
                      <a:pt x="41" y="16"/>
                      <a:pt x="40" y="17"/>
                    </a:cubicBezTo>
                    <a:cubicBezTo>
                      <a:pt x="39" y="18"/>
                      <a:pt x="36" y="20"/>
                      <a:pt x="35" y="22"/>
                    </a:cubicBezTo>
                    <a:cubicBezTo>
                      <a:pt x="34" y="24"/>
                      <a:pt x="34" y="26"/>
                      <a:pt x="34" y="26"/>
                    </a:cubicBezTo>
                    <a:cubicBezTo>
                      <a:pt x="33" y="25"/>
                      <a:pt x="31" y="22"/>
                      <a:pt x="30" y="20"/>
                    </a:cubicBezTo>
                    <a:cubicBezTo>
                      <a:pt x="28" y="19"/>
                      <a:pt x="27" y="18"/>
                      <a:pt x="27" y="19"/>
                    </a:cubicBezTo>
                    <a:cubicBezTo>
                      <a:pt x="27" y="19"/>
                      <a:pt x="25" y="19"/>
                      <a:pt x="24" y="18"/>
                    </a:cubicBezTo>
                    <a:cubicBezTo>
                      <a:pt x="24" y="18"/>
                      <a:pt x="20" y="16"/>
                      <a:pt x="19" y="16"/>
                    </a:cubicBezTo>
                    <a:cubicBezTo>
                      <a:pt x="18" y="16"/>
                      <a:pt x="17" y="17"/>
                      <a:pt x="17" y="17"/>
                    </a:cubicBezTo>
                    <a:cubicBezTo>
                      <a:pt x="16" y="18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1" y="20"/>
                    </a:cubicBezTo>
                    <a:cubicBezTo>
                      <a:pt x="10" y="21"/>
                      <a:pt x="7" y="21"/>
                      <a:pt x="6" y="20"/>
                    </a:cubicBezTo>
                    <a:cubicBezTo>
                      <a:pt x="6" y="19"/>
                      <a:pt x="4" y="19"/>
                      <a:pt x="3" y="18"/>
                    </a:cubicBezTo>
                    <a:cubicBezTo>
                      <a:pt x="3" y="18"/>
                      <a:pt x="2" y="17"/>
                      <a:pt x="1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20"/>
                      <a:pt x="1" y="20"/>
                      <a:pt x="1" y="21"/>
                    </a:cubicBezTo>
                    <a:cubicBezTo>
                      <a:pt x="1" y="21"/>
                      <a:pt x="0" y="22"/>
                      <a:pt x="0" y="23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3" y="24"/>
                      <a:pt x="6" y="24"/>
                      <a:pt x="7" y="25"/>
                    </a:cubicBezTo>
                    <a:cubicBezTo>
                      <a:pt x="8" y="26"/>
                      <a:pt x="9" y="28"/>
                      <a:pt x="9" y="27"/>
                    </a:cubicBezTo>
                    <a:cubicBezTo>
                      <a:pt x="9" y="27"/>
                      <a:pt x="10" y="26"/>
                      <a:pt x="10" y="27"/>
                    </a:cubicBezTo>
                    <a:cubicBezTo>
                      <a:pt x="10" y="27"/>
                      <a:pt x="10" y="29"/>
                      <a:pt x="12" y="29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5" y="28"/>
                      <a:pt x="16" y="28"/>
                      <a:pt x="16" y="27"/>
                    </a:cubicBezTo>
                    <a:cubicBezTo>
                      <a:pt x="15" y="26"/>
                      <a:pt x="13" y="25"/>
                      <a:pt x="14" y="25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6" y="23"/>
                      <a:pt x="17" y="21"/>
                      <a:pt x="18" y="20"/>
                    </a:cubicBezTo>
                    <a:cubicBezTo>
                      <a:pt x="19" y="19"/>
                      <a:pt x="20" y="19"/>
                      <a:pt x="21" y="19"/>
                    </a:cubicBezTo>
                    <a:cubicBezTo>
                      <a:pt x="22" y="19"/>
                      <a:pt x="22" y="21"/>
                      <a:pt x="23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4" y="23"/>
                      <a:pt x="26" y="23"/>
                      <a:pt x="26" y="23"/>
                    </a:cubicBezTo>
                    <a:cubicBezTo>
                      <a:pt x="26" y="24"/>
                      <a:pt x="25" y="24"/>
                      <a:pt x="25" y="25"/>
                    </a:cubicBezTo>
                    <a:cubicBezTo>
                      <a:pt x="25" y="26"/>
                      <a:pt x="27" y="29"/>
                      <a:pt x="28" y="30"/>
                    </a:cubicBezTo>
                    <a:cubicBezTo>
                      <a:pt x="29" y="30"/>
                      <a:pt x="31" y="33"/>
                      <a:pt x="31" y="34"/>
                    </a:cubicBezTo>
                    <a:cubicBezTo>
                      <a:pt x="31" y="36"/>
                      <a:pt x="31" y="37"/>
                      <a:pt x="31" y="38"/>
                    </a:cubicBezTo>
                    <a:cubicBezTo>
                      <a:pt x="31" y="40"/>
                      <a:pt x="31" y="45"/>
                      <a:pt x="31" y="46"/>
                    </a:cubicBezTo>
                    <a:cubicBezTo>
                      <a:pt x="30" y="48"/>
                      <a:pt x="32" y="49"/>
                      <a:pt x="32" y="49"/>
                    </a:cubicBezTo>
                    <a:cubicBezTo>
                      <a:pt x="31" y="50"/>
                      <a:pt x="29" y="55"/>
                      <a:pt x="27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3" y="58"/>
                      <a:pt x="24" y="59"/>
                      <a:pt x="23" y="60"/>
                    </a:cubicBezTo>
                    <a:cubicBezTo>
                      <a:pt x="23" y="60"/>
                      <a:pt x="22" y="60"/>
                      <a:pt x="22" y="61"/>
                    </a:cubicBezTo>
                    <a:cubicBezTo>
                      <a:pt x="22" y="61"/>
                      <a:pt x="22" y="61"/>
                      <a:pt x="22" y="62"/>
                    </a:cubicBezTo>
                    <a:cubicBezTo>
                      <a:pt x="23" y="63"/>
                      <a:pt x="24" y="63"/>
                      <a:pt x="25" y="63"/>
                    </a:cubicBezTo>
                    <a:cubicBezTo>
                      <a:pt x="26" y="64"/>
                      <a:pt x="29" y="65"/>
                      <a:pt x="30" y="66"/>
                    </a:cubicBezTo>
                    <a:cubicBezTo>
                      <a:pt x="30" y="68"/>
                      <a:pt x="32" y="68"/>
                      <a:pt x="34" y="68"/>
                    </a:cubicBezTo>
                    <a:cubicBezTo>
                      <a:pt x="36" y="68"/>
                      <a:pt x="36" y="67"/>
                      <a:pt x="37" y="68"/>
                    </a:cubicBezTo>
                    <a:cubicBezTo>
                      <a:pt x="38" y="68"/>
                      <a:pt x="39" y="69"/>
                      <a:pt x="39" y="69"/>
                    </a:cubicBezTo>
                    <a:cubicBezTo>
                      <a:pt x="40" y="70"/>
                      <a:pt x="41" y="70"/>
                      <a:pt x="42" y="70"/>
                    </a:cubicBezTo>
                    <a:cubicBezTo>
                      <a:pt x="44" y="70"/>
                      <a:pt x="44" y="70"/>
                      <a:pt x="46" y="71"/>
                    </a:cubicBezTo>
                    <a:cubicBezTo>
                      <a:pt x="47" y="73"/>
                      <a:pt x="49" y="76"/>
                      <a:pt x="50" y="76"/>
                    </a:cubicBezTo>
                    <a:cubicBezTo>
                      <a:pt x="51" y="77"/>
                      <a:pt x="52" y="80"/>
                      <a:pt x="53" y="81"/>
                    </a:cubicBezTo>
                    <a:cubicBezTo>
                      <a:pt x="54" y="82"/>
                      <a:pt x="55" y="84"/>
                      <a:pt x="56" y="84"/>
                    </a:cubicBezTo>
                    <a:cubicBezTo>
                      <a:pt x="57" y="84"/>
                      <a:pt x="60" y="85"/>
                      <a:pt x="61" y="84"/>
                    </a:cubicBezTo>
                    <a:cubicBezTo>
                      <a:pt x="62" y="83"/>
                      <a:pt x="62" y="83"/>
                      <a:pt x="64" y="83"/>
                    </a:cubicBezTo>
                    <a:cubicBezTo>
                      <a:pt x="65" y="83"/>
                      <a:pt x="65" y="84"/>
                      <a:pt x="66" y="83"/>
                    </a:cubicBezTo>
                    <a:cubicBezTo>
                      <a:pt x="67" y="83"/>
                      <a:pt x="67" y="83"/>
                      <a:pt x="68" y="83"/>
                    </a:cubicBezTo>
                    <a:cubicBezTo>
                      <a:pt x="69" y="84"/>
                      <a:pt x="71" y="84"/>
                      <a:pt x="71" y="85"/>
                    </a:cubicBezTo>
                    <a:cubicBezTo>
                      <a:pt x="71" y="86"/>
                      <a:pt x="70" y="89"/>
                      <a:pt x="69" y="90"/>
                    </a:cubicBezTo>
                    <a:cubicBezTo>
                      <a:pt x="68" y="91"/>
                      <a:pt x="71" y="92"/>
                      <a:pt x="71" y="92"/>
                    </a:cubicBezTo>
                    <a:cubicBezTo>
                      <a:pt x="71" y="92"/>
                      <a:pt x="72" y="94"/>
                      <a:pt x="71" y="94"/>
                    </a:cubicBezTo>
                    <a:cubicBezTo>
                      <a:pt x="73" y="94"/>
                      <a:pt x="73" y="90"/>
                      <a:pt x="73" y="88"/>
                    </a:cubicBezTo>
                    <a:cubicBezTo>
                      <a:pt x="73" y="87"/>
                      <a:pt x="75" y="80"/>
                      <a:pt x="76" y="78"/>
                    </a:cubicBezTo>
                    <a:cubicBezTo>
                      <a:pt x="76" y="76"/>
                      <a:pt x="74" y="74"/>
                      <a:pt x="73" y="73"/>
                    </a:cubicBezTo>
                    <a:cubicBezTo>
                      <a:pt x="72" y="71"/>
                      <a:pt x="72" y="70"/>
                      <a:pt x="72" y="69"/>
                    </a:cubicBezTo>
                    <a:cubicBezTo>
                      <a:pt x="72" y="68"/>
                      <a:pt x="71" y="67"/>
                      <a:pt x="73" y="66"/>
                    </a:cubicBezTo>
                    <a:cubicBezTo>
                      <a:pt x="75" y="66"/>
                      <a:pt x="78" y="65"/>
                      <a:pt x="76" y="65"/>
                    </a:cubicBezTo>
                    <a:cubicBezTo>
                      <a:pt x="74" y="64"/>
                      <a:pt x="73" y="64"/>
                      <a:pt x="73" y="63"/>
                    </a:cubicBezTo>
                    <a:cubicBezTo>
                      <a:pt x="73" y="62"/>
                      <a:pt x="73" y="61"/>
                      <a:pt x="73" y="61"/>
                    </a:cubicBezTo>
                    <a:cubicBezTo>
                      <a:pt x="73" y="61"/>
                      <a:pt x="79" y="62"/>
                      <a:pt x="81" y="61"/>
                    </a:cubicBezTo>
                    <a:cubicBezTo>
                      <a:pt x="84" y="60"/>
                      <a:pt x="87" y="58"/>
                      <a:pt x="87" y="59"/>
                    </a:cubicBezTo>
                    <a:cubicBezTo>
                      <a:pt x="87" y="57"/>
                      <a:pt x="87" y="56"/>
                      <a:pt x="86" y="55"/>
                    </a:cubicBezTo>
                    <a:cubicBezTo>
                      <a:pt x="84" y="54"/>
                      <a:pt x="84" y="54"/>
                      <a:pt x="85" y="5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3" name="Freeform 604">
                <a:extLst>
                  <a:ext uri="{FF2B5EF4-FFF2-40B4-BE49-F238E27FC236}">
                    <a16:creationId xmlns:a16="http://schemas.microsoft.com/office/drawing/2014/main" id="{C1CBF56C-7493-4A67-A9CC-97A9869DA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106"/>
                <a:ext cx="86" cy="99"/>
              </a:xfrm>
              <a:custGeom>
                <a:avLst/>
                <a:gdLst>
                  <a:gd name="T0" fmla="*/ 23 w 32"/>
                  <a:gd name="T1" fmla="*/ 6 h 37"/>
                  <a:gd name="T2" fmla="*/ 19 w 32"/>
                  <a:gd name="T3" fmla="*/ 4 h 37"/>
                  <a:gd name="T4" fmla="*/ 14 w 32"/>
                  <a:gd name="T5" fmla="*/ 1 h 37"/>
                  <a:gd name="T6" fmla="*/ 11 w 32"/>
                  <a:gd name="T7" fmla="*/ 0 h 37"/>
                  <a:gd name="T8" fmla="*/ 11 w 32"/>
                  <a:gd name="T9" fmla="*/ 2 h 37"/>
                  <a:gd name="T10" fmla="*/ 7 w 32"/>
                  <a:gd name="T11" fmla="*/ 3 h 37"/>
                  <a:gd name="T12" fmla="*/ 5 w 32"/>
                  <a:gd name="T13" fmla="*/ 4 h 37"/>
                  <a:gd name="T14" fmla="*/ 5 w 32"/>
                  <a:gd name="T15" fmla="*/ 7 h 37"/>
                  <a:gd name="T16" fmla="*/ 2 w 32"/>
                  <a:gd name="T17" fmla="*/ 10 h 37"/>
                  <a:gd name="T18" fmla="*/ 2 w 32"/>
                  <a:gd name="T19" fmla="*/ 12 h 37"/>
                  <a:gd name="T20" fmla="*/ 1 w 32"/>
                  <a:gd name="T21" fmla="*/ 15 h 37"/>
                  <a:gd name="T22" fmla="*/ 1 w 32"/>
                  <a:gd name="T23" fmla="*/ 18 h 37"/>
                  <a:gd name="T24" fmla="*/ 0 w 32"/>
                  <a:gd name="T25" fmla="*/ 21 h 37"/>
                  <a:gd name="T26" fmla="*/ 3 w 32"/>
                  <a:gd name="T27" fmla="*/ 23 h 37"/>
                  <a:gd name="T28" fmla="*/ 5 w 32"/>
                  <a:gd name="T29" fmla="*/ 21 h 37"/>
                  <a:gd name="T30" fmla="*/ 5 w 32"/>
                  <a:gd name="T31" fmla="*/ 21 h 37"/>
                  <a:gd name="T32" fmla="*/ 6 w 32"/>
                  <a:gd name="T33" fmla="*/ 22 h 37"/>
                  <a:gd name="T34" fmla="*/ 6 w 32"/>
                  <a:gd name="T35" fmla="*/ 23 h 37"/>
                  <a:gd name="T36" fmla="*/ 5 w 32"/>
                  <a:gd name="T37" fmla="*/ 26 h 37"/>
                  <a:gd name="T38" fmla="*/ 4 w 32"/>
                  <a:gd name="T39" fmla="*/ 27 h 37"/>
                  <a:gd name="T40" fmla="*/ 4 w 32"/>
                  <a:gd name="T41" fmla="*/ 29 h 37"/>
                  <a:gd name="T42" fmla="*/ 3 w 32"/>
                  <a:gd name="T43" fmla="*/ 31 h 37"/>
                  <a:gd name="T44" fmla="*/ 6 w 32"/>
                  <a:gd name="T45" fmla="*/ 33 h 37"/>
                  <a:gd name="T46" fmla="*/ 9 w 32"/>
                  <a:gd name="T47" fmla="*/ 35 h 37"/>
                  <a:gd name="T48" fmla="*/ 11 w 32"/>
                  <a:gd name="T49" fmla="*/ 34 h 37"/>
                  <a:gd name="T50" fmla="*/ 15 w 32"/>
                  <a:gd name="T51" fmla="*/ 27 h 37"/>
                  <a:gd name="T52" fmla="*/ 23 w 32"/>
                  <a:gd name="T53" fmla="*/ 23 h 37"/>
                  <a:gd name="T54" fmla="*/ 28 w 32"/>
                  <a:gd name="T55" fmla="*/ 19 h 37"/>
                  <a:gd name="T56" fmla="*/ 30 w 32"/>
                  <a:gd name="T57" fmla="*/ 15 h 37"/>
                  <a:gd name="T58" fmla="*/ 31 w 32"/>
                  <a:gd name="T59" fmla="*/ 12 h 37"/>
                  <a:gd name="T60" fmla="*/ 28 w 32"/>
                  <a:gd name="T61" fmla="*/ 7 h 37"/>
                  <a:gd name="T62" fmla="*/ 26 w 32"/>
                  <a:gd name="T63" fmla="*/ 6 h 37"/>
                  <a:gd name="T64" fmla="*/ 23 w 32"/>
                  <a:gd name="T65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37">
                    <a:moveTo>
                      <a:pt x="23" y="6"/>
                    </a:moveTo>
                    <a:cubicBezTo>
                      <a:pt x="21" y="6"/>
                      <a:pt x="19" y="6"/>
                      <a:pt x="19" y="4"/>
                    </a:cubicBezTo>
                    <a:cubicBezTo>
                      <a:pt x="18" y="3"/>
                      <a:pt x="15" y="2"/>
                      <a:pt x="14" y="1"/>
                    </a:cubicBezTo>
                    <a:cubicBezTo>
                      <a:pt x="13" y="1"/>
                      <a:pt x="12" y="1"/>
                      <a:pt x="11" y="0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10" y="2"/>
                      <a:pt x="8" y="2"/>
                      <a:pt x="7" y="3"/>
                    </a:cubicBezTo>
                    <a:cubicBezTo>
                      <a:pt x="7" y="3"/>
                      <a:pt x="5" y="3"/>
                      <a:pt x="5" y="4"/>
                    </a:cubicBezTo>
                    <a:cubicBezTo>
                      <a:pt x="5" y="5"/>
                      <a:pt x="5" y="7"/>
                      <a:pt x="5" y="7"/>
                    </a:cubicBezTo>
                    <a:cubicBezTo>
                      <a:pt x="4" y="8"/>
                      <a:pt x="2" y="9"/>
                      <a:pt x="2" y="10"/>
                    </a:cubicBezTo>
                    <a:cubicBezTo>
                      <a:pt x="2" y="11"/>
                      <a:pt x="3" y="12"/>
                      <a:pt x="2" y="12"/>
                    </a:cubicBezTo>
                    <a:cubicBezTo>
                      <a:pt x="2" y="12"/>
                      <a:pt x="1" y="14"/>
                      <a:pt x="1" y="15"/>
                    </a:cubicBezTo>
                    <a:cubicBezTo>
                      <a:pt x="0" y="15"/>
                      <a:pt x="1" y="17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2" y="23"/>
                      <a:pt x="3" y="23"/>
                    </a:cubicBezTo>
                    <a:cubicBezTo>
                      <a:pt x="3" y="23"/>
                      <a:pt x="5" y="21"/>
                      <a:pt x="5" y="21"/>
                    </a:cubicBezTo>
                    <a:cubicBezTo>
                      <a:pt x="6" y="20"/>
                      <a:pt x="6" y="20"/>
                      <a:pt x="5" y="21"/>
                    </a:cubicBezTo>
                    <a:cubicBezTo>
                      <a:pt x="5" y="21"/>
                      <a:pt x="5" y="22"/>
                      <a:pt x="6" y="22"/>
                    </a:cubicBezTo>
                    <a:cubicBezTo>
                      <a:pt x="6" y="22"/>
                      <a:pt x="7" y="22"/>
                      <a:pt x="6" y="23"/>
                    </a:cubicBezTo>
                    <a:cubicBezTo>
                      <a:pt x="6" y="24"/>
                      <a:pt x="6" y="25"/>
                      <a:pt x="5" y="26"/>
                    </a:cubicBezTo>
                    <a:cubicBezTo>
                      <a:pt x="5" y="27"/>
                      <a:pt x="5" y="27"/>
                      <a:pt x="4" y="27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30"/>
                      <a:pt x="3" y="31"/>
                      <a:pt x="3" y="31"/>
                    </a:cubicBezTo>
                    <a:cubicBezTo>
                      <a:pt x="2" y="31"/>
                      <a:pt x="5" y="33"/>
                      <a:pt x="6" y="33"/>
                    </a:cubicBezTo>
                    <a:cubicBezTo>
                      <a:pt x="7" y="33"/>
                      <a:pt x="8" y="34"/>
                      <a:pt x="9" y="35"/>
                    </a:cubicBezTo>
                    <a:cubicBezTo>
                      <a:pt x="10" y="37"/>
                      <a:pt x="10" y="35"/>
                      <a:pt x="11" y="34"/>
                    </a:cubicBezTo>
                    <a:cubicBezTo>
                      <a:pt x="12" y="33"/>
                      <a:pt x="13" y="29"/>
                      <a:pt x="15" y="27"/>
                    </a:cubicBezTo>
                    <a:cubicBezTo>
                      <a:pt x="17" y="24"/>
                      <a:pt x="21" y="23"/>
                      <a:pt x="23" y="23"/>
                    </a:cubicBezTo>
                    <a:cubicBezTo>
                      <a:pt x="25" y="22"/>
                      <a:pt x="26" y="20"/>
                      <a:pt x="28" y="19"/>
                    </a:cubicBezTo>
                    <a:cubicBezTo>
                      <a:pt x="30" y="17"/>
                      <a:pt x="30" y="15"/>
                      <a:pt x="30" y="15"/>
                    </a:cubicBezTo>
                    <a:cubicBezTo>
                      <a:pt x="31" y="14"/>
                      <a:pt x="31" y="13"/>
                      <a:pt x="31" y="12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8" y="7"/>
                      <a:pt x="27" y="6"/>
                      <a:pt x="26" y="6"/>
                    </a:cubicBezTo>
                    <a:cubicBezTo>
                      <a:pt x="25" y="5"/>
                      <a:pt x="25" y="6"/>
                      <a:pt x="23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4" name="Freeform 605">
                <a:extLst>
                  <a:ext uri="{FF2B5EF4-FFF2-40B4-BE49-F238E27FC236}">
                    <a16:creationId xmlns:a16="http://schemas.microsoft.com/office/drawing/2014/main" id="{E541A093-1A50-4030-89B7-98EED2B1D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" y="125"/>
                <a:ext cx="190" cy="278"/>
              </a:xfrm>
              <a:custGeom>
                <a:avLst/>
                <a:gdLst>
                  <a:gd name="T0" fmla="*/ 61 w 71"/>
                  <a:gd name="T1" fmla="*/ 21 h 104"/>
                  <a:gd name="T2" fmla="*/ 60 w 71"/>
                  <a:gd name="T3" fmla="*/ 14 h 104"/>
                  <a:gd name="T4" fmla="*/ 56 w 71"/>
                  <a:gd name="T5" fmla="*/ 14 h 104"/>
                  <a:gd name="T6" fmla="*/ 48 w 71"/>
                  <a:gd name="T7" fmla="*/ 15 h 104"/>
                  <a:gd name="T8" fmla="*/ 42 w 71"/>
                  <a:gd name="T9" fmla="*/ 7 h 104"/>
                  <a:gd name="T10" fmla="*/ 34 w 71"/>
                  <a:gd name="T11" fmla="*/ 1 h 104"/>
                  <a:gd name="T12" fmla="*/ 34 w 71"/>
                  <a:gd name="T13" fmla="*/ 5 h 104"/>
                  <a:gd name="T14" fmla="*/ 31 w 71"/>
                  <a:gd name="T15" fmla="*/ 12 h 104"/>
                  <a:gd name="T16" fmla="*/ 18 w 71"/>
                  <a:gd name="T17" fmla="*/ 20 h 104"/>
                  <a:gd name="T18" fmla="*/ 12 w 71"/>
                  <a:gd name="T19" fmla="*/ 28 h 104"/>
                  <a:gd name="T20" fmla="*/ 6 w 71"/>
                  <a:gd name="T21" fmla="*/ 24 h 104"/>
                  <a:gd name="T22" fmla="*/ 7 w 71"/>
                  <a:gd name="T23" fmla="*/ 20 h 104"/>
                  <a:gd name="T24" fmla="*/ 4 w 71"/>
                  <a:gd name="T25" fmla="*/ 23 h 104"/>
                  <a:gd name="T26" fmla="*/ 3 w 71"/>
                  <a:gd name="T27" fmla="*/ 33 h 104"/>
                  <a:gd name="T28" fmla="*/ 9 w 71"/>
                  <a:gd name="T29" fmla="*/ 40 h 104"/>
                  <a:gd name="T30" fmla="*/ 18 w 71"/>
                  <a:gd name="T31" fmla="*/ 57 h 104"/>
                  <a:gd name="T32" fmla="*/ 29 w 71"/>
                  <a:gd name="T33" fmla="*/ 78 h 104"/>
                  <a:gd name="T34" fmla="*/ 33 w 71"/>
                  <a:gd name="T35" fmla="*/ 85 h 104"/>
                  <a:gd name="T36" fmla="*/ 47 w 71"/>
                  <a:gd name="T37" fmla="*/ 93 h 104"/>
                  <a:gd name="T38" fmla="*/ 58 w 71"/>
                  <a:gd name="T39" fmla="*/ 101 h 104"/>
                  <a:gd name="T40" fmla="*/ 62 w 71"/>
                  <a:gd name="T41" fmla="*/ 104 h 104"/>
                  <a:gd name="T42" fmla="*/ 66 w 71"/>
                  <a:gd name="T43" fmla="*/ 99 h 104"/>
                  <a:gd name="T44" fmla="*/ 70 w 71"/>
                  <a:gd name="T45" fmla="*/ 92 h 104"/>
                  <a:gd name="T46" fmla="*/ 68 w 71"/>
                  <a:gd name="T47" fmla="*/ 86 h 104"/>
                  <a:gd name="T48" fmla="*/ 70 w 71"/>
                  <a:gd name="T49" fmla="*/ 80 h 104"/>
                  <a:gd name="T50" fmla="*/ 71 w 71"/>
                  <a:gd name="T51" fmla="*/ 71 h 104"/>
                  <a:gd name="T52" fmla="*/ 66 w 71"/>
                  <a:gd name="T53" fmla="*/ 62 h 104"/>
                  <a:gd name="T54" fmla="*/ 61 w 71"/>
                  <a:gd name="T55" fmla="*/ 62 h 104"/>
                  <a:gd name="T56" fmla="*/ 56 w 71"/>
                  <a:gd name="T57" fmla="*/ 57 h 104"/>
                  <a:gd name="T58" fmla="*/ 49 w 71"/>
                  <a:gd name="T59" fmla="*/ 54 h 104"/>
                  <a:gd name="T60" fmla="*/ 45 w 71"/>
                  <a:gd name="T61" fmla="*/ 48 h 104"/>
                  <a:gd name="T62" fmla="*/ 43 w 71"/>
                  <a:gd name="T63" fmla="*/ 39 h 104"/>
                  <a:gd name="T64" fmla="*/ 47 w 71"/>
                  <a:gd name="T65" fmla="*/ 34 h 104"/>
                  <a:gd name="T66" fmla="*/ 54 w 71"/>
                  <a:gd name="T67" fmla="*/ 27 h 104"/>
                  <a:gd name="T68" fmla="*/ 61 w 71"/>
                  <a:gd name="T69" fmla="*/ 25 h 104"/>
                  <a:gd name="T70" fmla="*/ 63 w 71"/>
                  <a:gd name="T71" fmla="*/ 25 h 104"/>
                  <a:gd name="T72" fmla="*/ 63 w 71"/>
                  <a:gd name="T7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" h="104">
                    <a:moveTo>
                      <a:pt x="63" y="23"/>
                    </a:moveTo>
                    <a:cubicBezTo>
                      <a:pt x="63" y="23"/>
                      <a:pt x="60" y="22"/>
                      <a:pt x="61" y="21"/>
                    </a:cubicBezTo>
                    <a:cubicBezTo>
                      <a:pt x="62" y="20"/>
                      <a:pt x="63" y="17"/>
                      <a:pt x="63" y="16"/>
                    </a:cubicBezTo>
                    <a:cubicBezTo>
                      <a:pt x="63" y="15"/>
                      <a:pt x="61" y="15"/>
                      <a:pt x="60" y="14"/>
                    </a:cubicBezTo>
                    <a:cubicBezTo>
                      <a:pt x="59" y="14"/>
                      <a:pt x="59" y="14"/>
                      <a:pt x="58" y="14"/>
                    </a:cubicBezTo>
                    <a:cubicBezTo>
                      <a:pt x="57" y="15"/>
                      <a:pt x="57" y="14"/>
                      <a:pt x="56" y="14"/>
                    </a:cubicBezTo>
                    <a:cubicBezTo>
                      <a:pt x="54" y="14"/>
                      <a:pt x="54" y="14"/>
                      <a:pt x="53" y="15"/>
                    </a:cubicBezTo>
                    <a:cubicBezTo>
                      <a:pt x="52" y="16"/>
                      <a:pt x="49" y="15"/>
                      <a:pt x="48" y="15"/>
                    </a:cubicBezTo>
                    <a:cubicBezTo>
                      <a:pt x="47" y="15"/>
                      <a:pt x="46" y="13"/>
                      <a:pt x="45" y="12"/>
                    </a:cubicBezTo>
                    <a:cubicBezTo>
                      <a:pt x="44" y="11"/>
                      <a:pt x="43" y="8"/>
                      <a:pt x="42" y="7"/>
                    </a:cubicBezTo>
                    <a:cubicBezTo>
                      <a:pt x="41" y="7"/>
                      <a:pt x="39" y="4"/>
                      <a:pt x="38" y="2"/>
                    </a:cubicBezTo>
                    <a:cubicBezTo>
                      <a:pt x="36" y="1"/>
                      <a:pt x="36" y="1"/>
                      <a:pt x="34" y="1"/>
                    </a:cubicBezTo>
                    <a:cubicBezTo>
                      <a:pt x="33" y="1"/>
                      <a:pt x="32" y="1"/>
                      <a:pt x="31" y="0"/>
                    </a:cubicBezTo>
                    <a:cubicBezTo>
                      <a:pt x="33" y="2"/>
                      <a:pt x="35" y="4"/>
                      <a:pt x="34" y="5"/>
                    </a:cubicBezTo>
                    <a:cubicBezTo>
                      <a:pt x="34" y="6"/>
                      <a:pt x="34" y="7"/>
                      <a:pt x="33" y="8"/>
                    </a:cubicBezTo>
                    <a:cubicBezTo>
                      <a:pt x="33" y="8"/>
                      <a:pt x="33" y="10"/>
                      <a:pt x="31" y="12"/>
                    </a:cubicBezTo>
                    <a:cubicBezTo>
                      <a:pt x="29" y="13"/>
                      <a:pt x="28" y="15"/>
                      <a:pt x="26" y="16"/>
                    </a:cubicBezTo>
                    <a:cubicBezTo>
                      <a:pt x="24" y="16"/>
                      <a:pt x="20" y="17"/>
                      <a:pt x="18" y="20"/>
                    </a:cubicBezTo>
                    <a:cubicBezTo>
                      <a:pt x="16" y="22"/>
                      <a:pt x="15" y="26"/>
                      <a:pt x="14" y="27"/>
                    </a:cubicBezTo>
                    <a:cubicBezTo>
                      <a:pt x="13" y="28"/>
                      <a:pt x="13" y="30"/>
                      <a:pt x="12" y="28"/>
                    </a:cubicBezTo>
                    <a:cubicBezTo>
                      <a:pt x="11" y="27"/>
                      <a:pt x="10" y="26"/>
                      <a:pt x="9" y="26"/>
                    </a:cubicBezTo>
                    <a:cubicBezTo>
                      <a:pt x="8" y="26"/>
                      <a:pt x="5" y="24"/>
                      <a:pt x="6" y="24"/>
                    </a:cubicBezTo>
                    <a:cubicBezTo>
                      <a:pt x="6" y="24"/>
                      <a:pt x="7" y="23"/>
                      <a:pt x="7" y="22"/>
                    </a:cubicBezTo>
                    <a:cubicBezTo>
                      <a:pt x="7" y="22"/>
                      <a:pt x="7" y="21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5" y="21"/>
                      <a:pt x="4" y="22"/>
                      <a:pt x="4" y="23"/>
                    </a:cubicBezTo>
                    <a:cubicBezTo>
                      <a:pt x="3" y="23"/>
                      <a:pt x="0" y="25"/>
                      <a:pt x="1" y="27"/>
                    </a:cubicBezTo>
                    <a:cubicBezTo>
                      <a:pt x="2" y="29"/>
                      <a:pt x="4" y="32"/>
                      <a:pt x="3" y="33"/>
                    </a:cubicBezTo>
                    <a:cubicBezTo>
                      <a:pt x="2" y="33"/>
                      <a:pt x="1" y="33"/>
                      <a:pt x="2" y="34"/>
                    </a:cubicBezTo>
                    <a:cubicBezTo>
                      <a:pt x="2" y="35"/>
                      <a:pt x="7" y="36"/>
                      <a:pt x="9" y="40"/>
                    </a:cubicBezTo>
                    <a:cubicBezTo>
                      <a:pt x="11" y="44"/>
                      <a:pt x="13" y="46"/>
                      <a:pt x="13" y="47"/>
                    </a:cubicBezTo>
                    <a:cubicBezTo>
                      <a:pt x="14" y="48"/>
                      <a:pt x="17" y="55"/>
                      <a:pt x="18" y="57"/>
                    </a:cubicBezTo>
                    <a:cubicBezTo>
                      <a:pt x="19" y="60"/>
                      <a:pt x="27" y="73"/>
                      <a:pt x="28" y="74"/>
                    </a:cubicBezTo>
                    <a:cubicBezTo>
                      <a:pt x="29" y="76"/>
                      <a:pt x="29" y="77"/>
                      <a:pt x="29" y="78"/>
                    </a:cubicBezTo>
                    <a:cubicBezTo>
                      <a:pt x="28" y="78"/>
                      <a:pt x="28" y="77"/>
                      <a:pt x="28" y="78"/>
                    </a:cubicBezTo>
                    <a:cubicBezTo>
                      <a:pt x="28" y="79"/>
                      <a:pt x="33" y="84"/>
                      <a:pt x="33" y="85"/>
                    </a:cubicBezTo>
                    <a:cubicBezTo>
                      <a:pt x="33" y="85"/>
                      <a:pt x="34" y="86"/>
                      <a:pt x="35" y="87"/>
                    </a:cubicBezTo>
                    <a:cubicBezTo>
                      <a:pt x="35" y="88"/>
                      <a:pt x="45" y="92"/>
                      <a:pt x="47" y="93"/>
                    </a:cubicBezTo>
                    <a:cubicBezTo>
                      <a:pt x="48" y="95"/>
                      <a:pt x="56" y="98"/>
                      <a:pt x="56" y="99"/>
                    </a:cubicBezTo>
                    <a:cubicBezTo>
                      <a:pt x="56" y="100"/>
                      <a:pt x="57" y="101"/>
                      <a:pt x="58" y="101"/>
                    </a:cubicBezTo>
                    <a:cubicBezTo>
                      <a:pt x="59" y="102"/>
                      <a:pt x="61" y="103"/>
                      <a:pt x="62" y="104"/>
                    </a:cubicBezTo>
                    <a:cubicBezTo>
                      <a:pt x="62" y="104"/>
                      <a:pt x="62" y="104"/>
                      <a:pt x="62" y="104"/>
                    </a:cubicBezTo>
                    <a:cubicBezTo>
                      <a:pt x="64" y="104"/>
                      <a:pt x="65" y="102"/>
                      <a:pt x="65" y="101"/>
                    </a:cubicBezTo>
                    <a:cubicBezTo>
                      <a:pt x="65" y="100"/>
                      <a:pt x="66" y="100"/>
                      <a:pt x="66" y="99"/>
                    </a:cubicBezTo>
                    <a:cubicBezTo>
                      <a:pt x="66" y="99"/>
                      <a:pt x="66" y="98"/>
                      <a:pt x="66" y="96"/>
                    </a:cubicBezTo>
                    <a:cubicBezTo>
                      <a:pt x="67" y="95"/>
                      <a:pt x="70" y="93"/>
                      <a:pt x="70" y="92"/>
                    </a:cubicBezTo>
                    <a:cubicBezTo>
                      <a:pt x="70" y="91"/>
                      <a:pt x="69" y="91"/>
                      <a:pt x="68" y="90"/>
                    </a:cubicBezTo>
                    <a:cubicBezTo>
                      <a:pt x="67" y="89"/>
                      <a:pt x="68" y="87"/>
                      <a:pt x="68" y="86"/>
                    </a:cubicBezTo>
                    <a:cubicBezTo>
                      <a:pt x="68" y="85"/>
                      <a:pt x="68" y="84"/>
                      <a:pt x="69" y="83"/>
                    </a:cubicBezTo>
                    <a:cubicBezTo>
                      <a:pt x="70" y="82"/>
                      <a:pt x="70" y="81"/>
                      <a:pt x="70" y="80"/>
                    </a:cubicBezTo>
                    <a:cubicBezTo>
                      <a:pt x="70" y="78"/>
                      <a:pt x="70" y="77"/>
                      <a:pt x="70" y="74"/>
                    </a:cubicBezTo>
                    <a:cubicBezTo>
                      <a:pt x="70" y="71"/>
                      <a:pt x="71" y="71"/>
                      <a:pt x="71" y="71"/>
                    </a:cubicBezTo>
                    <a:cubicBezTo>
                      <a:pt x="71" y="71"/>
                      <a:pt x="69" y="67"/>
                      <a:pt x="69" y="66"/>
                    </a:cubicBezTo>
                    <a:cubicBezTo>
                      <a:pt x="68" y="65"/>
                      <a:pt x="67" y="63"/>
                      <a:pt x="66" y="62"/>
                    </a:cubicBezTo>
                    <a:cubicBezTo>
                      <a:pt x="66" y="62"/>
                      <a:pt x="64" y="63"/>
                      <a:pt x="63" y="63"/>
                    </a:cubicBezTo>
                    <a:cubicBezTo>
                      <a:pt x="62" y="63"/>
                      <a:pt x="61" y="62"/>
                      <a:pt x="61" y="6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1" y="54"/>
                      <a:pt x="58" y="56"/>
                      <a:pt x="56" y="57"/>
                    </a:cubicBezTo>
                    <a:cubicBezTo>
                      <a:pt x="55" y="57"/>
                      <a:pt x="54" y="57"/>
                      <a:pt x="52" y="57"/>
                    </a:cubicBezTo>
                    <a:cubicBezTo>
                      <a:pt x="50" y="56"/>
                      <a:pt x="50" y="54"/>
                      <a:pt x="49" y="54"/>
                    </a:cubicBezTo>
                    <a:cubicBezTo>
                      <a:pt x="48" y="53"/>
                      <a:pt x="47" y="54"/>
                      <a:pt x="46" y="52"/>
                    </a:cubicBezTo>
                    <a:cubicBezTo>
                      <a:pt x="46" y="51"/>
                      <a:pt x="46" y="49"/>
                      <a:pt x="45" y="48"/>
                    </a:cubicBezTo>
                    <a:cubicBezTo>
                      <a:pt x="45" y="47"/>
                      <a:pt x="43" y="45"/>
                      <a:pt x="42" y="44"/>
                    </a:cubicBezTo>
                    <a:cubicBezTo>
                      <a:pt x="42" y="43"/>
                      <a:pt x="43" y="40"/>
                      <a:pt x="43" y="39"/>
                    </a:cubicBezTo>
                    <a:cubicBezTo>
                      <a:pt x="43" y="38"/>
                      <a:pt x="45" y="38"/>
                      <a:pt x="46" y="37"/>
                    </a:cubicBezTo>
                    <a:cubicBezTo>
                      <a:pt x="47" y="37"/>
                      <a:pt x="47" y="35"/>
                      <a:pt x="47" y="34"/>
                    </a:cubicBezTo>
                    <a:cubicBezTo>
                      <a:pt x="47" y="34"/>
                      <a:pt x="47" y="30"/>
                      <a:pt x="47" y="29"/>
                    </a:cubicBezTo>
                    <a:cubicBezTo>
                      <a:pt x="48" y="29"/>
                      <a:pt x="52" y="27"/>
                      <a:pt x="54" y="27"/>
                    </a:cubicBezTo>
                    <a:cubicBezTo>
                      <a:pt x="56" y="26"/>
                      <a:pt x="57" y="26"/>
                      <a:pt x="58" y="25"/>
                    </a:cubicBezTo>
                    <a:cubicBezTo>
                      <a:pt x="59" y="25"/>
                      <a:pt x="60" y="25"/>
                      <a:pt x="61" y="25"/>
                    </a:cubicBezTo>
                    <a:cubicBezTo>
                      <a:pt x="62" y="25"/>
                      <a:pt x="62" y="25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5"/>
                      <a:pt x="63" y="23"/>
                      <a:pt x="63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5" name="Freeform 606">
                <a:extLst>
                  <a:ext uri="{FF2B5EF4-FFF2-40B4-BE49-F238E27FC236}">
                    <a16:creationId xmlns:a16="http://schemas.microsoft.com/office/drawing/2014/main" id="{334933F6-BBDA-4609-B08B-53E5BCE87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" y="390"/>
                <a:ext cx="128" cy="626"/>
              </a:xfrm>
              <a:custGeom>
                <a:avLst/>
                <a:gdLst>
                  <a:gd name="T0" fmla="*/ 42 w 48"/>
                  <a:gd name="T1" fmla="*/ 23 h 234"/>
                  <a:gd name="T2" fmla="*/ 39 w 48"/>
                  <a:gd name="T3" fmla="*/ 13 h 234"/>
                  <a:gd name="T4" fmla="*/ 36 w 48"/>
                  <a:gd name="T5" fmla="*/ 3 h 234"/>
                  <a:gd name="T6" fmla="*/ 30 w 48"/>
                  <a:gd name="T7" fmla="*/ 5 h 234"/>
                  <a:gd name="T8" fmla="*/ 29 w 48"/>
                  <a:gd name="T9" fmla="*/ 32 h 234"/>
                  <a:gd name="T10" fmla="*/ 28 w 48"/>
                  <a:gd name="T11" fmla="*/ 50 h 234"/>
                  <a:gd name="T12" fmla="*/ 22 w 48"/>
                  <a:gd name="T13" fmla="*/ 77 h 234"/>
                  <a:gd name="T14" fmla="*/ 22 w 48"/>
                  <a:gd name="T15" fmla="*/ 97 h 234"/>
                  <a:gd name="T16" fmla="*/ 11 w 48"/>
                  <a:gd name="T17" fmla="*/ 122 h 234"/>
                  <a:gd name="T18" fmla="*/ 11 w 48"/>
                  <a:gd name="T19" fmla="*/ 138 h 234"/>
                  <a:gd name="T20" fmla="*/ 15 w 48"/>
                  <a:gd name="T21" fmla="*/ 147 h 234"/>
                  <a:gd name="T22" fmla="*/ 17 w 48"/>
                  <a:gd name="T23" fmla="*/ 151 h 234"/>
                  <a:gd name="T24" fmla="*/ 15 w 48"/>
                  <a:gd name="T25" fmla="*/ 162 h 234"/>
                  <a:gd name="T26" fmla="*/ 13 w 48"/>
                  <a:gd name="T27" fmla="*/ 168 h 234"/>
                  <a:gd name="T28" fmla="*/ 13 w 48"/>
                  <a:gd name="T29" fmla="*/ 172 h 234"/>
                  <a:gd name="T30" fmla="*/ 12 w 48"/>
                  <a:gd name="T31" fmla="*/ 177 h 234"/>
                  <a:gd name="T32" fmla="*/ 7 w 48"/>
                  <a:gd name="T33" fmla="*/ 176 h 234"/>
                  <a:gd name="T34" fmla="*/ 4 w 48"/>
                  <a:gd name="T35" fmla="*/ 178 h 234"/>
                  <a:gd name="T36" fmla="*/ 1 w 48"/>
                  <a:gd name="T37" fmla="*/ 183 h 234"/>
                  <a:gd name="T38" fmla="*/ 5 w 48"/>
                  <a:gd name="T39" fmla="*/ 183 h 234"/>
                  <a:gd name="T40" fmla="*/ 7 w 48"/>
                  <a:gd name="T41" fmla="*/ 187 h 234"/>
                  <a:gd name="T42" fmla="*/ 13 w 48"/>
                  <a:gd name="T43" fmla="*/ 192 h 234"/>
                  <a:gd name="T44" fmla="*/ 7 w 48"/>
                  <a:gd name="T45" fmla="*/ 194 h 234"/>
                  <a:gd name="T46" fmla="*/ 7 w 48"/>
                  <a:gd name="T47" fmla="*/ 200 h 234"/>
                  <a:gd name="T48" fmla="*/ 9 w 48"/>
                  <a:gd name="T49" fmla="*/ 202 h 234"/>
                  <a:gd name="T50" fmla="*/ 9 w 48"/>
                  <a:gd name="T51" fmla="*/ 205 h 234"/>
                  <a:gd name="T52" fmla="*/ 7 w 48"/>
                  <a:gd name="T53" fmla="*/ 208 h 234"/>
                  <a:gd name="T54" fmla="*/ 10 w 48"/>
                  <a:gd name="T55" fmla="*/ 210 h 234"/>
                  <a:gd name="T56" fmla="*/ 9 w 48"/>
                  <a:gd name="T57" fmla="*/ 213 h 234"/>
                  <a:gd name="T58" fmla="*/ 10 w 48"/>
                  <a:gd name="T59" fmla="*/ 214 h 234"/>
                  <a:gd name="T60" fmla="*/ 9 w 48"/>
                  <a:gd name="T61" fmla="*/ 218 h 234"/>
                  <a:gd name="T62" fmla="*/ 13 w 48"/>
                  <a:gd name="T63" fmla="*/ 221 h 234"/>
                  <a:gd name="T64" fmla="*/ 14 w 48"/>
                  <a:gd name="T65" fmla="*/ 217 h 234"/>
                  <a:gd name="T66" fmla="*/ 16 w 48"/>
                  <a:gd name="T67" fmla="*/ 219 h 234"/>
                  <a:gd name="T68" fmla="*/ 17 w 48"/>
                  <a:gd name="T69" fmla="*/ 220 h 234"/>
                  <a:gd name="T70" fmla="*/ 17 w 48"/>
                  <a:gd name="T71" fmla="*/ 224 h 234"/>
                  <a:gd name="T72" fmla="*/ 24 w 48"/>
                  <a:gd name="T73" fmla="*/ 227 h 234"/>
                  <a:gd name="T74" fmla="*/ 18 w 48"/>
                  <a:gd name="T75" fmla="*/ 230 h 234"/>
                  <a:gd name="T76" fmla="*/ 20 w 48"/>
                  <a:gd name="T77" fmla="*/ 232 h 234"/>
                  <a:gd name="T78" fmla="*/ 22 w 48"/>
                  <a:gd name="T79" fmla="*/ 234 h 234"/>
                  <a:gd name="T80" fmla="*/ 26 w 48"/>
                  <a:gd name="T81" fmla="*/ 227 h 234"/>
                  <a:gd name="T82" fmla="*/ 34 w 48"/>
                  <a:gd name="T83" fmla="*/ 222 h 234"/>
                  <a:gd name="T84" fmla="*/ 18 w 48"/>
                  <a:gd name="T85" fmla="*/ 218 h 234"/>
                  <a:gd name="T86" fmla="*/ 12 w 48"/>
                  <a:gd name="T87" fmla="*/ 208 h 234"/>
                  <a:gd name="T88" fmla="*/ 17 w 48"/>
                  <a:gd name="T89" fmla="*/ 194 h 234"/>
                  <a:gd name="T90" fmla="*/ 21 w 48"/>
                  <a:gd name="T91" fmla="*/ 178 h 234"/>
                  <a:gd name="T92" fmla="*/ 24 w 48"/>
                  <a:gd name="T93" fmla="*/ 169 h 234"/>
                  <a:gd name="T94" fmla="*/ 20 w 48"/>
                  <a:gd name="T95" fmla="*/ 151 h 234"/>
                  <a:gd name="T96" fmla="*/ 26 w 48"/>
                  <a:gd name="T97" fmla="*/ 129 h 234"/>
                  <a:gd name="T98" fmla="*/ 29 w 48"/>
                  <a:gd name="T99" fmla="*/ 112 h 234"/>
                  <a:gd name="T100" fmla="*/ 32 w 48"/>
                  <a:gd name="T101" fmla="*/ 95 h 234"/>
                  <a:gd name="T102" fmla="*/ 30 w 48"/>
                  <a:gd name="T103" fmla="*/ 81 h 234"/>
                  <a:gd name="T104" fmla="*/ 32 w 48"/>
                  <a:gd name="T105" fmla="*/ 69 h 234"/>
                  <a:gd name="T106" fmla="*/ 40 w 48"/>
                  <a:gd name="T107" fmla="*/ 56 h 234"/>
                  <a:gd name="T108" fmla="*/ 39 w 48"/>
                  <a:gd name="T109" fmla="*/ 41 h 234"/>
                  <a:gd name="T110" fmla="*/ 48 w 48"/>
                  <a:gd name="T111" fmla="*/ 3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8" h="234">
                    <a:moveTo>
                      <a:pt x="44" y="31"/>
                    </a:moveTo>
                    <a:cubicBezTo>
                      <a:pt x="43" y="31"/>
                      <a:pt x="43" y="29"/>
                      <a:pt x="43" y="27"/>
                    </a:cubicBezTo>
                    <a:cubicBezTo>
                      <a:pt x="43" y="26"/>
                      <a:pt x="43" y="24"/>
                      <a:pt x="42" y="23"/>
                    </a:cubicBezTo>
                    <a:cubicBezTo>
                      <a:pt x="41" y="22"/>
                      <a:pt x="38" y="18"/>
                      <a:pt x="39" y="17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39" y="14"/>
                      <a:pt x="38" y="14"/>
                      <a:pt x="39" y="13"/>
                    </a:cubicBezTo>
                    <a:cubicBezTo>
                      <a:pt x="40" y="12"/>
                      <a:pt x="40" y="12"/>
                      <a:pt x="39" y="11"/>
                    </a:cubicBezTo>
                    <a:cubicBezTo>
                      <a:pt x="38" y="11"/>
                      <a:pt x="37" y="9"/>
                      <a:pt x="37" y="8"/>
                    </a:cubicBezTo>
                    <a:cubicBezTo>
                      <a:pt x="37" y="7"/>
                      <a:pt x="37" y="4"/>
                      <a:pt x="36" y="3"/>
                    </a:cubicBezTo>
                    <a:cubicBezTo>
                      <a:pt x="36" y="3"/>
                      <a:pt x="35" y="2"/>
                      <a:pt x="34" y="0"/>
                    </a:cubicBezTo>
                    <a:cubicBezTo>
                      <a:pt x="34" y="1"/>
                      <a:pt x="33" y="1"/>
                      <a:pt x="33" y="2"/>
                    </a:cubicBezTo>
                    <a:cubicBezTo>
                      <a:pt x="33" y="3"/>
                      <a:pt x="32" y="5"/>
                      <a:pt x="30" y="5"/>
                    </a:cubicBezTo>
                    <a:cubicBezTo>
                      <a:pt x="30" y="6"/>
                      <a:pt x="30" y="9"/>
                      <a:pt x="30" y="11"/>
                    </a:cubicBezTo>
                    <a:cubicBezTo>
                      <a:pt x="30" y="12"/>
                      <a:pt x="31" y="14"/>
                      <a:pt x="31" y="20"/>
                    </a:cubicBezTo>
                    <a:cubicBezTo>
                      <a:pt x="31" y="26"/>
                      <a:pt x="30" y="31"/>
                      <a:pt x="29" y="32"/>
                    </a:cubicBezTo>
                    <a:cubicBezTo>
                      <a:pt x="28" y="33"/>
                      <a:pt x="28" y="34"/>
                      <a:pt x="28" y="34"/>
                    </a:cubicBezTo>
                    <a:cubicBezTo>
                      <a:pt x="28" y="35"/>
                      <a:pt x="29" y="40"/>
                      <a:pt x="29" y="43"/>
                    </a:cubicBezTo>
                    <a:cubicBezTo>
                      <a:pt x="28" y="46"/>
                      <a:pt x="28" y="49"/>
                      <a:pt x="28" y="50"/>
                    </a:cubicBezTo>
                    <a:cubicBezTo>
                      <a:pt x="27" y="52"/>
                      <a:pt x="24" y="65"/>
                      <a:pt x="23" y="67"/>
                    </a:cubicBezTo>
                    <a:cubicBezTo>
                      <a:pt x="23" y="69"/>
                      <a:pt x="25" y="73"/>
                      <a:pt x="24" y="74"/>
                    </a:cubicBezTo>
                    <a:cubicBezTo>
                      <a:pt x="24" y="75"/>
                      <a:pt x="22" y="76"/>
                      <a:pt x="22" y="77"/>
                    </a:cubicBezTo>
                    <a:cubicBezTo>
                      <a:pt x="22" y="78"/>
                      <a:pt x="23" y="87"/>
                      <a:pt x="23" y="89"/>
                    </a:cubicBezTo>
                    <a:cubicBezTo>
                      <a:pt x="23" y="90"/>
                      <a:pt x="22" y="93"/>
                      <a:pt x="22" y="94"/>
                    </a:cubicBezTo>
                    <a:cubicBezTo>
                      <a:pt x="22" y="95"/>
                      <a:pt x="22" y="96"/>
                      <a:pt x="22" y="97"/>
                    </a:cubicBezTo>
                    <a:cubicBezTo>
                      <a:pt x="21" y="99"/>
                      <a:pt x="15" y="114"/>
                      <a:pt x="14" y="116"/>
                    </a:cubicBezTo>
                    <a:cubicBezTo>
                      <a:pt x="13" y="118"/>
                      <a:pt x="12" y="118"/>
                      <a:pt x="12" y="119"/>
                    </a:cubicBezTo>
                    <a:cubicBezTo>
                      <a:pt x="11" y="119"/>
                      <a:pt x="10" y="121"/>
                      <a:pt x="11" y="122"/>
                    </a:cubicBezTo>
                    <a:cubicBezTo>
                      <a:pt x="11" y="123"/>
                      <a:pt x="12" y="127"/>
                      <a:pt x="13" y="128"/>
                    </a:cubicBezTo>
                    <a:cubicBezTo>
                      <a:pt x="13" y="130"/>
                      <a:pt x="14" y="133"/>
                      <a:pt x="13" y="134"/>
                    </a:cubicBezTo>
                    <a:cubicBezTo>
                      <a:pt x="12" y="135"/>
                      <a:pt x="11" y="136"/>
                      <a:pt x="11" y="138"/>
                    </a:cubicBezTo>
                    <a:cubicBezTo>
                      <a:pt x="10" y="139"/>
                      <a:pt x="9" y="143"/>
                      <a:pt x="9" y="145"/>
                    </a:cubicBezTo>
                    <a:cubicBezTo>
                      <a:pt x="9" y="146"/>
                      <a:pt x="11" y="148"/>
                      <a:pt x="12" y="148"/>
                    </a:cubicBezTo>
                    <a:cubicBezTo>
                      <a:pt x="13" y="149"/>
                      <a:pt x="13" y="147"/>
                      <a:pt x="15" y="147"/>
                    </a:cubicBezTo>
                    <a:cubicBezTo>
                      <a:pt x="16" y="147"/>
                      <a:pt x="19" y="147"/>
                      <a:pt x="18" y="147"/>
                    </a:cubicBezTo>
                    <a:cubicBezTo>
                      <a:pt x="18" y="148"/>
                      <a:pt x="15" y="149"/>
                      <a:pt x="16" y="150"/>
                    </a:cubicBezTo>
                    <a:cubicBezTo>
                      <a:pt x="17" y="150"/>
                      <a:pt x="17" y="151"/>
                      <a:pt x="17" y="151"/>
                    </a:cubicBezTo>
                    <a:cubicBezTo>
                      <a:pt x="16" y="152"/>
                      <a:pt x="16" y="152"/>
                      <a:pt x="16" y="153"/>
                    </a:cubicBezTo>
                    <a:cubicBezTo>
                      <a:pt x="15" y="155"/>
                      <a:pt x="14" y="158"/>
                      <a:pt x="14" y="159"/>
                    </a:cubicBezTo>
                    <a:cubicBezTo>
                      <a:pt x="14" y="160"/>
                      <a:pt x="15" y="162"/>
                      <a:pt x="15" y="162"/>
                    </a:cubicBezTo>
                    <a:cubicBezTo>
                      <a:pt x="15" y="163"/>
                      <a:pt x="13" y="164"/>
                      <a:pt x="13" y="165"/>
                    </a:cubicBezTo>
                    <a:cubicBezTo>
                      <a:pt x="13" y="165"/>
                      <a:pt x="16" y="167"/>
                      <a:pt x="16" y="167"/>
                    </a:cubicBezTo>
                    <a:cubicBezTo>
                      <a:pt x="15" y="167"/>
                      <a:pt x="13" y="168"/>
                      <a:pt x="13" y="168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13" y="170"/>
                      <a:pt x="13" y="170"/>
                      <a:pt x="13" y="170"/>
                    </a:cubicBezTo>
                    <a:cubicBezTo>
                      <a:pt x="12" y="171"/>
                      <a:pt x="12" y="172"/>
                      <a:pt x="13" y="172"/>
                    </a:cubicBezTo>
                    <a:cubicBezTo>
                      <a:pt x="14" y="173"/>
                      <a:pt x="15" y="173"/>
                      <a:pt x="13" y="173"/>
                    </a:cubicBezTo>
                    <a:cubicBezTo>
                      <a:pt x="12" y="173"/>
                      <a:pt x="11" y="174"/>
                      <a:pt x="11" y="175"/>
                    </a:cubicBezTo>
                    <a:cubicBezTo>
                      <a:pt x="11" y="175"/>
                      <a:pt x="12" y="176"/>
                      <a:pt x="12" y="177"/>
                    </a:cubicBezTo>
                    <a:cubicBezTo>
                      <a:pt x="12" y="178"/>
                      <a:pt x="12" y="179"/>
                      <a:pt x="11" y="180"/>
                    </a:cubicBezTo>
                    <a:cubicBezTo>
                      <a:pt x="10" y="181"/>
                      <a:pt x="10" y="179"/>
                      <a:pt x="9" y="179"/>
                    </a:cubicBezTo>
                    <a:cubicBezTo>
                      <a:pt x="9" y="178"/>
                      <a:pt x="7" y="177"/>
                      <a:pt x="7" y="176"/>
                    </a:cubicBezTo>
                    <a:cubicBezTo>
                      <a:pt x="7" y="175"/>
                      <a:pt x="7" y="175"/>
                      <a:pt x="6" y="175"/>
                    </a:cubicBezTo>
                    <a:cubicBezTo>
                      <a:pt x="6" y="175"/>
                      <a:pt x="4" y="176"/>
                      <a:pt x="4" y="177"/>
                    </a:cubicBezTo>
                    <a:cubicBezTo>
                      <a:pt x="3" y="177"/>
                      <a:pt x="4" y="178"/>
                      <a:pt x="4" y="178"/>
                    </a:cubicBezTo>
                    <a:cubicBezTo>
                      <a:pt x="4" y="179"/>
                      <a:pt x="4" y="179"/>
                      <a:pt x="3" y="179"/>
                    </a:cubicBezTo>
                    <a:cubicBezTo>
                      <a:pt x="1" y="180"/>
                      <a:pt x="0" y="181"/>
                      <a:pt x="0" y="182"/>
                    </a:cubicBezTo>
                    <a:cubicBezTo>
                      <a:pt x="0" y="183"/>
                      <a:pt x="0" y="183"/>
                      <a:pt x="1" y="183"/>
                    </a:cubicBezTo>
                    <a:cubicBezTo>
                      <a:pt x="1" y="183"/>
                      <a:pt x="0" y="182"/>
                      <a:pt x="1" y="182"/>
                    </a:cubicBezTo>
                    <a:cubicBezTo>
                      <a:pt x="1" y="181"/>
                      <a:pt x="2" y="181"/>
                      <a:pt x="3" y="182"/>
                    </a:cubicBezTo>
                    <a:cubicBezTo>
                      <a:pt x="4" y="183"/>
                      <a:pt x="5" y="183"/>
                      <a:pt x="5" y="183"/>
                    </a:cubicBezTo>
                    <a:cubicBezTo>
                      <a:pt x="6" y="183"/>
                      <a:pt x="7" y="182"/>
                      <a:pt x="7" y="182"/>
                    </a:cubicBezTo>
                    <a:cubicBezTo>
                      <a:pt x="8" y="182"/>
                      <a:pt x="9" y="184"/>
                      <a:pt x="8" y="185"/>
                    </a:cubicBezTo>
                    <a:cubicBezTo>
                      <a:pt x="8" y="186"/>
                      <a:pt x="7" y="186"/>
                      <a:pt x="7" y="187"/>
                    </a:cubicBezTo>
                    <a:cubicBezTo>
                      <a:pt x="7" y="188"/>
                      <a:pt x="6" y="189"/>
                      <a:pt x="6" y="189"/>
                    </a:cubicBezTo>
                    <a:cubicBezTo>
                      <a:pt x="6" y="190"/>
                      <a:pt x="9" y="190"/>
                      <a:pt x="9" y="189"/>
                    </a:cubicBezTo>
                    <a:cubicBezTo>
                      <a:pt x="10" y="189"/>
                      <a:pt x="13" y="190"/>
                      <a:pt x="13" y="192"/>
                    </a:cubicBezTo>
                    <a:cubicBezTo>
                      <a:pt x="12" y="194"/>
                      <a:pt x="12" y="193"/>
                      <a:pt x="11" y="192"/>
                    </a:cubicBezTo>
                    <a:cubicBezTo>
                      <a:pt x="10" y="192"/>
                      <a:pt x="8" y="191"/>
                      <a:pt x="7" y="192"/>
                    </a:cubicBezTo>
                    <a:cubicBezTo>
                      <a:pt x="7" y="192"/>
                      <a:pt x="6" y="193"/>
                      <a:pt x="7" y="194"/>
                    </a:cubicBezTo>
                    <a:cubicBezTo>
                      <a:pt x="8" y="194"/>
                      <a:pt x="8" y="195"/>
                      <a:pt x="8" y="196"/>
                    </a:cubicBezTo>
                    <a:cubicBezTo>
                      <a:pt x="7" y="196"/>
                      <a:pt x="7" y="197"/>
                      <a:pt x="7" y="198"/>
                    </a:cubicBezTo>
                    <a:cubicBezTo>
                      <a:pt x="7" y="198"/>
                      <a:pt x="6" y="200"/>
                      <a:pt x="7" y="200"/>
                    </a:cubicBezTo>
                    <a:cubicBezTo>
                      <a:pt x="7" y="201"/>
                      <a:pt x="8" y="200"/>
                      <a:pt x="8" y="199"/>
                    </a:cubicBezTo>
                    <a:cubicBezTo>
                      <a:pt x="8" y="198"/>
                      <a:pt x="9" y="198"/>
                      <a:pt x="9" y="199"/>
                    </a:cubicBezTo>
                    <a:cubicBezTo>
                      <a:pt x="9" y="200"/>
                      <a:pt x="8" y="202"/>
                      <a:pt x="9" y="202"/>
                    </a:cubicBezTo>
                    <a:cubicBezTo>
                      <a:pt x="10" y="202"/>
                      <a:pt x="10" y="202"/>
                      <a:pt x="9" y="203"/>
                    </a:cubicBezTo>
                    <a:cubicBezTo>
                      <a:pt x="8" y="203"/>
                      <a:pt x="7" y="203"/>
                      <a:pt x="8" y="204"/>
                    </a:cubicBezTo>
                    <a:cubicBezTo>
                      <a:pt x="8" y="205"/>
                      <a:pt x="9" y="205"/>
                      <a:pt x="9" y="205"/>
                    </a:cubicBezTo>
                    <a:cubicBezTo>
                      <a:pt x="9" y="206"/>
                      <a:pt x="9" y="206"/>
                      <a:pt x="8" y="206"/>
                    </a:cubicBezTo>
                    <a:cubicBezTo>
                      <a:pt x="7" y="206"/>
                      <a:pt x="6" y="207"/>
                      <a:pt x="7" y="207"/>
                    </a:cubicBezTo>
                    <a:cubicBezTo>
                      <a:pt x="7" y="208"/>
                      <a:pt x="7" y="208"/>
                      <a:pt x="7" y="208"/>
                    </a:cubicBezTo>
                    <a:cubicBezTo>
                      <a:pt x="6" y="209"/>
                      <a:pt x="8" y="209"/>
                      <a:pt x="8" y="210"/>
                    </a:cubicBezTo>
                    <a:cubicBezTo>
                      <a:pt x="9" y="210"/>
                      <a:pt x="9" y="210"/>
                      <a:pt x="10" y="210"/>
                    </a:cubicBezTo>
                    <a:cubicBezTo>
                      <a:pt x="10" y="209"/>
                      <a:pt x="11" y="209"/>
                      <a:pt x="10" y="210"/>
                    </a:cubicBezTo>
                    <a:cubicBezTo>
                      <a:pt x="10" y="210"/>
                      <a:pt x="10" y="211"/>
                      <a:pt x="10" y="211"/>
                    </a:cubicBezTo>
                    <a:cubicBezTo>
                      <a:pt x="11" y="210"/>
                      <a:pt x="11" y="211"/>
                      <a:pt x="10" y="211"/>
                    </a:cubicBezTo>
                    <a:cubicBezTo>
                      <a:pt x="9" y="212"/>
                      <a:pt x="10" y="212"/>
                      <a:pt x="9" y="213"/>
                    </a:cubicBezTo>
                    <a:cubicBezTo>
                      <a:pt x="8" y="213"/>
                      <a:pt x="8" y="214"/>
                      <a:pt x="8" y="214"/>
                    </a:cubicBezTo>
                    <a:cubicBezTo>
                      <a:pt x="8" y="215"/>
                      <a:pt x="7" y="216"/>
                      <a:pt x="8" y="216"/>
                    </a:cubicBezTo>
                    <a:cubicBezTo>
                      <a:pt x="8" y="215"/>
                      <a:pt x="9" y="215"/>
                      <a:pt x="10" y="214"/>
                    </a:cubicBezTo>
                    <a:cubicBezTo>
                      <a:pt x="11" y="214"/>
                      <a:pt x="11" y="213"/>
                      <a:pt x="11" y="214"/>
                    </a:cubicBezTo>
                    <a:cubicBezTo>
                      <a:pt x="10" y="215"/>
                      <a:pt x="12" y="216"/>
                      <a:pt x="11" y="217"/>
                    </a:cubicBezTo>
                    <a:cubicBezTo>
                      <a:pt x="10" y="217"/>
                      <a:pt x="9" y="217"/>
                      <a:pt x="9" y="218"/>
                    </a:cubicBezTo>
                    <a:cubicBezTo>
                      <a:pt x="8" y="218"/>
                      <a:pt x="7" y="218"/>
                      <a:pt x="8" y="218"/>
                    </a:cubicBezTo>
                    <a:cubicBezTo>
                      <a:pt x="10" y="218"/>
                      <a:pt x="10" y="218"/>
                      <a:pt x="11" y="219"/>
                    </a:cubicBezTo>
                    <a:cubicBezTo>
                      <a:pt x="12" y="221"/>
                      <a:pt x="12" y="221"/>
                      <a:pt x="13" y="221"/>
                    </a:cubicBezTo>
                    <a:cubicBezTo>
                      <a:pt x="13" y="220"/>
                      <a:pt x="14" y="219"/>
                      <a:pt x="14" y="218"/>
                    </a:cubicBezTo>
                    <a:cubicBezTo>
                      <a:pt x="14" y="218"/>
                      <a:pt x="14" y="216"/>
                      <a:pt x="14" y="216"/>
                    </a:cubicBezTo>
                    <a:cubicBezTo>
                      <a:pt x="14" y="217"/>
                      <a:pt x="14" y="217"/>
                      <a:pt x="14" y="217"/>
                    </a:cubicBezTo>
                    <a:cubicBezTo>
                      <a:pt x="15" y="218"/>
                      <a:pt x="15" y="219"/>
                      <a:pt x="15" y="219"/>
                    </a:cubicBezTo>
                    <a:cubicBezTo>
                      <a:pt x="15" y="218"/>
                      <a:pt x="16" y="217"/>
                      <a:pt x="16" y="217"/>
                    </a:cubicBezTo>
                    <a:cubicBezTo>
                      <a:pt x="16" y="218"/>
                      <a:pt x="15" y="219"/>
                      <a:pt x="16" y="219"/>
                    </a:cubicBezTo>
                    <a:cubicBezTo>
                      <a:pt x="16" y="218"/>
                      <a:pt x="17" y="217"/>
                      <a:pt x="17" y="217"/>
                    </a:cubicBezTo>
                    <a:cubicBezTo>
                      <a:pt x="17" y="218"/>
                      <a:pt x="18" y="217"/>
                      <a:pt x="17" y="218"/>
                    </a:cubicBezTo>
                    <a:cubicBezTo>
                      <a:pt x="17" y="219"/>
                      <a:pt x="16" y="220"/>
                      <a:pt x="17" y="220"/>
                    </a:cubicBezTo>
                    <a:cubicBezTo>
                      <a:pt x="17" y="220"/>
                      <a:pt x="16" y="220"/>
                      <a:pt x="17" y="221"/>
                    </a:cubicBezTo>
                    <a:cubicBezTo>
                      <a:pt x="17" y="221"/>
                      <a:pt x="18" y="222"/>
                      <a:pt x="17" y="222"/>
                    </a:cubicBezTo>
                    <a:cubicBezTo>
                      <a:pt x="17" y="223"/>
                      <a:pt x="16" y="224"/>
                      <a:pt x="17" y="224"/>
                    </a:cubicBezTo>
                    <a:cubicBezTo>
                      <a:pt x="17" y="224"/>
                      <a:pt x="21" y="224"/>
                      <a:pt x="22" y="224"/>
                    </a:cubicBezTo>
                    <a:cubicBezTo>
                      <a:pt x="22" y="225"/>
                      <a:pt x="23" y="226"/>
                      <a:pt x="23" y="226"/>
                    </a:cubicBezTo>
                    <a:cubicBezTo>
                      <a:pt x="24" y="226"/>
                      <a:pt x="25" y="227"/>
                      <a:pt x="24" y="227"/>
                    </a:cubicBezTo>
                    <a:cubicBezTo>
                      <a:pt x="24" y="228"/>
                      <a:pt x="22" y="229"/>
                      <a:pt x="22" y="230"/>
                    </a:cubicBezTo>
                    <a:cubicBezTo>
                      <a:pt x="21" y="230"/>
                      <a:pt x="20" y="230"/>
                      <a:pt x="20" y="230"/>
                    </a:cubicBezTo>
                    <a:cubicBezTo>
                      <a:pt x="19" y="230"/>
                      <a:pt x="18" y="230"/>
                      <a:pt x="18" y="230"/>
                    </a:cubicBezTo>
                    <a:cubicBezTo>
                      <a:pt x="17" y="230"/>
                      <a:pt x="16" y="231"/>
                      <a:pt x="17" y="231"/>
                    </a:cubicBezTo>
                    <a:cubicBezTo>
                      <a:pt x="17" y="231"/>
                      <a:pt x="17" y="232"/>
                      <a:pt x="18" y="232"/>
                    </a:cubicBezTo>
                    <a:cubicBezTo>
                      <a:pt x="19" y="232"/>
                      <a:pt x="20" y="232"/>
                      <a:pt x="20" y="232"/>
                    </a:cubicBezTo>
                    <a:cubicBezTo>
                      <a:pt x="19" y="232"/>
                      <a:pt x="18" y="233"/>
                      <a:pt x="19" y="233"/>
                    </a:cubicBezTo>
                    <a:cubicBezTo>
                      <a:pt x="20" y="233"/>
                      <a:pt x="20" y="234"/>
                      <a:pt x="21" y="234"/>
                    </a:cubicBezTo>
                    <a:cubicBezTo>
                      <a:pt x="22" y="233"/>
                      <a:pt x="22" y="234"/>
                      <a:pt x="22" y="234"/>
                    </a:cubicBezTo>
                    <a:cubicBezTo>
                      <a:pt x="22" y="234"/>
                      <a:pt x="22" y="234"/>
                      <a:pt x="23" y="234"/>
                    </a:cubicBezTo>
                    <a:cubicBezTo>
                      <a:pt x="24" y="234"/>
                      <a:pt x="25" y="234"/>
                      <a:pt x="26" y="233"/>
                    </a:cubicBezTo>
                    <a:cubicBezTo>
                      <a:pt x="26" y="232"/>
                      <a:pt x="25" y="229"/>
                      <a:pt x="26" y="227"/>
                    </a:cubicBezTo>
                    <a:cubicBezTo>
                      <a:pt x="28" y="225"/>
                      <a:pt x="28" y="226"/>
                      <a:pt x="30" y="225"/>
                    </a:cubicBezTo>
                    <a:cubicBezTo>
                      <a:pt x="31" y="225"/>
                      <a:pt x="34" y="224"/>
                      <a:pt x="34" y="223"/>
                    </a:cubicBezTo>
                    <a:cubicBezTo>
                      <a:pt x="34" y="223"/>
                      <a:pt x="34" y="222"/>
                      <a:pt x="34" y="222"/>
                    </a:cubicBezTo>
                    <a:cubicBezTo>
                      <a:pt x="34" y="221"/>
                      <a:pt x="33" y="221"/>
                      <a:pt x="33" y="221"/>
                    </a:cubicBezTo>
                    <a:cubicBezTo>
                      <a:pt x="32" y="221"/>
                      <a:pt x="21" y="221"/>
                      <a:pt x="21" y="221"/>
                    </a:cubicBezTo>
                    <a:cubicBezTo>
                      <a:pt x="18" y="218"/>
                      <a:pt x="18" y="218"/>
                      <a:pt x="18" y="218"/>
                    </a:cubicBezTo>
                    <a:cubicBezTo>
                      <a:pt x="18" y="211"/>
                      <a:pt x="18" y="211"/>
                      <a:pt x="18" y="211"/>
                    </a:cubicBezTo>
                    <a:cubicBezTo>
                      <a:pt x="13" y="211"/>
                      <a:pt x="13" y="211"/>
                      <a:pt x="13" y="211"/>
                    </a:cubicBezTo>
                    <a:cubicBezTo>
                      <a:pt x="13" y="211"/>
                      <a:pt x="13" y="209"/>
                      <a:pt x="12" y="208"/>
                    </a:cubicBezTo>
                    <a:cubicBezTo>
                      <a:pt x="12" y="206"/>
                      <a:pt x="11" y="204"/>
                      <a:pt x="11" y="202"/>
                    </a:cubicBezTo>
                    <a:cubicBezTo>
                      <a:pt x="11" y="200"/>
                      <a:pt x="13" y="199"/>
                      <a:pt x="14" y="198"/>
                    </a:cubicBezTo>
                    <a:cubicBezTo>
                      <a:pt x="16" y="198"/>
                      <a:pt x="16" y="195"/>
                      <a:pt x="17" y="194"/>
                    </a:cubicBezTo>
                    <a:cubicBezTo>
                      <a:pt x="19" y="194"/>
                      <a:pt x="17" y="190"/>
                      <a:pt x="17" y="188"/>
                    </a:cubicBezTo>
                    <a:cubicBezTo>
                      <a:pt x="18" y="187"/>
                      <a:pt x="19" y="186"/>
                      <a:pt x="20" y="184"/>
                    </a:cubicBezTo>
                    <a:cubicBezTo>
                      <a:pt x="21" y="183"/>
                      <a:pt x="21" y="180"/>
                      <a:pt x="21" y="178"/>
                    </a:cubicBezTo>
                    <a:cubicBezTo>
                      <a:pt x="21" y="175"/>
                      <a:pt x="23" y="174"/>
                      <a:pt x="24" y="173"/>
                    </a:cubicBezTo>
                    <a:cubicBezTo>
                      <a:pt x="24" y="173"/>
                      <a:pt x="23" y="171"/>
                      <a:pt x="21" y="171"/>
                    </a:cubicBezTo>
                    <a:cubicBezTo>
                      <a:pt x="19" y="170"/>
                      <a:pt x="21" y="169"/>
                      <a:pt x="24" y="169"/>
                    </a:cubicBezTo>
                    <a:cubicBezTo>
                      <a:pt x="26" y="169"/>
                      <a:pt x="23" y="166"/>
                      <a:pt x="21" y="166"/>
                    </a:cubicBezTo>
                    <a:cubicBezTo>
                      <a:pt x="20" y="166"/>
                      <a:pt x="20" y="158"/>
                      <a:pt x="20" y="156"/>
                    </a:cubicBezTo>
                    <a:cubicBezTo>
                      <a:pt x="20" y="155"/>
                      <a:pt x="20" y="154"/>
                      <a:pt x="20" y="151"/>
                    </a:cubicBezTo>
                    <a:cubicBezTo>
                      <a:pt x="20" y="147"/>
                      <a:pt x="20" y="143"/>
                      <a:pt x="21" y="141"/>
                    </a:cubicBezTo>
                    <a:cubicBezTo>
                      <a:pt x="22" y="139"/>
                      <a:pt x="23" y="135"/>
                      <a:pt x="23" y="133"/>
                    </a:cubicBezTo>
                    <a:cubicBezTo>
                      <a:pt x="23" y="132"/>
                      <a:pt x="24" y="130"/>
                      <a:pt x="26" y="129"/>
                    </a:cubicBezTo>
                    <a:cubicBezTo>
                      <a:pt x="27" y="129"/>
                      <a:pt x="26" y="127"/>
                      <a:pt x="26" y="125"/>
                    </a:cubicBezTo>
                    <a:cubicBezTo>
                      <a:pt x="26" y="122"/>
                      <a:pt x="24" y="120"/>
                      <a:pt x="24" y="118"/>
                    </a:cubicBezTo>
                    <a:cubicBezTo>
                      <a:pt x="24" y="115"/>
                      <a:pt x="28" y="114"/>
                      <a:pt x="29" y="112"/>
                    </a:cubicBezTo>
                    <a:cubicBezTo>
                      <a:pt x="30" y="111"/>
                      <a:pt x="29" y="109"/>
                      <a:pt x="29" y="108"/>
                    </a:cubicBezTo>
                    <a:cubicBezTo>
                      <a:pt x="28" y="106"/>
                      <a:pt x="29" y="103"/>
                      <a:pt x="30" y="101"/>
                    </a:cubicBezTo>
                    <a:cubicBezTo>
                      <a:pt x="31" y="99"/>
                      <a:pt x="32" y="98"/>
                      <a:pt x="32" y="95"/>
                    </a:cubicBezTo>
                    <a:cubicBezTo>
                      <a:pt x="32" y="93"/>
                      <a:pt x="31" y="93"/>
                      <a:pt x="31" y="92"/>
                    </a:cubicBezTo>
                    <a:cubicBezTo>
                      <a:pt x="31" y="90"/>
                      <a:pt x="30" y="85"/>
                      <a:pt x="29" y="83"/>
                    </a:cubicBezTo>
                    <a:cubicBezTo>
                      <a:pt x="28" y="82"/>
                      <a:pt x="29" y="82"/>
                      <a:pt x="30" y="81"/>
                    </a:cubicBezTo>
                    <a:cubicBezTo>
                      <a:pt x="30" y="80"/>
                      <a:pt x="30" y="78"/>
                      <a:pt x="31" y="77"/>
                    </a:cubicBezTo>
                    <a:cubicBezTo>
                      <a:pt x="32" y="76"/>
                      <a:pt x="31" y="74"/>
                      <a:pt x="31" y="72"/>
                    </a:cubicBezTo>
                    <a:cubicBezTo>
                      <a:pt x="31" y="71"/>
                      <a:pt x="31" y="70"/>
                      <a:pt x="32" y="69"/>
                    </a:cubicBezTo>
                    <a:cubicBezTo>
                      <a:pt x="33" y="68"/>
                      <a:pt x="33" y="66"/>
                      <a:pt x="33" y="65"/>
                    </a:cubicBezTo>
                    <a:cubicBezTo>
                      <a:pt x="33" y="64"/>
                      <a:pt x="35" y="61"/>
                      <a:pt x="36" y="60"/>
                    </a:cubicBezTo>
                    <a:cubicBezTo>
                      <a:pt x="37" y="59"/>
                      <a:pt x="39" y="56"/>
                      <a:pt x="40" y="56"/>
                    </a:cubicBezTo>
                    <a:cubicBezTo>
                      <a:pt x="41" y="55"/>
                      <a:pt x="40" y="54"/>
                      <a:pt x="40" y="53"/>
                    </a:cubicBezTo>
                    <a:cubicBezTo>
                      <a:pt x="39" y="52"/>
                      <a:pt x="39" y="51"/>
                      <a:pt x="39" y="49"/>
                    </a:cubicBezTo>
                    <a:cubicBezTo>
                      <a:pt x="39" y="48"/>
                      <a:pt x="39" y="42"/>
                      <a:pt x="39" y="41"/>
                    </a:cubicBezTo>
                    <a:cubicBezTo>
                      <a:pt x="39" y="40"/>
                      <a:pt x="45" y="38"/>
                      <a:pt x="46" y="38"/>
                    </a:cubicBezTo>
                    <a:cubicBezTo>
                      <a:pt x="48" y="37"/>
                      <a:pt x="48" y="33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6" y="32"/>
                      <a:pt x="44" y="32"/>
                      <a:pt x="44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6" name="Freeform 607">
                <a:extLst>
                  <a:ext uri="{FF2B5EF4-FFF2-40B4-BE49-F238E27FC236}">
                    <a16:creationId xmlns:a16="http://schemas.microsoft.com/office/drawing/2014/main" id="{558E5E73-28AE-416D-A790-902EB8969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" y="272"/>
                <a:ext cx="179" cy="204"/>
              </a:xfrm>
              <a:custGeom>
                <a:avLst/>
                <a:gdLst>
                  <a:gd name="T0" fmla="*/ 63 w 67"/>
                  <a:gd name="T1" fmla="*/ 42 h 76"/>
                  <a:gd name="T2" fmla="*/ 53 w 67"/>
                  <a:gd name="T3" fmla="*/ 38 h 76"/>
                  <a:gd name="T4" fmla="*/ 52 w 67"/>
                  <a:gd name="T5" fmla="*/ 32 h 76"/>
                  <a:gd name="T6" fmla="*/ 52 w 67"/>
                  <a:gd name="T7" fmla="*/ 29 h 76"/>
                  <a:gd name="T8" fmla="*/ 51 w 67"/>
                  <a:gd name="T9" fmla="*/ 24 h 76"/>
                  <a:gd name="T10" fmla="*/ 43 w 67"/>
                  <a:gd name="T11" fmla="*/ 21 h 76"/>
                  <a:gd name="T12" fmla="*/ 38 w 67"/>
                  <a:gd name="T13" fmla="*/ 18 h 76"/>
                  <a:gd name="T14" fmla="*/ 30 w 67"/>
                  <a:gd name="T15" fmla="*/ 16 h 76"/>
                  <a:gd name="T16" fmla="*/ 24 w 67"/>
                  <a:gd name="T17" fmla="*/ 4 h 76"/>
                  <a:gd name="T18" fmla="*/ 23 w 67"/>
                  <a:gd name="T19" fmla="*/ 0 h 76"/>
                  <a:gd name="T20" fmla="*/ 15 w 67"/>
                  <a:gd name="T21" fmla="*/ 2 h 76"/>
                  <a:gd name="T22" fmla="*/ 8 w 67"/>
                  <a:gd name="T23" fmla="*/ 5 h 76"/>
                  <a:gd name="T24" fmla="*/ 0 w 67"/>
                  <a:gd name="T25" fmla="*/ 7 h 76"/>
                  <a:gd name="T26" fmla="*/ 3 w 67"/>
                  <a:gd name="T27" fmla="*/ 11 h 76"/>
                  <a:gd name="T28" fmla="*/ 4 w 67"/>
                  <a:gd name="T29" fmla="*/ 19 h 76"/>
                  <a:gd name="T30" fmla="*/ 3 w 67"/>
                  <a:gd name="T31" fmla="*/ 28 h 76"/>
                  <a:gd name="T32" fmla="*/ 2 w 67"/>
                  <a:gd name="T33" fmla="*/ 35 h 76"/>
                  <a:gd name="T34" fmla="*/ 0 w 67"/>
                  <a:gd name="T35" fmla="*/ 41 h 76"/>
                  <a:gd name="T36" fmla="*/ 0 w 67"/>
                  <a:gd name="T37" fmla="*/ 44 h 76"/>
                  <a:gd name="T38" fmla="*/ 3 w 67"/>
                  <a:gd name="T39" fmla="*/ 52 h 76"/>
                  <a:gd name="T40" fmla="*/ 5 w 67"/>
                  <a:gd name="T41" fmla="*/ 57 h 76"/>
                  <a:gd name="T42" fmla="*/ 5 w 67"/>
                  <a:gd name="T43" fmla="*/ 61 h 76"/>
                  <a:gd name="T44" fmla="*/ 9 w 67"/>
                  <a:gd name="T45" fmla="*/ 71 h 76"/>
                  <a:gd name="T46" fmla="*/ 14 w 67"/>
                  <a:gd name="T47" fmla="*/ 76 h 76"/>
                  <a:gd name="T48" fmla="*/ 20 w 67"/>
                  <a:gd name="T49" fmla="*/ 69 h 76"/>
                  <a:gd name="T50" fmla="*/ 26 w 67"/>
                  <a:gd name="T51" fmla="*/ 71 h 76"/>
                  <a:gd name="T52" fmla="*/ 33 w 67"/>
                  <a:gd name="T53" fmla="*/ 70 h 76"/>
                  <a:gd name="T54" fmla="*/ 41 w 67"/>
                  <a:gd name="T55" fmla="*/ 66 h 76"/>
                  <a:gd name="T56" fmla="*/ 45 w 67"/>
                  <a:gd name="T57" fmla="*/ 57 h 76"/>
                  <a:gd name="T58" fmla="*/ 60 w 67"/>
                  <a:gd name="T59" fmla="*/ 55 h 76"/>
                  <a:gd name="T60" fmla="*/ 65 w 67"/>
                  <a:gd name="T61" fmla="*/ 54 h 76"/>
                  <a:gd name="T62" fmla="*/ 66 w 67"/>
                  <a:gd name="T63" fmla="*/ 4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7" h="76">
                    <a:moveTo>
                      <a:pt x="66" y="45"/>
                    </a:moveTo>
                    <a:cubicBezTo>
                      <a:pt x="65" y="44"/>
                      <a:pt x="63" y="43"/>
                      <a:pt x="63" y="42"/>
                    </a:cubicBezTo>
                    <a:cubicBezTo>
                      <a:pt x="63" y="42"/>
                      <a:pt x="63" y="38"/>
                      <a:pt x="6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3" y="38"/>
                      <a:pt x="52" y="36"/>
                      <a:pt x="52" y="35"/>
                    </a:cubicBezTo>
                    <a:cubicBezTo>
                      <a:pt x="52" y="33"/>
                      <a:pt x="52" y="33"/>
                      <a:pt x="52" y="32"/>
                    </a:cubicBezTo>
                    <a:cubicBezTo>
                      <a:pt x="51" y="31"/>
                      <a:pt x="50" y="31"/>
                      <a:pt x="51" y="31"/>
                    </a:cubicBezTo>
                    <a:cubicBezTo>
                      <a:pt x="52" y="30"/>
                      <a:pt x="53" y="30"/>
                      <a:pt x="52" y="29"/>
                    </a:cubicBezTo>
                    <a:cubicBezTo>
                      <a:pt x="52" y="28"/>
                      <a:pt x="51" y="27"/>
                      <a:pt x="51" y="26"/>
                    </a:cubicBezTo>
                    <a:cubicBezTo>
                      <a:pt x="51" y="25"/>
                      <a:pt x="51" y="24"/>
                      <a:pt x="51" y="24"/>
                    </a:cubicBezTo>
                    <a:cubicBezTo>
                      <a:pt x="50" y="23"/>
                      <a:pt x="49" y="22"/>
                      <a:pt x="48" y="22"/>
                    </a:cubicBezTo>
                    <a:cubicBezTo>
                      <a:pt x="47" y="22"/>
                      <a:pt x="44" y="22"/>
                      <a:pt x="43" y="21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0" y="19"/>
                      <a:pt x="39" y="19"/>
                      <a:pt x="38" y="18"/>
                    </a:cubicBezTo>
                    <a:cubicBezTo>
                      <a:pt x="37" y="17"/>
                      <a:pt x="36" y="17"/>
                      <a:pt x="35" y="16"/>
                    </a:cubicBezTo>
                    <a:cubicBezTo>
                      <a:pt x="33" y="16"/>
                      <a:pt x="31" y="17"/>
                      <a:pt x="30" y="16"/>
                    </a:cubicBezTo>
                    <a:cubicBezTo>
                      <a:pt x="29" y="15"/>
                      <a:pt x="24" y="10"/>
                      <a:pt x="24" y="8"/>
                    </a:cubicBezTo>
                    <a:cubicBezTo>
                      <a:pt x="24" y="5"/>
                      <a:pt x="23" y="5"/>
                      <a:pt x="24" y="4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5" y="0"/>
                      <a:pt x="23" y="0"/>
                    </a:cubicBezTo>
                    <a:cubicBezTo>
                      <a:pt x="22" y="1"/>
                      <a:pt x="19" y="2"/>
                      <a:pt x="18" y="1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4" y="3"/>
                      <a:pt x="10" y="5"/>
                      <a:pt x="10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7" y="8"/>
                      <a:pt x="6" y="8"/>
                    </a:cubicBezTo>
                    <a:cubicBezTo>
                      <a:pt x="5" y="8"/>
                      <a:pt x="2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2" y="10"/>
                      <a:pt x="3" y="11"/>
                    </a:cubicBezTo>
                    <a:cubicBezTo>
                      <a:pt x="3" y="12"/>
                      <a:pt x="5" y="16"/>
                      <a:pt x="5" y="16"/>
                    </a:cubicBezTo>
                    <a:cubicBezTo>
                      <a:pt x="5" y="16"/>
                      <a:pt x="4" y="16"/>
                      <a:pt x="4" y="19"/>
                    </a:cubicBezTo>
                    <a:cubicBezTo>
                      <a:pt x="4" y="22"/>
                      <a:pt x="4" y="23"/>
                      <a:pt x="4" y="25"/>
                    </a:cubicBezTo>
                    <a:cubicBezTo>
                      <a:pt x="4" y="26"/>
                      <a:pt x="4" y="27"/>
                      <a:pt x="3" y="28"/>
                    </a:cubicBezTo>
                    <a:cubicBezTo>
                      <a:pt x="2" y="29"/>
                      <a:pt x="2" y="30"/>
                      <a:pt x="2" y="31"/>
                    </a:cubicBezTo>
                    <a:cubicBezTo>
                      <a:pt x="2" y="32"/>
                      <a:pt x="1" y="34"/>
                      <a:pt x="2" y="35"/>
                    </a:cubicBezTo>
                    <a:cubicBezTo>
                      <a:pt x="3" y="36"/>
                      <a:pt x="4" y="36"/>
                      <a:pt x="4" y="37"/>
                    </a:cubicBezTo>
                    <a:cubicBezTo>
                      <a:pt x="4" y="38"/>
                      <a:pt x="1" y="40"/>
                      <a:pt x="0" y="41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2" y="47"/>
                      <a:pt x="2" y="47"/>
                    </a:cubicBezTo>
                    <a:cubicBezTo>
                      <a:pt x="3" y="48"/>
                      <a:pt x="3" y="51"/>
                      <a:pt x="3" y="52"/>
                    </a:cubicBezTo>
                    <a:cubicBezTo>
                      <a:pt x="3" y="53"/>
                      <a:pt x="4" y="55"/>
                      <a:pt x="5" y="55"/>
                    </a:cubicBezTo>
                    <a:cubicBezTo>
                      <a:pt x="6" y="56"/>
                      <a:pt x="6" y="56"/>
                      <a:pt x="5" y="57"/>
                    </a:cubicBezTo>
                    <a:cubicBezTo>
                      <a:pt x="4" y="58"/>
                      <a:pt x="5" y="58"/>
                      <a:pt x="6" y="59"/>
                    </a:cubicBezTo>
                    <a:cubicBezTo>
                      <a:pt x="6" y="59"/>
                      <a:pt x="5" y="59"/>
                      <a:pt x="5" y="61"/>
                    </a:cubicBezTo>
                    <a:cubicBezTo>
                      <a:pt x="4" y="62"/>
                      <a:pt x="7" y="66"/>
                      <a:pt x="8" y="67"/>
                    </a:cubicBezTo>
                    <a:cubicBezTo>
                      <a:pt x="9" y="68"/>
                      <a:pt x="9" y="70"/>
                      <a:pt x="9" y="71"/>
                    </a:cubicBezTo>
                    <a:cubicBezTo>
                      <a:pt x="9" y="73"/>
                      <a:pt x="9" y="75"/>
                      <a:pt x="10" y="75"/>
                    </a:cubicBezTo>
                    <a:cubicBezTo>
                      <a:pt x="10" y="76"/>
                      <a:pt x="12" y="76"/>
                      <a:pt x="14" y="76"/>
                    </a:cubicBezTo>
                    <a:cubicBezTo>
                      <a:pt x="14" y="74"/>
                      <a:pt x="14" y="72"/>
                      <a:pt x="15" y="72"/>
                    </a:cubicBezTo>
                    <a:cubicBezTo>
                      <a:pt x="16" y="71"/>
                      <a:pt x="19" y="69"/>
                      <a:pt x="20" y="69"/>
                    </a:cubicBezTo>
                    <a:cubicBezTo>
                      <a:pt x="21" y="69"/>
                      <a:pt x="21" y="71"/>
                      <a:pt x="22" y="71"/>
                    </a:cubicBezTo>
                    <a:cubicBezTo>
                      <a:pt x="23" y="71"/>
                      <a:pt x="25" y="71"/>
                      <a:pt x="26" y="71"/>
                    </a:cubicBezTo>
                    <a:cubicBezTo>
                      <a:pt x="28" y="71"/>
                      <a:pt x="29" y="73"/>
                      <a:pt x="30" y="73"/>
                    </a:cubicBezTo>
                    <a:cubicBezTo>
                      <a:pt x="31" y="73"/>
                      <a:pt x="32" y="71"/>
                      <a:pt x="33" y="70"/>
                    </a:cubicBezTo>
                    <a:cubicBezTo>
                      <a:pt x="33" y="70"/>
                      <a:pt x="37" y="70"/>
                      <a:pt x="39" y="70"/>
                    </a:cubicBezTo>
                    <a:cubicBezTo>
                      <a:pt x="39" y="70"/>
                      <a:pt x="41" y="66"/>
                      <a:pt x="41" y="66"/>
                    </a:cubicBezTo>
                    <a:cubicBezTo>
                      <a:pt x="41" y="65"/>
                      <a:pt x="41" y="62"/>
                      <a:pt x="41" y="62"/>
                    </a:cubicBezTo>
                    <a:cubicBezTo>
                      <a:pt x="41" y="61"/>
                      <a:pt x="43" y="58"/>
                      <a:pt x="45" y="57"/>
                    </a:cubicBezTo>
                    <a:cubicBezTo>
                      <a:pt x="46" y="56"/>
                      <a:pt x="49" y="56"/>
                      <a:pt x="51" y="56"/>
                    </a:cubicBezTo>
                    <a:cubicBezTo>
                      <a:pt x="52" y="55"/>
                      <a:pt x="58" y="54"/>
                      <a:pt x="60" y="55"/>
                    </a:cubicBezTo>
                    <a:cubicBezTo>
                      <a:pt x="61" y="56"/>
                      <a:pt x="63" y="57"/>
                      <a:pt x="64" y="58"/>
                    </a:cubicBezTo>
                    <a:cubicBezTo>
                      <a:pt x="64" y="57"/>
                      <a:pt x="65" y="55"/>
                      <a:pt x="65" y="54"/>
                    </a:cubicBezTo>
                    <a:cubicBezTo>
                      <a:pt x="66" y="52"/>
                      <a:pt x="67" y="49"/>
                      <a:pt x="67" y="48"/>
                    </a:cubicBezTo>
                    <a:cubicBezTo>
                      <a:pt x="67" y="47"/>
                      <a:pt x="67" y="45"/>
                      <a:pt x="66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7" name="Freeform 608">
                <a:extLst>
                  <a:ext uri="{FF2B5EF4-FFF2-40B4-BE49-F238E27FC236}">
                    <a16:creationId xmlns:a16="http://schemas.microsoft.com/office/drawing/2014/main" id="{A2F7F7EF-2B93-404D-A52C-7A83D907B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" y="417"/>
                <a:ext cx="125" cy="131"/>
              </a:xfrm>
              <a:custGeom>
                <a:avLst/>
                <a:gdLst>
                  <a:gd name="T0" fmla="*/ 44 w 47"/>
                  <a:gd name="T1" fmla="*/ 27 h 49"/>
                  <a:gd name="T2" fmla="*/ 41 w 47"/>
                  <a:gd name="T3" fmla="*/ 28 h 49"/>
                  <a:gd name="T4" fmla="*/ 40 w 47"/>
                  <a:gd name="T5" fmla="*/ 26 h 49"/>
                  <a:gd name="T6" fmla="*/ 40 w 47"/>
                  <a:gd name="T7" fmla="*/ 23 h 49"/>
                  <a:gd name="T8" fmla="*/ 37 w 47"/>
                  <a:gd name="T9" fmla="*/ 18 h 49"/>
                  <a:gd name="T10" fmla="*/ 34 w 47"/>
                  <a:gd name="T11" fmla="*/ 17 h 49"/>
                  <a:gd name="T12" fmla="*/ 32 w 47"/>
                  <a:gd name="T13" fmla="*/ 18 h 49"/>
                  <a:gd name="T14" fmla="*/ 26 w 47"/>
                  <a:gd name="T15" fmla="*/ 16 h 49"/>
                  <a:gd name="T16" fmla="*/ 27 w 47"/>
                  <a:gd name="T17" fmla="*/ 11 h 49"/>
                  <a:gd name="T18" fmla="*/ 25 w 47"/>
                  <a:gd name="T19" fmla="*/ 5 h 49"/>
                  <a:gd name="T20" fmla="*/ 25 w 47"/>
                  <a:gd name="T21" fmla="*/ 4 h 49"/>
                  <a:gd name="T22" fmla="*/ 21 w 47"/>
                  <a:gd name="T23" fmla="*/ 1 h 49"/>
                  <a:gd name="T24" fmla="*/ 12 w 47"/>
                  <a:gd name="T25" fmla="*/ 2 h 49"/>
                  <a:gd name="T26" fmla="*/ 6 w 47"/>
                  <a:gd name="T27" fmla="*/ 3 h 49"/>
                  <a:gd name="T28" fmla="*/ 2 w 47"/>
                  <a:gd name="T29" fmla="*/ 8 h 49"/>
                  <a:gd name="T30" fmla="*/ 2 w 47"/>
                  <a:gd name="T31" fmla="*/ 12 h 49"/>
                  <a:gd name="T32" fmla="*/ 0 w 47"/>
                  <a:gd name="T33" fmla="*/ 16 h 49"/>
                  <a:gd name="T34" fmla="*/ 3 w 47"/>
                  <a:gd name="T35" fmla="*/ 21 h 49"/>
                  <a:gd name="T36" fmla="*/ 9 w 47"/>
                  <a:gd name="T37" fmla="*/ 26 h 49"/>
                  <a:gd name="T38" fmla="*/ 15 w 47"/>
                  <a:gd name="T39" fmla="*/ 28 h 49"/>
                  <a:gd name="T40" fmla="*/ 21 w 47"/>
                  <a:gd name="T41" fmla="*/ 32 h 49"/>
                  <a:gd name="T42" fmla="*/ 27 w 47"/>
                  <a:gd name="T43" fmla="*/ 35 h 49"/>
                  <a:gd name="T44" fmla="*/ 25 w 47"/>
                  <a:gd name="T45" fmla="*/ 40 h 49"/>
                  <a:gd name="T46" fmla="*/ 24 w 47"/>
                  <a:gd name="T47" fmla="*/ 44 h 49"/>
                  <a:gd name="T48" fmla="*/ 22 w 47"/>
                  <a:gd name="T49" fmla="*/ 48 h 49"/>
                  <a:gd name="T50" fmla="*/ 28 w 47"/>
                  <a:gd name="T51" fmla="*/ 48 h 49"/>
                  <a:gd name="T52" fmla="*/ 33 w 47"/>
                  <a:gd name="T53" fmla="*/ 49 h 49"/>
                  <a:gd name="T54" fmla="*/ 36 w 47"/>
                  <a:gd name="T55" fmla="*/ 47 h 49"/>
                  <a:gd name="T56" fmla="*/ 39 w 47"/>
                  <a:gd name="T57" fmla="*/ 47 h 49"/>
                  <a:gd name="T58" fmla="*/ 42 w 47"/>
                  <a:gd name="T59" fmla="*/ 45 h 49"/>
                  <a:gd name="T60" fmla="*/ 44 w 47"/>
                  <a:gd name="T61" fmla="*/ 42 h 49"/>
                  <a:gd name="T62" fmla="*/ 45 w 47"/>
                  <a:gd name="T63" fmla="*/ 38 h 49"/>
                  <a:gd name="T64" fmla="*/ 45 w 47"/>
                  <a:gd name="T65" fmla="*/ 38 h 49"/>
                  <a:gd name="T66" fmla="*/ 46 w 47"/>
                  <a:gd name="T67" fmla="*/ 34 h 49"/>
                  <a:gd name="T68" fmla="*/ 46 w 47"/>
                  <a:gd name="T69" fmla="*/ 28 h 49"/>
                  <a:gd name="T70" fmla="*/ 44 w 47"/>
                  <a:gd name="T71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9">
                    <a:moveTo>
                      <a:pt x="44" y="27"/>
                    </a:moveTo>
                    <a:cubicBezTo>
                      <a:pt x="44" y="27"/>
                      <a:pt x="43" y="28"/>
                      <a:pt x="41" y="28"/>
                    </a:cubicBezTo>
                    <a:cubicBezTo>
                      <a:pt x="40" y="28"/>
                      <a:pt x="40" y="27"/>
                      <a:pt x="40" y="26"/>
                    </a:cubicBezTo>
                    <a:cubicBezTo>
                      <a:pt x="40" y="25"/>
                      <a:pt x="41" y="24"/>
                      <a:pt x="40" y="23"/>
                    </a:cubicBezTo>
                    <a:cubicBezTo>
                      <a:pt x="39" y="21"/>
                      <a:pt x="38" y="19"/>
                      <a:pt x="37" y="18"/>
                    </a:cubicBezTo>
                    <a:cubicBezTo>
                      <a:pt x="36" y="18"/>
                      <a:pt x="35" y="17"/>
                      <a:pt x="34" y="17"/>
                    </a:cubicBezTo>
                    <a:cubicBezTo>
                      <a:pt x="33" y="18"/>
                      <a:pt x="33" y="18"/>
                      <a:pt x="32" y="18"/>
                    </a:cubicBezTo>
                    <a:cubicBezTo>
                      <a:pt x="31" y="18"/>
                      <a:pt x="26" y="17"/>
                      <a:pt x="26" y="16"/>
                    </a:cubicBezTo>
                    <a:cubicBezTo>
                      <a:pt x="26" y="15"/>
                      <a:pt x="27" y="13"/>
                      <a:pt x="27" y="11"/>
                    </a:cubicBezTo>
                    <a:cubicBezTo>
                      <a:pt x="27" y="10"/>
                      <a:pt x="25" y="6"/>
                      <a:pt x="25" y="5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4" y="3"/>
                      <a:pt x="22" y="2"/>
                      <a:pt x="21" y="1"/>
                    </a:cubicBezTo>
                    <a:cubicBezTo>
                      <a:pt x="19" y="0"/>
                      <a:pt x="13" y="1"/>
                      <a:pt x="12" y="2"/>
                    </a:cubicBezTo>
                    <a:cubicBezTo>
                      <a:pt x="10" y="2"/>
                      <a:pt x="7" y="2"/>
                      <a:pt x="6" y="3"/>
                    </a:cubicBezTo>
                    <a:cubicBezTo>
                      <a:pt x="4" y="4"/>
                      <a:pt x="2" y="7"/>
                      <a:pt x="2" y="8"/>
                    </a:cubicBezTo>
                    <a:cubicBezTo>
                      <a:pt x="2" y="8"/>
                      <a:pt x="2" y="11"/>
                      <a:pt x="2" y="12"/>
                    </a:cubicBezTo>
                    <a:cubicBezTo>
                      <a:pt x="2" y="12"/>
                      <a:pt x="0" y="16"/>
                      <a:pt x="0" y="16"/>
                    </a:cubicBezTo>
                    <a:cubicBezTo>
                      <a:pt x="1" y="17"/>
                      <a:pt x="2" y="20"/>
                      <a:pt x="3" y="21"/>
                    </a:cubicBezTo>
                    <a:cubicBezTo>
                      <a:pt x="5" y="23"/>
                      <a:pt x="8" y="25"/>
                      <a:pt x="9" y="26"/>
                    </a:cubicBezTo>
                    <a:cubicBezTo>
                      <a:pt x="11" y="28"/>
                      <a:pt x="14" y="27"/>
                      <a:pt x="15" y="28"/>
                    </a:cubicBezTo>
                    <a:cubicBezTo>
                      <a:pt x="16" y="28"/>
                      <a:pt x="19" y="30"/>
                      <a:pt x="21" y="32"/>
                    </a:cubicBezTo>
                    <a:cubicBezTo>
                      <a:pt x="24" y="33"/>
                      <a:pt x="26" y="34"/>
                      <a:pt x="27" y="35"/>
                    </a:cubicBezTo>
                    <a:cubicBezTo>
                      <a:pt x="29" y="37"/>
                      <a:pt x="27" y="39"/>
                      <a:pt x="25" y="40"/>
                    </a:cubicBezTo>
                    <a:cubicBezTo>
                      <a:pt x="24" y="42"/>
                      <a:pt x="24" y="43"/>
                      <a:pt x="24" y="44"/>
                    </a:cubicBezTo>
                    <a:cubicBezTo>
                      <a:pt x="24" y="46"/>
                      <a:pt x="22" y="47"/>
                      <a:pt x="22" y="48"/>
                    </a:cubicBezTo>
                    <a:cubicBezTo>
                      <a:pt x="22" y="49"/>
                      <a:pt x="26" y="48"/>
                      <a:pt x="28" y="48"/>
                    </a:cubicBezTo>
                    <a:cubicBezTo>
                      <a:pt x="30" y="48"/>
                      <a:pt x="31" y="49"/>
                      <a:pt x="33" y="49"/>
                    </a:cubicBezTo>
                    <a:cubicBezTo>
                      <a:pt x="34" y="49"/>
                      <a:pt x="35" y="48"/>
                      <a:pt x="36" y="47"/>
                    </a:cubicBezTo>
                    <a:cubicBezTo>
                      <a:pt x="37" y="47"/>
                      <a:pt x="38" y="47"/>
                      <a:pt x="39" y="47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4" y="43"/>
                      <a:pt x="44" y="42"/>
                    </a:cubicBezTo>
                    <a:cubicBezTo>
                      <a:pt x="45" y="41"/>
                      <a:pt x="45" y="39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7"/>
                      <a:pt x="45" y="36"/>
                      <a:pt x="46" y="34"/>
                    </a:cubicBezTo>
                    <a:cubicBezTo>
                      <a:pt x="47" y="32"/>
                      <a:pt x="47" y="29"/>
                      <a:pt x="46" y="28"/>
                    </a:cubicBezTo>
                    <a:cubicBezTo>
                      <a:pt x="45" y="28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8" name="Freeform 609">
                <a:extLst>
                  <a:ext uri="{FF2B5EF4-FFF2-40B4-BE49-F238E27FC236}">
                    <a16:creationId xmlns:a16="http://schemas.microsoft.com/office/drawing/2014/main" id="{EE10F568-A225-4A64-962A-908E7BCE8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5" y="53"/>
                <a:ext cx="584" cy="596"/>
              </a:xfrm>
              <a:custGeom>
                <a:avLst/>
                <a:gdLst>
                  <a:gd name="T0" fmla="*/ 197 w 219"/>
                  <a:gd name="T1" fmla="*/ 49 h 223"/>
                  <a:gd name="T2" fmla="*/ 168 w 219"/>
                  <a:gd name="T3" fmla="*/ 42 h 223"/>
                  <a:gd name="T4" fmla="*/ 144 w 219"/>
                  <a:gd name="T5" fmla="*/ 33 h 223"/>
                  <a:gd name="T6" fmla="*/ 135 w 219"/>
                  <a:gd name="T7" fmla="*/ 40 h 223"/>
                  <a:gd name="T8" fmla="*/ 130 w 219"/>
                  <a:gd name="T9" fmla="*/ 38 h 223"/>
                  <a:gd name="T10" fmla="*/ 124 w 219"/>
                  <a:gd name="T11" fmla="*/ 36 h 223"/>
                  <a:gd name="T12" fmla="*/ 123 w 219"/>
                  <a:gd name="T13" fmla="*/ 35 h 223"/>
                  <a:gd name="T14" fmla="*/ 127 w 219"/>
                  <a:gd name="T15" fmla="*/ 28 h 223"/>
                  <a:gd name="T16" fmla="*/ 133 w 219"/>
                  <a:gd name="T17" fmla="*/ 23 h 223"/>
                  <a:gd name="T18" fmla="*/ 127 w 219"/>
                  <a:gd name="T19" fmla="*/ 5 h 223"/>
                  <a:gd name="T20" fmla="*/ 117 w 219"/>
                  <a:gd name="T21" fmla="*/ 16 h 223"/>
                  <a:gd name="T22" fmla="*/ 102 w 219"/>
                  <a:gd name="T23" fmla="*/ 14 h 223"/>
                  <a:gd name="T24" fmla="*/ 84 w 219"/>
                  <a:gd name="T25" fmla="*/ 21 h 223"/>
                  <a:gd name="T26" fmla="*/ 78 w 219"/>
                  <a:gd name="T27" fmla="*/ 1 h 223"/>
                  <a:gd name="T28" fmla="*/ 62 w 219"/>
                  <a:gd name="T29" fmla="*/ 7 h 223"/>
                  <a:gd name="T30" fmla="*/ 54 w 219"/>
                  <a:gd name="T31" fmla="*/ 8 h 223"/>
                  <a:gd name="T32" fmla="*/ 54 w 219"/>
                  <a:gd name="T33" fmla="*/ 20 h 223"/>
                  <a:gd name="T34" fmla="*/ 41 w 219"/>
                  <a:gd name="T35" fmla="*/ 22 h 223"/>
                  <a:gd name="T36" fmla="*/ 23 w 219"/>
                  <a:gd name="T37" fmla="*/ 21 h 223"/>
                  <a:gd name="T38" fmla="*/ 23 w 219"/>
                  <a:gd name="T39" fmla="*/ 31 h 223"/>
                  <a:gd name="T40" fmla="*/ 21 w 219"/>
                  <a:gd name="T41" fmla="*/ 52 h 223"/>
                  <a:gd name="T42" fmla="*/ 5 w 219"/>
                  <a:gd name="T43" fmla="*/ 56 h 223"/>
                  <a:gd name="T44" fmla="*/ 0 w 219"/>
                  <a:gd name="T45" fmla="*/ 71 h 223"/>
                  <a:gd name="T46" fmla="*/ 10 w 219"/>
                  <a:gd name="T47" fmla="*/ 84 h 223"/>
                  <a:gd name="T48" fmla="*/ 21 w 219"/>
                  <a:gd name="T49" fmla="*/ 90 h 223"/>
                  <a:gd name="T50" fmla="*/ 32 w 219"/>
                  <a:gd name="T51" fmla="*/ 87 h 223"/>
                  <a:gd name="T52" fmla="*/ 47 w 219"/>
                  <a:gd name="T53" fmla="*/ 82 h 223"/>
                  <a:gd name="T54" fmla="*/ 54 w 219"/>
                  <a:gd name="T55" fmla="*/ 98 h 223"/>
                  <a:gd name="T56" fmla="*/ 67 w 219"/>
                  <a:gd name="T57" fmla="*/ 103 h 223"/>
                  <a:gd name="T58" fmla="*/ 76 w 219"/>
                  <a:gd name="T59" fmla="*/ 111 h 223"/>
                  <a:gd name="T60" fmla="*/ 77 w 219"/>
                  <a:gd name="T61" fmla="*/ 120 h 223"/>
                  <a:gd name="T62" fmla="*/ 91 w 219"/>
                  <a:gd name="T63" fmla="*/ 130 h 223"/>
                  <a:gd name="T64" fmla="*/ 89 w 219"/>
                  <a:gd name="T65" fmla="*/ 152 h 223"/>
                  <a:gd name="T66" fmla="*/ 103 w 219"/>
                  <a:gd name="T67" fmla="*/ 159 h 223"/>
                  <a:gd name="T68" fmla="*/ 109 w 219"/>
                  <a:gd name="T69" fmla="*/ 164 h 223"/>
                  <a:gd name="T70" fmla="*/ 112 w 219"/>
                  <a:gd name="T71" fmla="*/ 175 h 223"/>
                  <a:gd name="T72" fmla="*/ 91 w 219"/>
                  <a:gd name="T73" fmla="*/ 200 h 223"/>
                  <a:gd name="T74" fmla="*/ 102 w 219"/>
                  <a:gd name="T75" fmla="*/ 207 h 223"/>
                  <a:gd name="T76" fmla="*/ 114 w 219"/>
                  <a:gd name="T77" fmla="*/ 223 h 223"/>
                  <a:gd name="T78" fmla="*/ 130 w 219"/>
                  <a:gd name="T79" fmla="*/ 204 h 223"/>
                  <a:gd name="T80" fmla="*/ 141 w 219"/>
                  <a:gd name="T81" fmla="*/ 179 h 223"/>
                  <a:gd name="T82" fmla="*/ 148 w 219"/>
                  <a:gd name="T83" fmla="*/ 167 h 223"/>
                  <a:gd name="T84" fmla="*/ 159 w 219"/>
                  <a:gd name="T85" fmla="*/ 162 h 223"/>
                  <a:gd name="T86" fmla="*/ 165 w 219"/>
                  <a:gd name="T87" fmla="*/ 158 h 223"/>
                  <a:gd name="T88" fmla="*/ 175 w 219"/>
                  <a:gd name="T89" fmla="*/ 158 h 223"/>
                  <a:gd name="T90" fmla="*/ 186 w 219"/>
                  <a:gd name="T91" fmla="*/ 145 h 223"/>
                  <a:gd name="T92" fmla="*/ 192 w 219"/>
                  <a:gd name="T93" fmla="*/ 129 h 223"/>
                  <a:gd name="T94" fmla="*/ 195 w 219"/>
                  <a:gd name="T95" fmla="*/ 102 h 223"/>
                  <a:gd name="T96" fmla="*/ 197 w 219"/>
                  <a:gd name="T97" fmla="*/ 99 h 223"/>
                  <a:gd name="T98" fmla="*/ 208 w 219"/>
                  <a:gd name="T99" fmla="*/ 87 h 223"/>
                  <a:gd name="T100" fmla="*/ 127 w 219"/>
                  <a:gd name="T101" fmla="*/ 206 h 223"/>
                  <a:gd name="T102" fmla="*/ 127 w 219"/>
                  <a:gd name="T103" fmla="*/ 20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9" h="223">
                    <a:moveTo>
                      <a:pt x="217" y="62"/>
                    </a:moveTo>
                    <a:cubicBezTo>
                      <a:pt x="214" y="58"/>
                      <a:pt x="215" y="56"/>
                      <a:pt x="212" y="56"/>
                    </a:cubicBezTo>
                    <a:cubicBezTo>
                      <a:pt x="208" y="56"/>
                      <a:pt x="205" y="56"/>
                      <a:pt x="203" y="54"/>
                    </a:cubicBezTo>
                    <a:cubicBezTo>
                      <a:pt x="202" y="52"/>
                      <a:pt x="199" y="50"/>
                      <a:pt x="197" y="49"/>
                    </a:cubicBezTo>
                    <a:cubicBezTo>
                      <a:pt x="195" y="47"/>
                      <a:pt x="190" y="44"/>
                      <a:pt x="187" y="44"/>
                    </a:cubicBezTo>
                    <a:cubicBezTo>
                      <a:pt x="185" y="44"/>
                      <a:pt x="184" y="45"/>
                      <a:pt x="182" y="45"/>
                    </a:cubicBezTo>
                    <a:cubicBezTo>
                      <a:pt x="179" y="45"/>
                      <a:pt x="174" y="42"/>
                      <a:pt x="172" y="42"/>
                    </a:cubicBezTo>
                    <a:cubicBezTo>
                      <a:pt x="170" y="41"/>
                      <a:pt x="169" y="42"/>
                      <a:pt x="168" y="42"/>
                    </a:cubicBezTo>
                    <a:cubicBezTo>
                      <a:pt x="167" y="43"/>
                      <a:pt x="164" y="40"/>
                      <a:pt x="164" y="40"/>
                    </a:cubicBezTo>
                    <a:cubicBezTo>
                      <a:pt x="164" y="39"/>
                      <a:pt x="163" y="38"/>
                      <a:pt x="160" y="37"/>
                    </a:cubicBezTo>
                    <a:cubicBezTo>
                      <a:pt x="158" y="36"/>
                      <a:pt x="151" y="33"/>
                      <a:pt x="150" y="32"/>
                    </a:cubicBezTo>
                    <a:cubicBezTo>
                      <a:pt x="148" y="32"/>
                      <a:pt x="145" y="31"/>
                      <a:pt x="144" y="33"/>
                    </a:cubicBezTo>
                    <a:cubicBezTo>
                      <a:pt x="143" y="35"/>
                      <a:pt x="141" y="37"/>
                      <a:pt x="140" y="38"/>
                    </a:cubicBezTo>
                    <a:cubicBezTo>
                      <a:pt x="138" y="39"/>
                      <a:pt x="138" y="40"/>
                      <a:pt x="137" y="41"/>
                    </a:cubicBezTo>
                    <a:cubicBezTo>
                      <a:pt x="137" y="42"/>
                      <a:pt x="136" y="42"/>
                      <a:pt x="136" y="41"/>
                    </a:cubicBezTo>
                    <a:cubicBezTo>
                      <a:pt x="136" y="40"/>
                      <a:pt x="135" y="40"/>
                      <a:pt x="135" y="40"/>
                    </a:cubicBezTo>
                    <a:cubicBezTo>
                      <a:pt x="134" y="39"/>
                      <a:pt x="134" y="39"/>
                      <a:pt x="134" y="38"/>
                    </a:cubicBezTo>
                    <a:cubicBezTo>
                      <a:pt x="133" y="38"/>
                      <a:pt x="132" y="37"/>
                      <a:pt x="132" y="38"/>
                    </a:cubicBezTo>
                    <a:cubicBezTo>
                      <a:pt x="132" y="40"/>
                      <a:pt x="132" y="41"/>
                      <a:pt x="131" y="40"/>
                    </a:cubicBezTo>
                    <a:cubicBezTo>
                      <a:pt x="131" y="39"/>
                      <a:pt x="131" y="39"/>
                      <a:pt x="130" y="38"/>
                    </a:cubicBezTo>
                    <a:cubicBezTo>
                      <a:pt x="129" y="38"/>
                      <a:pt x="130" y="37"/>
                      <a:pt x="129" y="37"/>
                    </a:cubicBezTo>
                    <a:cubicBezTo>
                      <a:pt x="128" y="36"/>
                      <a:pt x="128" y="35"/>
                      <a:pt x="128" y="34"/>
                    </a:cubicBezTo>
                    <a:cubicBezTo>
                      <a:pt x="128" y="33"/>
                      <a:pt x="128" y="31"/>
                      <a:pt x="128" y="32"/>
                    </a:cubicBezTo>
                    <a:cubicBezTo>
                      <a:pt x="127" y="33"/>
                      <a:pt x="126" y="36"/>
                      <a:pt x="124" y="36"/>
                    </a:cubicBezTo>
                    <a:cubicBezTo>
                      <a:pt x="123" y="37"/>
                      <a:pt x="123" y="37"/>
                      <a:pt x="124" y="36"/>
                    </a:cubicBezTo>
                    <a:cubicBezTo>
                      <a:pt x="125" y="35"/>
                      <a:pt x="127" y="33"/>
                      <a:pt x="127" y="32"/>
                    </a:cubicBezTo>
                    <a:cubicBezTo>
                      <a:pt x="127" y="31"/>
                      <a:pt x="125" y="31"/>
                      <a:pt x="125" y="32"/>
                    </a:cubicBezTo>
                    <a:cubicBezTo>
                      <a:pt x="125" y="32"/>
                      <a:pt x="124" y="35"/>
                      <a:pt x="123" y="35"/>
                    </a:cubicBezTo>
                    <a:cubicBezTo>
                      <a:pt x="121" y="36"/>
                      <a:pt x="122" y="36"/>
                      <a:pt x="123" y="34"/>
                    </a:cubicBezTo>
                    <a:cubicBezTo>
                      <a:pt x="124" y="33"/>
                      <a:pt x="124" y="33"/>
                      <a:pt x="124" y="31"/>
                    </a:cubicBezTo>
                    <a:cubicBezTo>
                      <a:pt x="125" y="30"/>
                      <a:pt x="126" y="30"/>
                      <a:pt x="126" y="29"/>
                    </a:cubicBezTo>
                    <a:cubicBezTo>
                      <a:pt x="127" y="28"/>
                      <a:pt x="126" y="28"/>
                      <a:pt x="127" y="28"/>
                    </a:cubicBezTo>
                    <a:cubicBezTo>
                      <a:pt x="128" y="27"/>
                      <a:pt x="129" y="27"/>
                      <a:pt x="130" y="26"/>
                    </a:cubicBezTo>
                    <a:cubicBezTo>
                      <a:pt x="130" y="26"/>
                      <a:pt x="131" y="25"/>
                      <a:pt x="131" y="26"/>
                    </a:cubicBezTo>
                    <a:cubicBezTo>
                      <a:pt x="132" y="26"/>
                      <a:pt x="132" y="26"/>
                      <a:pt x="133" y="25"/>
                    </a:cubicBezTo>
                    <a:cubicBezTo>
                      <a:pt x="133" y="24"/>
                      <a:pt x="133" y="24"/>
                      <a:pt x="133" y="23"/>
                    </a:cubicBezTo>
                    <a:cubicBezTo>
                      <a:pt x="132" y="23"/>
                      <a:pt x="134" y="21"/>
                      <a:pt x="134" y="20"/>
                    </a:cubicBezTo>
                    <a:cubicBezTo>
                      <a:pt x="134" y="19"/>
                      <a:pt x="132" y="18"/>
                      <a:pt x="130" y="17"/>
                    </a:cubicBezTo>
                    <a:cubicBezTo>
                      <a:pt x="129" y="17"/>
                      <a:pt x="128" y="13"/>
                      <a:pt x="128" y="11"/>
                    </a:cubicBezTo>
                    <a:cubicBezTo>
                      <a:pt x="128" y="9"/>
                      <a:pt x="128" y="6"/>
                      <a:pt x="127" y="5"/>
                    </a:cubicBezTo>
                    <a:cubicBezTo>
                      <a:pt x="126" y="5"/>
                      <a:pt x="126" y="5"/>
                      <a:pt x="125" y="4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4" y="6"/>
                      <a:pt x="122" y="10"/>
                      <a:pt x="121" y="11"/>
                    </a:cubicBezTo>
                    <a:cubicBezTo>
                      <a:pt x="120" y="14"/>
                      <a:pt x="118" y="15"/>
                      <a:pt x="117" y="16"/>
                    </a:cubicBezTo>
                    <a:cubicBezTo>
                      <a:pt x="115" y="16"/>
                      <a:pt x="115" y="15"/>
                      <a:pt x="113" y="15"/>
                    </a:cubicBezTo>
                    <a:cubicBezTo>
                      <a:pt x="110" y="15"/>
                      <a:pt x="110" y="16"/>
                      <a:pt x="109" y="15"/>
                    </a:cubicBezTo>
                    <a:cubicBezTo>
                      <a:pt x="108" y="15"/>
                      <a:pt x="107" y="14"/>
                      <a:pt x="106" y="14"/>
                    </a:cubicBezTo>
                    <a:cubicBezTo>
                      <a:pt x="105" y="14"/>
                      <a:pt x="103" y="14"/>
                      <a:pt x="102" y="14"/>
                    </a:cubicBezTo>
                    <a:cubicBezTo>
                      <a:pt x="100" y="14"/>
                      <a:pt x="101" y="16"/>
                      <a:pt x="100" y="17"/>
                    </a:cubicBezTo>
                    <a:cubicBezTo>
                      <a:pt x="100" y="19"/>
                      <a:pt x="96" y="17"/>
                      <a:pt x="94" y="17"/>
                    </a:cubicBezTo>
                    <a:cubicBezTo>
                      <a:pt x="93" y="17"/>
                      <a:pt x="89" y="19"/>
                      <a:pt x="88" y="19"/>
                    </a:cubicBezTo>
                    <a:cubicBezTo>
                      <a:pt x="87" y="19"/>
                      <a:pt x="87" y="21"/>
                      <a:pt x="84" y="21"/>
                    </a:cubicBezTo>
                    <a:cubicBezTo>
                      <a:pt x="82" y="21"/>
                      <a:pt x="78" y="14"/>
                      <a:pt x="78" y="12"/>
                    </a:cubicBezTo>
                    <a:cubicBezTo>
                      <a:pt x="78" y="10"/>
                      <a:pt x="80" y="8"/>
                      <a:pt x="80" y="7"/>
                    </a:cubicBezTo>
                    <a:cubicBezTo>
                      <a:pt x="80" y="6"/>
                      <a:pt x="80" y="5"/>
                      <a:pt x="79" y="3"/>
                    </a:cubicBezTo>
                    <a:cubicBezTo>
                      <a:pt x="77" y="2"/>
                      <a:pt x="78" y="2"/>
                      <a:pt x="78" y="1"/>
                    </a:cubicBezTo>
                    <a:cubicBezTo>
                      <a:pt x="78" y="0"/>
                      <a:pt x="76" y="0"/>
                      <a:pt x="75" y="0"/>
                    </a:cubicBezTo>
                    <a:cubicBezTo>
                      <a:pt x="75" y="0"/>
                      <a:pt x="74" y="1"/>
                      <a:pt x="73" y="2"/>
                    </a:cubicBezTo>
                    <a:cubicBezTo>
                      <a:pt x="71" y="3"/>
                      <a:pt x="65" y="6"/>
                      <a:pt x="64" y="6"/>
                    </a:cubicBezTo>
                    <a:cubicBezTo>
                      <a:pt x="62" y="6"/>
                      <a:pt x="63" y="7"/>
                      <a:pt x="62" y="7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0" y="6"/>
                      <a:pt x="58" y="6"/>
                      <a:pt x="56" y="6"/>
                    </a:cubicBezTo>
                    <a:cubicBezTo>
                      <a:pt x="54" y="6"/>
                      <a:pt x="53" y="5"/>
                      <a:pt x="52" y="5"/>
                    </a:cubicBezTo>
                    <a:cubicBezTo>
                      <a:pt x="51" y="6"/>
                      <a:pt x="53" y="7"/>
                      <a:pt x="54" y="8"/>
                    </a:cubicBezTo>
                    <a:cubicBezTo>
                      <a:pt x="55" y="10"/>
                      <a:pt x="55" y="12"/>
                      <a:pt x="56" y="14"/>
                    </a:cubicBezTo>
                    <a:cubicBezTo>
                      <a:pt x="56" y="15"/>
                      <a:pt x="58" y="14"/>
                      <a:pt x="59" y="15"/>
                    </a:cubicBezTo>
                    <a:cubicBezTo>
                      <a:pt x="60" y="15"/>
                      <a:pt x="57" y="16"/>
                      <a:pt x="56" y="17"/>
                    </a:cubicBezTo>
                    <a:cubicBezTo>
                      <a:pt x="54" y="18"/>
                      <a:pt x="55" y="19"/>
                      <a:pt x="54" y="20"/>
                    </a:cubicBezTo>
                    <a:cubicBezTo>
                      <a:pt x="52" y="21"/>
                      <a:pt x="50" y="23"/>
                      <a:pt x="48" y="24"/>
                    </a:cubicBezTo>
                    <a:cubicBezTo>
                      <a:pt x="47" y="24"/>
                      <a:pt x="47" y="23"/>
                      <a:pt x="47" y="23"/>
                    </a:cubicBezTo>
                    <a:cubicBezTo>
                      <a:pt x="46" y="23"/>
                      <a:pt x="46" y="23"/>
                      <a:pt x="45" y="23"/>
                    </a:cubicBezTo>
                    <a:cubicBezTo>
                      <a:pt x="44" y="24"/>
                      <a:pt x="42" y="23"/>
                      <a:pt x="41" y="22"/>
                    </a:cubicBezTo>
                    <a:cubicBezTo>
                      <a:pt x="40" y="21"/>
                      <a:pt x="38" y="18"/>
                      <a:pt x="37" y="17"/>
                    </a:cubicBezTo>
                    <a:cubicBezTo>
                      <a:pt x="37" y="16"/>
                      <a:pt x="34" y="18"/>
                      <a:pt x="31" y="19"/>
                    </a:cubicBezTo>
                    <a:cubicBezTo>
                      <a:pt x="29" y="20"/>
                      <a:pt x="23" y="19"/>
                      <a:pt x="23" y="19"/>
                    </a:cubicBezTo>
                    <a:cubicBezTo>
                      <a:pt x="23" y="19"/>
                      <a:pt x="23" y="20"/>
                      <a:pt x="23" y="21"/>
                    </a:cubicBezTo>
                    <a:cubicBezTo>
                      <a:pt x="23" y="22"/>
                      <a:pt x="24" y="22"/>
                      <a:pt x="26" y="23"/>
                    </a:cubicBezTo>
                    <a:cubicBezTo>
                      <a:pt x="28" y="23"/>
                      <a:pt x="25" y="24"/>
                      <a:pt x="23" y="24"/>
                    </a:cubicBezTo>
                    <a:cubicBezTo>
                      <a:pt x="21" y="25"/>
                      <a:pt x="22" y="26"/>
                      <a:pt x="22" y="27"/>
                    </a:cubicBezTo>
                    <a:cubicBezTo>
                      <a:pt x="22" y="28"/>
                      <a:pt x="22" y="29"/>
                      <a:pt x="23" y="31"/>
                    </a:cubicBezTo>
                    <a:cubicBezTo>
                      <a:pt x="24" y="32"/>
                      <a:pt x="26" y="34"/>
                      <a:pt x="26" y="36"/>
                    </a:cubicBezTo>
                    <a:cubicBezTo>
                      <a:pt x="25" y="38"/>
                      <a:pt x="23" y="45"/>
                      <a:pt x="23" y="46"/>
                    </a:cubicBezTo>
                    <a:cubicBezTo>
                      <a:pt x="23" y="48"/>
                      <a:pt x="23" y="52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0" y="52"/>
                      <a:pt x="20" y="52"/>
                      <a:pt x="19" y="52"/>
                    </a:cubicBezTo>
                    <a:cubicBezTo>
                      <a:pt x="18" y="52"/>
                      <a:pt x="17" y="52"/>
                      <a:pt x="16" y="52"/>
                    </a:cubicBezTo>
                    <a:cubicBezTo>
                      <a:pt x="15" y="53"/>
                      <a:pt x="14" y="53"/>
                      <a:pt x="12" y="54"/>
                    </a:cubicBezTo>
                    <a:cubicBezTo>
                      <a:pt x="10" y="54"/>
                      <a:pt x="6" y="56"/>
                      <a:pt x="5" y="56"/>
                    </a:cubicBezTo>
                    <a:cubicBezTo>
                      <a:pt x="5" y="57"/>
                      <a:pt x="5" y="61"/>
                      <a:pt x="5" y="61"/>
                    </a:cubicBezTo>
                    <a:cubicBezTo>
                      <a:pt x="5" y="62"/>
                      <a:pt x="5" y="64"/>
                      <a:pt x="4" y="64"/>
                    </a:cubicBezTo>
                    <a:cubicBezTo>
                      <a:pt x="3" y="65"/>
                      <a:pt x="1" y="65"/>
                      <a:pt x="1" y="66"/>
                    </a:cubicBezTo>
                    <a:cubicBezTo>
                      <a:pt x="1" y="67"/>
                      <a:pt x="0" y="70"/>
                      <a:pt x="0" y="71"/>
                    </a:cubicBezTo>
                    <a:cubicBezTo>
                      <a:pt x="1" y="72"/>
                      <a:pt x="3" y="74"/>
                      <a:pt x="3" y="75"/>
                    </a:cubicBezTo>
                    <a:cubicBezTo>
                      <a:pt x="4" y="76"/>
                      <a:pt x="4" y="78"/>
                      <a:pt x="4" y="79"/>
                    </a:cubicBezTo>
                    <a:cubicBezTo>
                      <a:pt x="5" y="81"/>
                      <a:pt x="6" y="80"/>
                      <a:pt x="7" y="81"/>
                    </a:cubicBezTo>
                    <a:cubicBezTo>
                      <a:pt x="8" y="81"/>
                      <a:pt x="8" y="83"/>
                      <a:pt x="10" y="84"/>
                    </a:cubicBezTo>
                    <a:cubicBezTo>
                      <a:pt x="12" y="84"/>
                      <a:pt x="13" y="84"/>
                      <a:pt x="14" y="84"/>
                    </a:cubicBezTo>
                    <a:cubicBezTo>
                      <a:pt x="16" y="83"/>
                      <a:pt x="19" y="81"/>
                      <a:pt x="19" y="81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89"/>
                      <a:pt x="20" y="90"/>
                      <a:pt x="21" y="90"/>
                    </a:cubicBezTo>
                    <a:cubicBezTo>
                      <a:pt x="22" y="90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6" y="89"/>
                      <a:pt x="29" y="90"/>
                      <a:pt x="30" y="90"/>
                    </a:cubicBezTo>
                    <a:cubicBezTo>
                      <a:pt x="31" y="90"/>
                      <a:pt x="32" y="87"/>
                      <a:pt x="32" y="87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34" y="87"/>
                      <a:pt x="38" y="85"/>
                      <a:pt x="39" y="84"/>
                    </a:cubicBezTo>
                    <a:cubicBezTo>
                      <a:pt x="40" y="84"/>
                      <a:pt x="41" y="83"/>
                      <a:pt x="42" y="83"/>
                    </a:cubicBezTo>
                    <a:cubicBezTo>
                      <a:pt x="43" y="84"/>
                      <a:pt x="46" y="83"/>
                      <a:pt x="47" y="82"/>
                    </a:cubicBezTo>
                    <a:cubicBezTo>
                      <a:pt x="49" y="82"/>
                      <a:pt x="48" y="84"/>
                      <a:pt x="48" y="84"/>
                    </a:cubicBezTo>
                    <a:cubicBezTo>
                      <a:pt x="48" y="85"/>
                      <a:pt x="48" y="85"/>
                      <a:pt x="48" y="86"/>
                    </a:cubicBezTo>
                    <a:cubicBezTo>
                      <a:pt x="47" y="87"/>
                      <a:pt x="48" y="87"/>
                      <a:pt x="48" y="90"/>
                    </a:cubicBezTo>
                    <a:cubicBezTo>
                      <a:pt x="48" y="92"/>
                      <a:pt x="53" y="97"/>
                      <a:pt x="54" y="98"/>
                    </a:cubicBezTo>
                    <a:cubicBezTo>
                      <a:pt x="55" y="99"/>
                      <a:pt x="57" y="98"/>
                      <a:pt x="59" y="98"/>
                    </a:cubicBezTo>
                    <a:cubicBezTo>
                      <a:pt x="60" y="99"/>
                      <a:pt x="61" y="99"/>
                      <a:pt x="62" y="100"/>
                    </a:cubicBezTo>
                    <a:cubicBezTo>
                      <a:pt x="63" y="101"/>
                      <a:pt x="64" y="101"/>
                      <a:pt x="65" y="102"/>
                    </a:cubicBezTo>
                    <a:cubicBezTo>
                      <a:pt x="66" y="102"/>
                      <a:pt x="66" y="102"/>
                      <a:pt x="67" y="103"/>
                    </a:cubicBezTo>
                    <a:cubicBezTo>
                      <a:pt x="68" y="104"/>
                      <a:pt x="71" y="104"/>
                      <a:pt x="72" y="104"/>
                    </a:cubicBezTo>
                    <a:cubicBezTo>
                      <a:pt x="73" y="104"/>
                      <a:pt x="74" y="105"/>
                      <a:pt x="75" y="106"/>
                    </a:cubicBezTo>
                    <a:cubicBezTo>
                      <a:pt x="75" y="106"/>
                      <a:pt x="75" y="107"/>
                      <a:pt x="75" y="108"/>
                    </a:cubicBezTo>
                    <a:cubicBezTo>
                      <a:pt x="75" y="109"/>
                      <a:pt x="76" y="110"/>
                      <a:pt x="76" y="111"/>
                    </a:cubicBezTo>
                    <a:cubicBezTo>
                      <a:pt x="77" y="112"/>
                      <a:pt x="76" y="112"/>
                      <a:pt x="75" y="113"/>
                    </a:cubicBezTo>
                    <a:cubicBezTo>
                      <a:pt x="74" y="113"/>
                      <a:pt x="75" y="113"/>
                      <a:pt x="76" y="114"/>
                    </a:cubicBezTo>
                    <a:cubicBezTo>
                      <a:pt x="76" y="115"/>
                      <a:pt x="76" y="115"/>
                      <a:pt x="76" y="117"/>
                    </a:cubicBezTo>
                    <a:cubicBezTo>
                      <a:pt x="76" y="118"/>
                      <a:pt x="77" y="120"/>
                      <a:pt x="7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87" y="120"/>
                      <a:pt x="87" y="124"/>
                      <a:pt x="87" y="124"/>
                    </a:cubicBezTo>
                    <a:cubicBezTo>
                      <a:pt x="87" y="125"/>
                      <a:pt x="89" y="126"/>
                      <a:pt x="90" y="127"/>
                    </a:cubicBezTo>
                    <a:cubicBezTo>
                      <a:pt x="91" y="127"/>
                      <a:pt x="91" y="129"/>
                      <a:pt x="91" y="130"/>
                    </a:cubicBezTo>
                    <a:cubicBezTo>
                      <a:pt x="91" y="131"/>
                      <a:pt x="90" y="134"/>
                      <a:pt x="89" y="136"/>
                    </a:cubicBezTo>
                    <a:cubicBezTo>
                      <a:pt x="88" y="137"/>
                      <a:pt x="88" y="140"/>
                      <a:pt x="88" y="141"/>
                    </a:cubicBezTo>
                    <a:cubicBezTo>
                      <a:pt x="88" y="142"/>
                      <a:pt x="90" y="146"/>
                      <a:pt x="90" y="147"/>
                    </a:cubicBezTo>
                    <a:cubicBezTo>
                      <a:pt x="90" y="149"/>
                      <a:pt x="89" y="151"/>
                      <a:pt x="89" y="152"/>
                    </a:cubicBezTo>
                    <a:cubicBezTo>
                      <a:pt x="89" y="153"/>
                      <a:pt x="94" y="154"/>
                      <a:pt x="95" y="154"/>
                    </a:cubicBezTo>
                    <a:cubicBezTo>
                      <a:pt x="96" y="154"/>
                      <a:pt x="96" y="154"/>
                      <a:pt x="97" y="153"/>
                    </a:cubicBezTo>
                    <a:cubicBezTo>
                      <a:pt x="98" y="153"/>
                      <a:pt x="99" y="154"/>
                      <a:pt x="100" y="154"/>
                    </a:cubicBezTo>
                    <a:cubicBezTo>
                      <a:pt x="101" y="155"/>
                      <a:pt x="102" y="157"/>
                      <a:pt x="103" y="159"/>
                    </a:cubicBezTo>
                    <a:cubicBezTo>
                      <a:pt x="104" y="160"/>
                      <a:pt x="103" y="161"/>
                      <a:pt x="103" y="162"/>
                    </a:cubicBezTo>
                    <a:cubicBezTo>
                      <a:pt x="103" y="163"/>
                      <a:pt x="103" y="164"/>
                      <a:pt x="104" y="164"/>
                    </a:cubicBezTo>
                    <a:cubicBezTo>
                      <a:pt x="106" y="164"/>
                      <a:pt x="107" y="163"/>
                      <a:pt x="107" y="163"/>
                    </a:cubicBezTo>
                    <a:cubicBezTo>
                      <a:pt x="108" y="163"/>
                      <a:pt x="108" y="164"/>
                      <a:pt x="109" y="164"/>
                    </a:cubicBezTo>
                    <a:cubicBezTo>
                      <a:pt x="110" y="165"/>
                      <a:pt x="110" y="168"/>
                      <a:pt x="109" y="170"/>
                    </a:cubicBezTo>
                    <a:cubicBezTo>
                      <a:pt x="108" y="172"/>
                      <a:pt x="108" y="173"/>
                      <a:pt x="108" y="174"/>
                    </a:cubicBezTo>
                    <a:cubicBezTo>
                      <a:pt x="109" y="173"/>
                      <a:pt x="110" y="173"/>
                      <a:pt x="111" y="173"/>
                    </a:cubicBezTo>
                    <a:cubicBezTo>
                      <a:pt x="112" y="173"/>
                      <a:pt x="110" y="173"/>
                      <a:pt x="112" y="175"/>
                    </a:cubicBezTo>
                    <a:cubicBezTo>
                      <a:pt x="113" y="177"/>
                      <a:pt x="113" y="179"/>
                      <a:pt x="113" y="181"/>
                    </a:cubicBezTo>
                    <a:cubicBezTo>
                      <a:pt x="113" y="183"/>
                      <a:pt x="110" y="183"/>
                      <a:pt x="106" y="185"/>
                    </a:cubicBezTo>
                    <a:cubicBezTo>
                      <a:pt x="103" y="186"/>
                      <a:pt x="100" y="190"/>
                      <a:pt x="98" y="193"/>
                    </a:cubicBezTo>
                    <a:cubicBezTo>
                      <a:pt x="96" y="196"/>
                      <a:pt x="93" y="198"/>
                      <a:pt x="91" y="200"/>
                    </a:cubicBezTo>
                    <a:cubicBezTo>
                      <a:pt x="90" y="200"/>
                      <a:pt x="90" y="201"/>
                      <a:pt x="90" y="201"/>
                    </a:cubicBezTo>
                    <a:cubicBezTo>
                      <a:pt x="91" y="202"/>
                      <a:pt x="94" y="200"/>
                      <a:pt x="95" y="200"/>
                    </a:cubicBezTo>
                    <a:cubicBezTo>
                      <a:pt x="97" y="200"/>
                      <a:pt x="99" y="206"/>
                      <a:pt x="100" y="206"/>
                    </a:cubicBezTo>
                    <a:cubicBezTo>
                      <a:pt x="101" y="207"/>
                      <a:pt x="101" y="207"/>
                      <a:pt x="102" y="207"/>
                    </a:cubicBezTo>
                    <a:cubicBezTo>
                      <a:pt x="102" y="207"/>
                      <a:pt x="102" y="206"/>
                      <a:pt x="103" y="207"/>
                    </a:cubicBezTo>
                    <a:cubicBezTo>
                      <a:pt x="104" y="207"/>
                      <a:pt x="107" y="209"/>
                      <a:pt x="108" y="210"/>
                    </a:cubicBezTo>
                    <a:cubicBezTo>
                      <a:pt x="109" y="211"/>
                      <a:pt x="112" y="213"/>
                      <a:pt x="112" y="214"/>
                    </a:cubicBezTo>
                    <a:cubicBezTo>
                      <a:pt x="112" y="216"/>
                      <a:pt x="114" y="221"/>
                      <a:pt x="114" y="223"/>
                    </a:cubicBezTo>
                    <a:cubicBezTo>
                      <a:pt x="115" y="222"/>
                      <a:pt x="116" y="221"/>
                      <a:pt x="116" y="221"/>
                    </a:cubicBezTo>
                    <a:cubicBezTo>
                      <a:pt x="118" y="219"/>
                      <a:pt x="119" y="215"/>
                      <a:pt x="120" y="214"/>
                    </a:cubicBezTo>
                    <a:cubicBezTo>
                      <a:pt x="121" y="212"/>
                      <a:pt x="123" y="211"/>
                      <a:pt x="124" y="210"/>
                    </a:cubicBezTo>
                    <a:cubicBezTo>
                      <a:pt x="125" y="210"/>
                      <a:pt x="129" y="205"/>
                      <a:pt x="130" y="204"/>
                    </a:cubicBezTo>
                    <a:cubicBezTo>
                      <a:pt x="131" y="202"/>
                      <a:pt x="132" y="197"/>
                      <a:pt x="135" y="195"/>
                    </a:cubicBezTo>
                    <a:cubicBezTo>
                      <a:pt x="137" y="193"/>
                      <a:pt x="140" y="192"/>
                      <a:pt x="140" y="190"/>
                    </a:cubicBezTo>
                    <a:cubicBezTo>
                      <a:pt x="141" y="188"/>
                      <a:pt x="141" y="186"/>
                      <a:pt x="141" y="185"/>
                    </a:cubicBezTo>
                    <a:cubicBezTo>
                      <a:pt x="141" y="183"/>
                      <a:pt x="140" y="181"/>
                      <a:pt x="141" y="179"/>
                    </a:cubicBezTo>
                    <a:cubicBezTo>
                      <a:pt x="141" y="176"/>
                      <a:pt x="141" y="175"/>
                      <a:pt x="141" y="174"/>
                    </a:cubicBezTo>
                    <a:cubicBezTo>
                      <a:pt x="141" y="173"/>
                      <a:pt x="141" y="174"/>
                      <a:pt x="141" y="173"/>
                    </a:cubicBezTo>
                    <a:cubicBezTo>
                      <a:pt x="142" y="172"/>
                      <a:pt x="143" y="173"/>
                      <a:pt x="144" y="172"/>
                    </a:cubicBezTo>
                    <a:cubicBezTo>
                      <a:pt x="145" y="170"/>
                      <a:pt x="147" y="168"/>
                      <a:pt x="148" y="167"/>
                    </a:cubicBezTo>
                    <a:cubicBezTo>
                      <a:pt x="150" y="166"/>
                      <a:pt x="150" y="165"/>
                      <a:pt x="151" y="165"/>
                    </a:cubicBezTo>
                    <a:cubicBezTo>
                      <a:pt x="152" y="165"/>
                      <a:pt x="155" y="163"/>
                      <a:pt x="156" y="163"/>
                    </a:cubicBezTo>
                    <a:cubicBezTo>
                      <a:pt x="158" y="163"/>
                      <a:pt x="160" y="164"/>
                      <a:pt x="160" y="163"/>
                    </a:cubicBezTo>
                    <a:cubicBezTo>
                      <a:pt x="159" y="162"/>
                      <a:pt x="158" y="162"/>
                      <a:pt x="159" y="162"/>
                    </a:cubicBezTo>
                    <a:cubicBezTo>
                      <a:pt x="159" y="161"/>
                      <a:pt x="161" y="161"/>
                      <a:pt x="162" y="161"/>
                    </a:cubicBezTo>
                    <a:cubicBezTo>
                      <a:pt x="164" y="160"/>
                      <a:pt x="164" y="159"/>
                      <a:pt x="163" y="159"/>
                    </a:cubicBezTo>
                    <a:cubicBezTo>
                      <a:pt x="163" y="158"/>
                      <a:pt x="164" y="158"/>
                      <a:pt x="165" y="158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65" y="159"/>
                      <a:pt x="166" y="159"/>
                      <a:pt x="168" y="159"/>
                    </a:cubicBezTo>
                    <a:cubicBezTo>
                      <a:pt x="170" y="158"/>
                      <a:pt x="171" y="157"/>
                      <a:pt x="171" y="157"/>
                    </a:cubicBezTo>
                    <a:cubicBezTo>
                      <a:pt x="172" y="157"/>
                      <a:pt x="171" y="157"/>
                      <a:pt x="172" y="158"/>
                    </a:cubicBezTo>
                    <a:cubicBezTo>
                      <a:pt x="172" y="158"/>
                      <a:pt x="173" y="158"/>
                      <a:pt x="175" y="158"/>
                    </a:cubicBezTo>
                    <a:cubicBezTo>
                      <a:pt x="177" y="157"/>
                      <a:pt x="178" y="158"/>
                      <a:pt x="178" y="156"/>
                    </a:cubicBezTo>
                    <a:cubicBezTo>
                      <a:pt x="178" y="155"/>
                      <a:pt x="181" y="154"/>
                      <a:pt x="181" y="153"/>
                    </a:cubicBezTo>
                    <a:cubicBezTo>
                      <a:pt x="182" y="152"/>
                      <a:pt x="183" y="152"/>
                      <a:pt x="183" y="149"/>
                    </a:cubicBezTo>
                    <a:cubicBezTo>
                      <a:pt x="183" y="147"/>
                      <a:pt x="185" y="146"/>
                      <a:pt x="186" y="145"/>
                    </a:cubicBezTo>
                    <a:cubicBezTo>
                      <a:pt x="187" y="144"/>
                      <a:pt x="188" y="142"/>
                      <a:pt x="189" y="141"/>
                    </a:cubicBezTo>
                    <a:cubicBezTo>
                      <a:pt x="189" y="140"/>
                      <a:pt x="190" y="140"/>
                      <a:pt x="190" y="139"/>
                    </a:cubicBezTo>
                    <a:cubicBezTo>
                      <a:pt x="191" y="138"/>
                      <a:pt x="190" y="135"/>
                      <a:pt x="190" y="133"/>
                    </a:cubicBezTo>
                    <a:cubicBezTo>
                      <a:pt x="190" y="131"/>
                      <a:pt x="191" y="130"/>
                      <a:pt x="192" y="129"/>
                    </a:cubicBezTo>
                    <a:cubicBezTo>
                      <a:pt x="193" y="129"/>
                      <a:pt x="194" y="129"/>
                      <a:pt x="194" y="126"/>
                    </a:cubicBezTo>
                    <a:cubicBezTo>
                      <a:pt x="194" y="124"/>
                      <a:pt x="194" y="121"/>
                      <a:pt x="195" y="119"/>
                    </a:cubicBezTo>
                    <a:cubicBezTo>
                      <a:pt x="196" y="117"/>
                      <a:pt x="194" y="112"/>
                      <a:pt x="195" y="109"/>
                    </a:cubicBezTo>
                    <a:cubicBezTo>
                      <a:pt x="195" y="107"/>
                      <a:pt x="194" y="103"/>
                      <a:pt x="195" y="102"/>
                    </a:cubicBezTo>
                    <a:cubicBezTo>
                      <a:pt x="195" y="101"/>
                      <a:pt x="196" y="101"/>
                      <a:pt x="196" y="101"/>
                    </a:cubicBezTo>
                    <a:cubicBezTo>
                      <a:pt x="195" y="100"/>
                      <a:pt x="194" y="99"/>
                      <a:pt x="195" y="99"/>
                    </a:cubicBezTo>
                    <a:cubicBezTo>
                      <a:pt x="196" y="100"/>
                      <a:pt x="197" y="101"/>
                      <a:pt x="197" y="100"/>
                    </a:cubicBezTo>
                    <a:cubicBezTo>
                      <a:pt x="196" y="100"/>
                      <a:pt x="197" y="99"/>
                      <a:pt x="197" y="99"/>
                    </a:cubicBezTo>
                    <a:cubicBezTo>
                      <a:pt x="197" y="99"/>
                      <a:pt x="197" y="99"/>
                      <a:pt x="198" y="99"/>
                    </a:cubicBezTo>
                    <a:cubicBezTo>
                      <a:pt x="198" y="100"/>
                      <a:pt x="199" y="100"/>
                      <a:pt x="200" y="99"/>
                    </a:cubicBezTo>
                    <a:cubicBezTo>
                      <a:pt x="201" y="97"/>
                      <a:pt x="202" y="95"/>
                      <a:pt x="203" y="93"/>
                    </a:cubicBezTo>
                    <a:cubicBezTo>
                      <a:pt x="204" y="90"/>
                      <a:pt x="206" y="88"/>
                      <a:pt x="208" y="87"/>
                    </a:cubicBezTo>
                    <a:cubicBezTo>
                      <a:pt x="210" y="86"/>
                      <a:pt x="211" y="85"/>
                      <a:pt x="212" y="83"/>
                    </a:cubicBezTo>
                    <a:cubicBezTo>
                      <a:pt x="213" y="82"/>
                      <a:pt x="217" y="77"/>
                      <a:pt x="218" y="74"/>
                    </a:cubicBezTo>
                    <a:cubicBezTo>
                      <a:pt x="218" y="71"/>
                      <a:pt x="219" y="66"/>
                      <a:pt x="217" y="62"/>
                    </a:cubicBezTo>
                    <a:close/>
                    <a:moveTo>
                      <a:pt x="127" y="206"/>
                    </a:moveTo>
                    <a:cubicBezTo>
                      <a:pt x="126" y="206"/>
                      <a:pt x="123" y="211"/>
                      <a:pt x="121" y="211"/>
                    </a:cubicBezTo>
                    <a:cubicBezTo>
                      <a:pt x="119" y="211"/>
                      <a:pt x="125" y="207"/>
                      <a:pt x="124" y="206"/>
                    </a:cubicBezTo>
                    <a:cubicBezTo>
                      <a:pt x="124" y="205"/>
                      <a:pt x="129" y="200"/>
                      <a:pt x="129" y="201"/>
                    </a:cubicBezTo>
                    <a:cubicBezTo>
                      <a:pt x="131" y="202"/>
                      <a:pt x="128" y="205"/>
                      <a:pt x="127" y="20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99" name="Freeform 610">
                <a:extLst>
                  <a:ext uri="{FF2B5EF4-FFF2-40B4-BE49-F238E27FC236}">
                    <a16:creationId xmlns:a16="http://schemas.microsoft.com/office/drawing/2014/main" id="{8BB0C0AE-EB23-42CE-B923-CDAC5F047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" y="588"/>
                <a:ext cx="77" cy="83"/>
              </a:xfrm>
              <a:custGeom>
                <a:avLst/>
                <a:gdLst>
                  <a:gd name="T0" fmla="*/ 23 w 29"/>
                  <a:gd name="T1" fmla="*/ 10 h 31"/>
                  <a:gd name="T2" fmla="*/ 18 w 29"/>
                  <a:gd name="T3" fmla="*/ 7 h 31"/>
                  <a:gd name="T4" fmla="*/ 17 w 29"/>
                  <a:gd name="T5" fmla="*/ 7 h 31"/>
                  <a:gd name="T6" fmla="*/ 15 w 29"/>
                  <a:gd name="T7" fmla="*/ 6 h 31"/>
                  <a:gd name="T8" fmla="*/ 10 w 29"/>
                  <a:gd name="T9" fmla="*/ 0 h 31"/>
                  <a:gd name="T10" fmla="*/ 5 w 29"/>
                  <a:gd name="T11" fmla="*/ 1 h 31"/>
                  <a:gd name="T12" fmla="*/ 3 w 29"/>
                  <a:gd name="T13" fmla="*/ 9 h 31"/>
                  <a:gd name="T14" fmla="*/ 3 w 29"/>
                  <a:gd name="T15" fmla="*/ 16 h 31"/>
                  <a:gd name="T16" fmla="*/ 1 w 29"/>
                  <a:gd name="T17" fmla="*/ 19 h 31"/>
                  <a:gd name="T18" fmla="*/ 2 w 29"/>
                  <a:gd name="T19" fmla="*/ 26 h 31"/>
                  <a:gd name="T20" fmla="*/ 3 w 29"/>
                  <a:gd name="T21" fmla="*/ 26 h 31"/>
                  <a:gd name="T22" fmla="*/ 8 w 29"/>
                  <a:gd name="T23" fmla="*/ 27 h 31"/>
                  <a:gd name="T24" fmla="*/ 12 w 29"/>
                  <a:gd name="T25" fmla="*/ 29 h 31"/>
                  <a:gd name="T26" fmla="*/ 14 w 29"/>
                  <a:gd name="T27" fmla="*/ 30 h 31"/>
                  <a:gd name="T28" fmla="*/ 17 w 29"/>
                  <a:gd name="T29" fmla="*/ 30 h 31"/>
                  <a:gd name="T30" fmla="*/ 22 w 29"/>
                  <a:gd name="T31" fmla="*/ 30 h 31"/>
                  <a:gd name="T32" fmla="*/ 27 w 29"/>
                  <a:gd name="T33" fmla="*/ 26 h 31"/>
                  <a:gd name="T34" fmla="*/ 29 w 29"/>
                  <a:gd name="T35" fmla="*/ 23 h 31"/>
                  <a:gd name="T36" fmla="*/ 27 w 29"/>
                  <a:gd name="T37" fmla="*/ 14 h 31"/>
                  <a:gd name="T38" fmla="*/ 23 w 29"/>
                  <a:gd name="T39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31">
                    <a:moveTo>
                      <a:pt x="23" y="10"/>
                    </a:moveTo>
                    <a:cubicBezTo>
                      <a:pt x="22" y="9"/>
                      <a:pt x="19" y="7"/>
                      <a:pt x="18" y="7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6"/>
                    </a:cubicBezTo>
                    <a:cubicBezTo>
                      <a:pt x="14" y="6"/>
                      <a:pt x="12" y="0"/>
                      <a:pt x="10" y="0"/>
                    </a:cubicBezTo>
                    <a:cubicBezTo>
                      <a:pt x="9" y="0"/>
                      <a:pt x="6" y="2"/>
                      <a:pt x="5" y="1"/>
                    </a:cubicBezTo>
                    <a:cubicBezTo>
                      <a:pt x="3" y="3"/>
                      <a:pt x="3" y="7"/>
                      <a:pt x="3" y="9"/>
                    </a:cubicBezTo>
                    <a:cubicBezTo>
                      <a:pt x="2" y="10"/>
                      <a:pt x="3" y="15"/>
                      <a:pt x="3" y="16"/>
                    </a:cubicBezTo>
                    <a:cubicBezTo>
                      <a:pt x="3" y="18"/>
                      <a:pt x="2" y="18"/>
                      <a:pt x="1" y="19"/>
                    </a:cubicBezTo>
                    <a:cubicBezTo>
                      <a:pt x="0" y="20"/>
                      <a:pt x="1" y="24"/>
                      <a:pt x="2" y="26"/>
                    </a:cubicBezTo>
                    <a:cubicBezTo>
                      <a:pt x="2" y="26"/>
                      <a:pt x="3" y="26"/>
                      <a:pt x="3" y="26"/>
                    </a:cubicBezTo>
                    <a:cubicBezTo>
                      <a:pt x="4" y="27"/>
                      <a:pt x="8" y="27"/>
                      <a:pt x="8" y="27"/>
                    </a:cubicBezTo>
                    <a:cubicBezTo>
                      <a:pt x="9" y="27"/>
                      <a:pt x="10" y="29"/>
                      <a:pt x="12" y="29"/>
                    </a:cubicBezTo>
                    <a:cubicBezTo>
                      <a:pt x="13" y="29"/>
                      <a:pt x="13" y="31"/>
                      <a:pt x="14" y="30"/>
                    </a:cubicBezTo>
                    <a:cubicBezTo>
                      <a:pt x="16" y="30"/>
                      <a:pt x="16" y="29"/>
                      <a:pt x="17" y="30"/>
                    </a:cubicBezTo>
                    <a:cubicBezTo>
                      <a:pt x="19" y="30"/>
                      <a:pt x="20" y="31"/>
                      <a:pt x="22" y="30"/>
                    </a:cubicBezTo>
                    <a:cubicBezTo>
                      <a:pt x="24" y="29"/>
                      <a:pt x="26" y="28"/>
                      <a:pt x="27" y="26"/>
                    </a:cubicBezTo>
                    <a:cubicBezTo>
                      <a:pt x="28" y="25"/>
                      <a:pt x="28" y="24"/>
                      <a:pt x="29" y="23"/>
                    </a:cubicBezTo>
                    <a:cubicBezTo>
                      <a:pt x="29" y="21"/>
                      <a:pt x="27" y="16"/>
                      <a:pt x="27" y="14"/>
                    </a:cubicBezTo>
                    <a:cubicBezTo>
                      <a:pt x="27" y="13"/>
                      <a:pt x="24" y="11"/>
                      <a:pt x="23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0" name="Freeform 611">
                <a:extLst>
                  <a:ext uri="{FF2B5EF4-FFF2-40B4-BE49-F238E27FC236}">
                    <a16:creationId xmlns:a16="http://schemas.microsoft.com/office/drawing/2014/main" id="{2025005E-ADFD-464D-810E-5D7932637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7" y="457"/>
                <a:ext cx="299" cy="532"/>
              </a:xfrm>
              <a:custGeom>
                <a:avLst/>
                <a:gdLst>
                  <a:gd name="T0" fmla="*/ 87 w 112"/>
                  <a:gd name="T1" fmla="*/ 58 h 199"/>
                  <a:gd name="T2" fmla="*/ 105 w 112"/>
                  <a:gd name="T3" fmla="*/ 34 h 199"/>
                  <a:gd name="T4" fmla="*/ 110 w 112"/>
                  <a:gd name="T5" fmla="*/ 22 h 199"/>
                  <a:gd name="T6" fmla="*/ 104 w 112"/>
                  <a:gd name="T7" fmla="*/ 30 h 199"/>
                  <a:gd name="T8" fmla="*/ 95 w 112"/>
                  <a:gd name="T9" fmla="*/ 34 h 199"/>
                  <a:gd name="T10" fmla="*/ 86 w 112"/>
                  <a:gd name="T11" fmla="*/ 29 h 199"/>
                  <a:gd name="T12" fmla="*/ 83 w 112"/>
                  <a:gd name="T13" fmla="*/ 17 h 199"/>
                  <a:gd name="T14" fmla="*/ 65 w 112"/>
                  <a:gd name="T15" fmla="*/ 6 h 199"/>
                  <a:gd name="T16" fmla="*/ 53 w 112"/>
                  <a:gd name="T17" fmla="*/ 4 h 199"/>
                  <a:gd name="T18" fmla="*/ 43 w 112"/>
                  <a:gd name="T19" fmla="*/ 0 h 199"/>
                  <a:gd name="T20" fmla="*/ 35 w 112"/>
                  <a:gd name="T21" fmla="*/ 13 h 199"/>
                  <a:gd name="T22" fmla="*/ 29 w 112"/>
                  <a:gd name="T23" fmla="*/ 28 h 199"/>
                  <a:gd name="T24" fmla="*/ 22 w 112"/>
                  <a:gd name="T25" fmla="*/ 40 h 199"/>
                  <a:gd name="T26" fmla="*/ 20 w 112"/>
                  <a:gd name="T27" fmla="*/ 52 h 199"/>
                  <a:gd name="T28" fmla="*/ 20 w 112"/>
                  <a:gd name="T29" fmla="*/ 67 h 199"/>
                  <a:gd name="T30" fmla="*/ 18 w 112"/>
                  <a:gd name="T31" fmla="*/ 83 h 199"/>
                  <a:gd name="T32" fmla="*/ 15 w 112"/>
                  <a:gd name="T33" fmla="*/ 100 h 199"/>
                  <a:gd name="T34" fmla="*/ 10 w 112"/>
                  <a:gd name="T35" fmla="*/ 116 h 199"/>
                  <a:gd name="T36" fmla="*/ 10 w 112"/>
                  <a:gd name="T37" fmla="*/ 141 h 199"/>
                  <a:gd name="T38" fmla="*/ 13 w 112"/>
                  <a:gd name="T39" fmla="*/ 148 h 199"/>
                  <a:gd name="T40" fmla="*/ 6 w 112"/>
                  <a:gd name="T41" fmla="*/ 163 h 199"/>
                  <a:gd name="T42" fmla="*/ 0 w 112"/>
                  <a:gd name="T43" fmla="*/ 177 h 199"/>
                  <a:gd name="T44" fmla="*/ 7 w 112"/>
                  <a:gd name="T45" fmla="*/ 186 h 199"/>
                  <a:gd name="T46" fmla="*/ 22 w 112"/>
                  <a:gd name="T47" fmla="*/ 196 h 199"/>
                  <a:gd name="T48" fmla="*/ 26 w 112"/>
                  <a:gd name="T49" fmla="*/ 197 h 199"/>
                  <a:gd name="T50" fmla="*/ 26 w 112"/>
                  <a:gd name="T51" fmla="*/ 184 h 199"/>
                  <a:gd name="T52" fmla="*/ 26 w 112"/>
                  <a:gd name="T53" fmla="*/ 180 h 199"/>
                  <a:gd name="T54" fmla="*/ 29 w 112"/>
                  <a:gd name="T55" fmla="*/ 181 h 199"/>
                  <a:gd name="T56" fmla="*/ 37 w 112"/>
                  <a:gd name="T57" fmla="*/ 170 h 199"/>
                  <a:gd name="T58" fmla="*/ 42 w 112"/>
                  <a:gd name="T59" fmla="*/ 165 h 199"/>
                  <a:gd name="T60" fmla="*/ 38 w 112"/>
                  <a:gd name="T61" fmla="*/ 159 h 199"/>
                  <a:gd name="T62" fmla="*/ 36 w 112"/>
                  <a:gd name="T63" fmla="*/ 148 h 199"/>
                  <a:gd name="T64" fmla="*/ 45 w 112"/>
                  <a:gd name="T65" fmla="*/ 142 h 199"/>
                  <a:gd name="T66" fmla="*/ 49 w 112"/>
                  <a:gd name="T67" fmla="*/ 133 h 199"/>
                  <a:gd name="T68" fmla="*/ 51 w 112"/>
                  <a:gd name="T69" fmla="*/ 129 h 199"/>
                  <a:gd name="T70" fmla="*/ 54 w 112"/>
                  <a:gd name="T71" fmla="*/ 126 h 199"/>
                  <a:gd name="T72" fmla="*/ 48 w 112"/>
                  <a:gd name="T73" fmla="*/ 124 h 199"/>
                  <a:gd name="T74" fmla="*/ 56 w 112"/>
                  <a:gd name="T75" fmla="*/ 119 h 199"/>
                  <a:gd name="T76" fmla="*/ 62 w 112"/>
                  <a:gd name="T77" fmla="*/ 113 h 199"/>
                  <a:gd name="T78" fmla="*/ 65 w 112"/>
                  <a:gd name="T79" fmla="*/ 105 h 199"/>
                  <a:gd name="T80" fmla="*/ 77 w 112"/>
                  <a:gd name="T81" fmla="*/ 104 h 199"/>
                  <a:gd name="T82" fmla="*/ 93 w 112"/>
                  <a:gd name="T83" fmla="*/ 94 h 199"/>
                  <a:gd name="T84" fmla="*/ 90 w 112"/>
                  <a:gd name="T85" fmla="*/ 86 h 199"/>
                  <a:gd name="T86" fmla="*/ 84 w 112"/>
                  <a:gd name="T87" fmla="*/ 76 h 199"/>
                  <a:gd name="T88" fmla="*/ 85 w 112"/>
                  <a:gd name="T89" fmla="*/ 6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99">
                    <a:moveTo>
                      <a:pt x="85" y="68"/>
                    </a:moveTo>
                    <a:cubicBezTo>
                      <a:pt x="86" y="67"/>
                      <a:pt x="87" y="67"/>
                      <a:pt x="87" y="65"/>
                    </a:cubicBezTo>
                    <a:cubicBezTo>
                      <a:pt x="87" y="64"/>
                      <a:pt x="86" y="59"/>
                      <a:pt x="87" y="58"/>
                    </a:cubicBezTo>
                    <a:cubicBezTo>
                      <a:pt x="87" y="56"/>
                      <a:pt x="87" y="51"/>
                      <a:pt x="90" y="49"/>
                    </a:cubicBezTo>
                    <a:cubicBezTo>
                      <a:pt x="92" y="47"/>
                      <a:pt x="95" y="45"/>
                      <a:pt x="97" y="42"/>
                    </a:cubicBezTo>
                    <a:cubicBezTo>
                      <a:pt x="99" y="39"/>
                      <a:pt x="102" y="35"/>
                      <a:pt x="105" y="34"/>
                    </a:cubicBezTo>
                    <a:cubicBezTo>
                      <a:pt x="109" y="32"/>
                      <a:pt x="112" y="32"/>
                      <a:pt x="112" y="30"/>
                    </a:cubicBezTo>
                    <a:cubicBezTo>
                      <a:pt x="112" y="28"/>
                      <a:pt x="112" y="26"/>
                      <a:pt x="111" y="24"/>
                    </a:cubicBezTo>
                    <a:cubicBezTo>
                      <a:pt x="109" y="22"/>
                      <a:pt x="111" y="22"/>
                      <a:pt x="110" y="22"/>
                    </a:cubicBezTo>
                    <a:cubicBezTo>
                      <a:pt x="108" y="22"/>
                      <a:pt x="107" y="22"/>
                      <a:pt x="107" y="23"/>
                    </a:cubicBezTo>
                    <a:cubicBezTo>
                      <a:pt x="107" y="24"/>
                      <a:pt x="107" y="26"/>
                      <a:pt x="106" y="27"/>
                    </a:cubicBezTo>
                    <a:cubicBezTo>
                      <a:pt x="106" y="28"/>
                      <a:pt x="105" y="30"/>
                      <a:pt x="104" y="30"/>
                    </a:cubicBezTo>
                    <a:cubicBezTo>
                      <a:pt x="103" y="31"/>
                      <a:pt x="103" y="32"/>
                      <a:pt x="101" y="32"/>
                    </a:cubicBezTo>
                    <a:cubicBezTo>
                      <a:pt x="100" y="32"/>
                      <a:pt x="99" y="32"/>
                      <a:pt x="98" y="32"/>
                    </a:cubicBezTo>
                    <a:cubicBezTo>
                      <a:pt x="97" y="33"/>
                      <a:pt x="96" y="34"/>
                      <a:pt x="95" y="34"/>
                    </a:cubicBezTo>
                    <a:cubicBezTo>
                      <a:pt x="93" y="34"/>
                      <a:pt x="92" y="33"/>
                      <a:pt x="90" y="33"/>
                    </a:cubicBezTo>
                    <a:cubicBezTo>
                      <a:pt x="88" y="33"/>
                      <a:pt x="84" y="34"/>
                      <a:pt x="84" y="33"/>
                    </a:cubicBezTo>
                    <a:cubicBezTo>
                      <a:pt x="84" y="32"/>
                      <a:pt x="86" y="31"/>
                      <a:pt x="86" y="29"/>
                    </a:cubicBezTo>
                    <a:cubicBezTo>
                      <a:pt x="86" y="28"/>
                      <a:pt x="86" y="27"/>
                      <a:pt x="87" y="25"/>
                    </a:cubicBezTo>
                    <a:cubicBezTo>
                      <a:pt x="89" y="24"/>
                      <a:pt x="91" y="22"/>
                      <a:pt x="89" y="20"/>
                    </a:cubicBezTo>
                    <a:cubicBezTo>
                      <a:pt x="88" y="19"/>
                      <a:pt x="86" y="18"/>
                      <a:pt x="83" y="17"/>
                    </a:cubicBezTo>
                    <a:cubicBezTo>
                      <a:pt x="81" y="15"/>
                      <a:pt x="78" y="13"/>
                      <a:pt x="77" y="13"/>
                    </a:cubicBezTo>
                    <a:cubicBezTo>
                      <a:pt x="76" y="12"/>
                      <a:pt x="73" y="13"/>
                      <a:pt x="71" y="11"/>
                    </a:cubicBezTo>
                    <a:cubicBezTo>
                      <a:pt x="70" y="10"/>
                      <a:pt x="67" y="8"/>
                      <a:pt x="65" y="6"/>
                    </a:cubicBezTo>
                    <a:cubicBezTo>
                      <a:pt x="64" y="5"/>
                      <a:pt x="63" y="2"/>
                      <a:pt x="62" y="1"/>
                    </a:cubicBezTo>
                    <a:cubicBezTo>
                      <a:pt x="60" y="1"/>
                      <a:pt x="56" y="1"/>
                      <a:pt x="56" y="1"/>
                    </a:cubicBezTo>
                    <a:cubicBezTo>
                      <a:pt x="55" y="2"/>
                      <a:pt x="54" y="4"/>
                      <a:pt x="53" y="4"/>
                    </a:cubicBezTo>
                    <a:cubicBezTo>
                      <a:pt x="52" y="4"/>
                      <a:pt x="51" y="2"/>
                      <a:pt x="49" y="2"/>
                    </a:cubicBezTo>
                    <a:cubicBezTo>
                      <a:pt x="48" y="2"/>
                      <a:pt x="46" y="2"/>
                      <a:pt x="45" y="2"/>
                    </a:cubicBezTo>
                    <a:cubicBezTo>
                      <a:pt x="44" y="2"/>
                      <a:pt x="44" y="0"/>
                      <a:pt x="43" y="0"/>
                    </a:cubicBezTo>
                    <a:cubicBezTo>
                      <a:pt x="42" y="0"/>
                      <a:pt x="39" y="2"/>
                      <a:pt x="38" y="3"/>
                    </a:cubicBezTo>
                    <a:cubicBezTo>
                      <a:pt x="37" y="3"/>
                      <a:pt x="37" y="6"/>
                      <a:pt x="37" y="7"/>
                    </a:cubicBezTo>
                    <a:cubicBezTo>
                      <a:pt x="37" y="8"/>
                      <a:pt x="37" y="12"/>
                      <a:pt x="35" y="13"/>
                    </a:cubicBezTo>
                    <a:cubicBezTo>
                      <a:pt x="34" y="13"/>
                      <a:pt x="28" y="15"/>
                      <a:pt x="28" y="16"/>
                    </a:cubicBezTo>
                    <a:cubicBezTo>
                      <a:pt x="28" y="17"/>
                      <a:pt x="28" y="23"/>
                      <a:pt x="28" y="24"/>
                    </a:cubicBezTo>
                    <a:cubicBezTo>
                      <a:pt x="28" y="26"/>
                      <a:pt x="28" y="27"/>
                      <a:pt x="29" y="28"/>
                    </a:cubicBezTo>
                    <a:cubicBezTo>
                      <a:pt x="29" y="29"/>
                      <a:pt x="30" y="30"/>
                      <a:pt x="29" y="31"/>
                    </a:cubicBezTo>
                    <a:cubicBezTo>
                      <a:pt x="28" y="31"/>
                      <a:pt x="26" y="34"/>
                      <a:pt x="25" y="35"/>
                    </a:cubicBezTo>
                    <a:cubicBezTo>
                      <a:pt x="24" y="36"/>
                      <a:pt x="22" y="39"/>
                      <a:pt x="22" y="40"/>
                    </a:cubicBezTo>
                    <a:cubicBezTo>
                      <a:pt x="22" y="41"/>
                      <a:pt x="22" y="43"/>
                      <a:pt x="21" y="44"/>
                    </a:cubicBezTo>
                    <a:cubicBezTo>
                      <a:pt x="20" y="45"/>
                      <a:pt x="20" y="46"/>
                      <a:pt x="20" y="47"/>
                    </a:cubicBezTo>
                    <a:cubicBezTo>
                      <a:pt x="20" y="49"/>
                      <a:pt x="21" y="51"/>
                      <a:pt x="20" y="52"/>
                    </a:cubicBezTo>
                    <a:cubicBezTo>
                      <a:pt x="19" y="53"/>
                      <a:pt x="19" y="55"/>
                      <a:pt x="19" y="56"/>
                    </a:cubicBezTo>
                    <a:cubicBezTo>
                      <a:pt x="18" y="57"/>
                      <a:pt x="17" y="57"/>
                      <a:pt x="18" y="58"/>
                    </a:cubicBezTo>
                    <a:cubicBezTo>
                      <a:pt x="19" y="60"/>
                      <a:pt x="20" y="65"/>
                      <a:pt x="20" y="67"/>
                    </a:cubicBezTo>
                    <a:cubicBezTo>
                      <a:pt x="20" y="68"/>
                      <a:pt x="21" y="68"/>
                      <a:pt x="21" y="70"/>
                    </a:cubicBezTo>
                    <a:cubicBezTo>
                      <a:pt x="21" y="73"/>
                      <a:pt x="20" y="74"/>
                      <a:pt x="19" y="76"/>
                    </a:cubicBezTo>
                    <a:cubicBezTo>
                      <a:pt x="18" y="78"/>
                      <a:pt x="17" y="81"/>
                      <a:pt x="18" y="83"/>
                    </a:cubicBezTo>
                    <a:cubicBezTo>
                      <a:pt x="18" y="84"/>
                      <a:pt x="19" y="86"/>
                      <a:pt x="18" y="87"/>
                    </a:cubicBezTo>
                    <a:cubicBezTo>
                      <a:pt x="17" y="89"/>
                      <a:pt x="13" y="90"/>
                      <a:pt x="13" y="93"/>
                    </a:cubicBezTo>
                    <a:cubicBezTo>
                      <a:pt x="13" y="95"/>
                      <a:pt x="15" y="97"/>
                      <a:pt x="15" y="100"/>
                    </a:cubicBezTo>
                    <a:cubicBezTo>
                      <a:pt x="15" y="102"/>
                      <a:pt x="16" y="104"/>
                      <a:pt x="15" y="104"/>
                    </a:cubicBezTo>
                    <a:cubicBezTo>
                      <a:pt x="13" y="105"/>
                      <a:pt x="12" y="107"/>
                      <a:pt x="12" y="108"/>
                    </a:cubicBezTo>
                    <a:cubicBezTo>
                      <a:pt x="12" y="110"/>
                      <a:pt x="11" y="114"/>
                      <a:pt x="10" y="116"/>
                    </a:cubicBezTo>
                    <a:cubicBezTo>
                      <a:pt x="9" y="118"/>
                      <a:pt x="9" y="122"/>
                      <a:pt x="9" y="126"/>
                    </a:cubicBezTo>
                    <a:cubicBezTo>
                      <a:pt x="9" y="129"/>
                      <a:pt x="9" y="130"/>
                      <a:pt x="9" y="131"/>
                    </a:cubicBezTo>
                    <a:cubicBezTo>
                      <a:pt x="9" y="133"/>
                      <a:pt x="9" y="141"/>
                      <a:pt x="10" y="141"/>
                    </a:cubicBezTo>
                    <a:cubicBezTo>
                      <a:pt x="12" y="141"/>
                      <a:pt x="15" y="144"/>
                      <a:pt x="13" y="144"/>
                    </a:cubicBezTo>
                    <a:cubicBezTo>
                      <a:pt x="10" y="144"/>
                      <a:pt x="8" y="145"/>
                      <a:pt x="10" y="146"/>
                    </a:cubicBezTo>
                    <a:cubicBezTo>
                      <a:pt x="12" y="146"/>
                      <a:pt x="13" y="148"/>
                      <a:pt x="13" y="148"/>
                    </a:cubicBezTo>
                    <a:cubicBezTo>
                      <a:pt x="12" y="149"/>
                      <a:pt x="10" y="150"/>
                      <a:pt x="10" y="153"/>
                    </a:cubicBezTo>
                    <a:cubicBezTo>
                      <a:pt x="10" y="155"/>
                      <a:pt x="10" y="158"/>
                      <a:pt x="9" y="159"/>
                    </a:cubicBezTo>
                    <a:cubicBezTo>
                      <a:pt x="8" y="161"/>
                      <a:pt x="7" y="162"/>
                      <a:pt x="6" y="163"/>
                    </a:cubicBezTo>
                    <a:cubicBezTo>
                      <a:pt x="6" y="165"/>
                      <a:pt x="8" y="169"/>
                      <a:pt x="6" y="169"/>
                    </a:cubicBezTo>
                    <a:cubicBezTo>
                      <a:pt x="5" y="170"/>
                      <a:pt x="5" y="173"/>
                      <a:pt x="3" y="173"/>
                    </a:cubicBezTo>
                    <a:cubicBezTo>
                      <a:pt x="2" y="174"/>
                      <a:pt x="0" y="175"/>
                      <a:pt x="0" y="177"/>
                    </a:cubicBezTo>
                    <a:cubicBezTo>
                      <a:pt x="0" y="179"/>
                      <a:pt x="1" y="181"/>
                      <a:pt x="1" y="183"/>
                    </a:cubicBezTo>
                    <a:cubicBezTo>
                      <a:pt x="2" y="184"/>
                      <a:pt x="2" y="186"/>
                      <a:pt x="2" y="186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7" y="193"/>
                      <a:pt x="7" y="193"/>
                      <a:pt x="7" y="193"/>
                    </a:cubicBezTo>
                    <a:cubicBezTo>
                      <a:pt x="10" y="196"/>
                      <a:pt x="10" y="196"/>
                      <a:pt x="10" y="196"/>
                    </a:cubicBezTo>
                    <a:cubicBezTo>
                      <a:pt x="10" y="196"/>
                      <a:pt x="21" y="196"/>
                      <a:pt x="22" y="196"/>
                    </a:cubicBezTo>
                    <a:cubicBezTo>
                      <a:pt x="22" y="196"/>
                      <a:pt x="23" y="196"/>
                      <a:pt x="23" y="197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4" y="196"/>
                      <a:pt x="25" y="196"/>
                      <a:pt x="26" y="197"/>
                    </a:cubicBezTo>
                    <a:cubicBezTo>
                      <a:pt x="27" y="198"/>
                      <a:pt x="29" y="199"/>
                      <a:pt x="29" y="198"/>
                    </a:cubicBezTo>
                    <a:cubicBezTo>
                      <a:pt x="28" y="197"/>
                      <a:pt x="25" y="193"/>
                      <a:pt x="25" y="191"/>
                    </a:cubicBezTo>
                    <a:cubicBezTo>
                      <a:pt x="25" y="189"/>
                      <a:pt x="24" y="185"/>
                      <a:pt x="26" y="184"/>
                    </a:cubicBezTo>
                    <a:cubicBezTo>
                      <a:pt x="28" y="182"/>
                      <a:pt x="29" y="182"/>
                      <a:pt x="28" y="181"/>
                    </a:cubicBezTo>
                    <a:cubicBezTo>
                      <a:pt x="28" y="180"/>
                      <a:pt x="27" y="181"/>
                      <a:pt x="26" y="181"/>
                    </a:cubicBezTo>
                    <a:cubicBezTo>
                      <a:pt x="25" y="181"/>
                      <a:pt x="25" y="180"/>
                      <a:pt x="26" y="180"/>
                    </a:cubicBezTo>
                    <a:cubicBezTo>
                      <a:pt x="27" y="180"/>
                      <a:pt x="27" y="180"/>
                      <a:pt x="27" y="180"/>
                    </a:cubicBezTo>
                    <a:cubicBezTo>
                      <a:pt x="27" y="179"/>
                      <a:pt x="28" y="179"/>
                      <a:pt x="28" y="179"/>
                    </a:cubicBezTo>
                    <a:cubicBezTo>
                      <a:pt x="28" y="180"/>
                      <a:pt x="28" y="181"/>
                      <a:pt x="29" y="181"/>
                    </a:cubicBezTo>
                    <a:cubicBezTo>
                      <a:pt x="30" y="181"/>
                      <a:pt x="31" y="181"/>
                      <a:pt x="32" y="180"/>
                    </a:cubicBezTo>
                    <a:cubicBezTo>
                      <a:pt x="33" y="179"/>
                      <a:pt x="32" y="176"/>
                      <a:pt x="33" y="174"/>
                    </a:cubicBezTo>
                    <a:cubicBezTo>
                      <a:pt x="33" y="173"/>
                      <a:pt x="34" y="171"/>
                      <a:pt x="37" y="170"/>
                    </a:cubicBezTo>
                    <a:cubicBezTo>
                      <a:pt x="39" y="169"/>
                      <a:pt x="42" y="167"/>
                      <a:pt x="43" y="167"/>
                    </a:cubicBezTo>
                    <a:cubicBezTo>
                      <a:pt x="43" y="166"/>
                      <a:pt x="42" y="165"/>
                      <a:pt x="42" y="165"/>
                    </a:cubicBezTo>
                    <a:cubicBezTo>
                      <a:pt x="41" y="165"/>
                      <a:pt x="41" y="165"/>
                      <a:pt x="42" y="165"/>
                    </a:cubicBezTo>
                    <a:cubicBezTo>
                      <a:pt x="43" y="164"/>
                      <a:pt x="43" y="163"/>
                      <a:pt x="44" y="162"/>
                    </a:cubicBezTo>
                    <a:cubicBezTo>
                      <a:pt x="44" y="161"/>
                      <a:pt x="44" y="160"/>
                      <a:pt x="42" y="160"/>
                    </a:cubicBezTo>
                    <a:cubicBezTo>
                      <a:pt x="41" y="160"/>
                      <a:pt x="38" y="160"/>
                      <a:pt x="38" y="159"/>
                    </a:cubicBezTo>
                    <a:cubicBezTo>
                      <a:pt x="37" y="159"/>
                      <a:pt x="37" y="158"/>
                      <a:pt x="36" y="158"/>
                    </a:cubicBezTo>
                    <a:cubicBezTo>
                      <a:pt x="36" y="158"/>
                      <a:pt x="33" y="156"/>
                      <a:pt x="33" y="154"/>
                    </a:cubicBezTo>
                    <a:cubicBezTo>
                      <a:pt x="33" y="152"/>
                      <a:pt x="35" y="149"/>
                      <a:pt x="36" y="148"/>
                    </a:cubicBezTo>
                    <a:cubicBezTo>
                      <a:pt x="38" y="147"/>
                      <a:pt x="41" y="145"/>
                      <a:pt x="42" y="145"/>
                    </a:cubicBezTo>
                    <a:cubicBezTo>
                      <a:pt x="43" y="145"/>
                      <a:pt x="44" y="146"/>
                      <a:pt x="44" y="145"/>
                    </a:cubicBezTo>
                    <a:cubicBezTo>
                      <a:pt x="45" y="145"/>
                      <a:pt x="44" y="143"/>
                      <a:pt x="45" y="142"/>
                    </a:cubicBezTo>
                    <a:cubicBezTo>
                      <a:pt x="46" y="140"/>
                      <a:pt x="47" y="139"/>
                      <a:pt x="47" y="138"/>
                    </a:cubicBezTo>
                    <a:cubicBezTo>
                      <a:pt x="46" y="137"/>
                      <a:pt x="46" y="136"/>
                      <a:pt x="46" y="136"/>
                    </a:cubicBezTo>
                    <a:cubicBezTo>
                      <a:pt x="47" y="135"/>
                      <a:pt x="48" y="134"/>
                      <a:pt x="49" y="133"/>
                    </a:cubicBezTo>
                    <a:cubicBezTo>
                      <a:pt x="50" y="132"/>
                      <a:pt x="51" y="132"/>
                      <a:pt x="51" y="131"/>
                    </a:cubicBezTo>
                    <a:cubicBezTo>
                      <a:pt x="50" y="131"/>
                      <a:pt x="49" y="131"/>
                      <a:pt x="49" y="130"/>
                    </a:cubicBezTo>
                    <a:cubicBezTo>
                      <a:pt x="49" y="129"/>
                      <a:pt x="51" y="129"/>
                      <a:pt x="51" y="129"/>
                    </a:cubicBezTo>
                    <a:cubicBezTo>
                      <a:pt x="52" y="129"/>
                      <a:pt x="53" y="131"/>
                      <a:pt x="54" y="131"/>
                    </a:cubicBezTo>
                    <a:cubicBezTo>
                      <a:pt x="55" y="131"/>
                      <a:pt x="56" y="130"/>
                      <a:pt x="56" y="128"/>
                    </a:cubicBezTo>
                    <a:cubicBezTo>
                      <a:pt x="55" y="127"/>
                      <a:pt x="55" y="126"/>
                      <a:pt x="54" y="126"/>
                    </a:cubicBezTo>
                    <a:cubicBezTo>
                      <a:pt x="54" y="126"/>
                      <a:pt x="53" y="128"/>
                      <a:pt x="52" y="128"/>
                    </a:cubicBezTo>
                    <a:cubicBezTo>
                      <a:pt x="51" y="128"/>
                      <a:pt x="51" y="127"/>
                      <a:pt x="50" y="127"/>
                    </a:cubicBezTo>
                    <a:cubicBezTo>
                      <a:pt x="49" y="126"/>
                      <a:pt x="48" y="126"/>
                      <a:pt x="48" y="124"/>
                    </a:cubicBezTo>
                    <a:cubicBezTo>
                      <a:pt x="48" y="122"/>
                      <a:pt x="47" y="119"/>
                      <a:pt x="47" y="117"/>
                    </a:cubicBezTo>
                    <a:cubicBezTo>
                      <a:pt x="47" y="116"/>
                      <a:pt x="48" y="117"/>
                      <a:pt x="49" y="117"/>
                    </a:cubicBezTo>
                    <a:cubicBezTo>
                      <a:pt x="50" y="117"/>
                      <a:pt x="54" y="119"/>
                      <a:pt x="56" y="119"/>
                    </a:cubicBezTo>
                    <a:cubicBezTo>
                      <a:pt x="59" y="119"/>
                      <a:pt x="61" y="118"/>
                      <a:pt x="62" y="118"/>
                    </a:cubicBezTo>
                    <a:cubicBezTo>
                      <a:pt x="62" y="118"/>
                      <a:pt x="63" y="117"/>
                      <a:pt x="63" y="116"/>
                    </a:cubicBezTo>
                    <a:cubicBezTo>
                      <a:pt x="62" y="115"/>
                      <a:pt x="62" y="114"/>
                      <a:pt x="62" y="113"/>
                    </a:cubicBezTo>
                    <a:cubicBezTo>
                      <a:pt x="62" y="112"/>
                      <a:pt x="64" y="110"/>
                      <a:pt x="64" y="109"/>
                    </a:cubicBezTo>
                    <a:cubicBezTo>
                      <a:pt x="64" y="109"/>
                      <a:pt x="62" y="107"/>
                      <a:pt x="63" y="105"/>
                    </a:cubicBezTo>
                    <a:cubicBezTo>
                      <a:pt x="63" y="104"/>
                      <a:pt x="65" y="104"/>
                      <a:pt x="65" y="105"/>
                    </a:cubicBezTo>
                    <a:cubicBezTo>
                      <a:pt x="65" y="105"/>
                      <a:pt x="65" y="107"/>
                      <a:pt x="65" y="106"/>
                    </a:cubicBezTo>
                    <a:cubicBezTo>
                      <a:pt x="65" y="105"/>
                      <a:pt x="65" y="105"/>
                      <a:pt x="68" y="105"/>
                    </a:cubicBezTo>
                    <a:cubicBezTo>
                      <a:pt x="70" y="105"/>
                      <a:pt x="73" y="105"/>
                      <a:pt x="77" y="104"/>
                    </a:cubicBezTo>
                    <a:cubicBezTo>
                      <a:pt x="81" y="103"/>
                      <a:pt x="84" y="102"/>
                      <a:pt x="86" y="101"/>
                    </a:cubicBezTo>
                    <a:cubicBezTo>
                      <a:pt x="87" y="100"/>
                      <a:pt x="89" y="100"/>
                      <a:pt x="89" y="99"/>
                    </a:cubicBezTo>
                    <a:cubicBezTo>
                      <a:pt x="90" y="97"/>
                      <a:pt x="92" y="95"/>
                      <a:pt x="93" y="94"/>
                    </a:cubicBezTo>
                    <a:cubicBezTo>
                      <a:pt x="94" y="93"/>
                      <a:pt x="94" y="92"/>
                      <a:pt x="94" y="91"/>
                    </a:cubicBezTo>
                    <a:cubicBezTo>
                      <a:pt x="94" y="89"/>
                      <a:pt x="94" y="89"/>
                      <a:pt x="93" y="88"/>
                    </a:cubicBezTo>
                    <a:cubicBezTo>
                      <a:pt x="92" y="88"/>
                      <a:pt x="90" y="87"/>
                      <a:pt x="90" y="86"/>
                    </a:cubicBezTo>
                    <a:cubicBezTo>
                      <a:pt x="90" y="85"/>
                      <a:pt x="92" y="82"/>
                      <a:pt x="92" y="82"/>
                    </a:cubicBezTo>
                    <a:cubicBezTo>
                      <a:pt x="92" y="82"/>
                      <a:pt x="89" y="79"/>
                      <a:pt x="87" y="78"/>
                    </a:cubicBezTo>
                    <a:cubicBezTo>
                      <a:pt x="85" y="78"/>
                      <a:pt x="84" y="78"/>
                      <a:pt x="84" y="76"/>
                    </a:cubicBezTo>
                    <a:cubicBezTo>
                      <a:pt x="85" y="76"/>
                      <a:pt x="85" y="75"/>
                      <a:pt x="86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5" y="73"/>
                      <a:pt x="84" y="69"/>
                      <a:pt x="85" y="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1" name="Freeform 612">
                <a:extLst>
                  <a:ext uri="{FF2B5EF4-FFF2-40B4-BE49-F238E27FC236}">
                    <a16:creationId xmlns:a16="http://schemas.microsoft.com/office/drawing/2014/main" id="{9E90913C-EC7D-43C6-9A1B-3D5521FCC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" y="-97"/>
                <a:ext cx="64" cy="67"/>
              </a:xfrm>
              <a:custGeom>
                <a:avLst/>
                <a:gdLst>
                  <a:gd name="T0" fmla="*/ 17 w 24"/>
                  <a:gd name="T1" fmla="*/ 22 h 25"/>
                  <a:gd name="T2" fmla="*/ 20 w 24"/>
                  <a:gd name="T3" fmla="*/ 24 h 25"/>
                  <a:gd name="T4" fmla="*/ 20 w 24"/>
                  <a:gd name="T5" fmla="*/ 24 h 25"/>
                  <a:gd name="T6" fmla="*/ 19 w 24"/>
                  <a:gd name="T7" fmla="*/ 22 h 25"/>
                  <a:gd name="T8" fmla="*/ 21 w 24"/>
                  <a:gd name="T9" fmla="*/ 17 h 25"/>
                  <a:gd name="T10" fmla="*/ 22 w 24"/>
                  <a:gd name="T11" fmla="*/ 9 h 25"/>
                  <a:gd name="T12" fmla="*/ 24 w 24"/>
                  <a:gd name="T13" fmla="*/ 3 h 25"/>
                  <a:gd name="T14" fmla="*/ 24 w 24"/>
                  <a:gd name="T15" fmla="*/ 0 h 25"/>
                  <a:gd name="T16" fmla="*/ 23 w 24"/>
                  <a:gd name="T17" fmla="*/ 0 h 25"/>
                  <a:gd name="T18" fmla="*/ 21 w 24"/>
                  <a:gd name="T19" fmla="*/ 1 h 25"/>
                  <a:gd name="T20" fmla="*/ 15 w 24"/>
                  <a:gd name="T21" fmla="*/ 2 h 25"/>
                  <a:gd name="T22" fmla="*/ 10 w 24"/>
                  <a:gd name="T23" fmla="*/ 7 h 25"/>
                  <a:gd name="T24" fmla="*/ 8 w 24"/>
                  <a:gd name="T25" fmla="*/ 6 h 25"/>
                  <a:gd name="T26" fmla="*/ 4 w 24"/>
                  <a:gd name="T27" fmla="*/ 8 h 25"/>
                  <a:gd name="T28" fmla="*/ 3 w 24"/>
                  <a:gd name="T29" fmla="*/ 11 h 25"/>
                  <a:gd name="T30" fmla="*/ 0 w 24"/>
                  <a:gd name="T31" fmla="*/ 12 h 25"/>
                  <a:gd name="T32" fmla="*/ 0 w 24"/>
                  <a:gd name="T33" fmla="*/ 12 h 25"/>
                  <a:gd name="T34" fmla="*/ 0 w 24"/>
                  <a:gd name="T35" fmla="*/ 12 h 25"/>
                  <a:gd name="T36" fmla="*/ 5 w 24"/>
                  <a:gd name="T37" fmla="*/ 18 h 25"/>
                  <a:gd name="T38" fmla="*/ 10 w 24"/>
                  <a:gd name="T39" fmla="*/ 22 h 25"/>
                  <a:gd name="T40" fmla="*/ 17 w 24"/>
                  <a:gd name="T4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7" y="22"/>
                    </a:moveTo>
                    <a:cubicBezTo>
                      <a:pt x="17" y="23"/>
                      <a:pt x="18" y="25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3"/>
                      <a:pt x="19" y="22"/>
                      <a:pt x="19" y="22"/>
                    </a:cubicBezTo>
                    <a:cubicBezTo>
                      <a:pt x="19" y="21"/>
                      <a:pt x="20" y="19"/>
                      <a:pt x="21" y="17"/>
                    </a:cubicBezTo>
                    <a:cubicBezTo>
                      <a:pt x="21" y="15"/>
                      <a:pt x="22" y="11"/>
                      <a:pt x="22" y="9"/>
                    </a:cubicBezTo>
                    <a:cubicBezTo>
                      <a:pt x="22" y="6"/>
                      <a:pt x="24" y="5"/>
                      <a:pt x="24" y="3"/>
                    </a:cubicBezTo>
                    <a:cubicBezTo>
                      <a:pt x="23" y="1"/>
                      <a:pt x="24" y="1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2" y="0"/>
                      <a:pt x="21" y="0"/>
                      <a:pt x="21" y="1"/>
                    </a:cubicBezTo>
                    <a:cubicBezTo>
                      <a:pt x="19" y="3"/>
                      <a:pt x="16" y="2"/>
                      <a:pt x="15" y="2"/>
                    </a:cubicBezTo>
                    <a:cubicBezTo>
                      <a:pt x="14" y="2"/>
                      <a:pt x="11" y="6"/>
                      <a:pt x="10" y="7"/>
                    </a:cubicBezTo>
                    <a:cubicBezTo>
                      <a:pt x="9" y="7"/>
                      <a:pt x="9" y="6"/>
                      <a:pt x="8" y="6"/>
                    </a:cubicBezTo>
                    <a:cubicBezTo>
                      <a:pt x="6" y="6"/>
                      <a:pt x="5" y="7"/>
                      <a:pt x="4" y="8"/>
                    </a:cubicBezTo>
                    <a:cubicBezTo>
                      <a:pt x="4" y="9"/>
                      <a:pt x="4" y="11"/>
                      <a:pt x="3" y="11"/>
                    </a:cubicBezTo>
                    <a:cubicBezTo>
                      <a:pt x="3" y="11"/>
                      <a:pt x="1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3" y="16"/>
                      <a:pt x="5" y="18"/>
                    </a:cubicBezTo>
                    <a:cubicBezTo>
                      <a:pt x="7" y="20"/>
                      <a:pt x="9" y="21"/>
                      <a:pt x="10" y="22"/>
                    </a:cubicBezTo>
                    <a:cubicBezTo>
                      <a:pt x="13" y="22"/>
                      <a:pt x="16" y="22"/>
                      <a:pt x="1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2" name="Freeform 613">
                <a:extLst>
                  <a:ext uri="{FF2B5EF4-FFF2-40B4-BE49-F238E27FC236}">
                    <a16:creationId xmlns:a16="http://schemas.microsoft.com/office/drawing/2014/main" id="{7B470742-4C03-441D-B757-C14FC3513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" y="-38"/>
                <a:ext cx="46" cy="40"/>
              </a:xfrm>
              <a:custGeom>
                <a:avLst/>
                <a:gdLst>
                  <a:gd name="T0" fmla="*/ 16 w 17"/>
                  <a:gd name="T1" fmla="*/ 10 h 15"/>
                  <a:gd name="T2" fmla="*/ 17 w 17"/>
                  <a:gd name="T3" fmla="*/ 9 h 15"/>
                  <a:gd name="T4" fmla="*/ 16 w 17"/>
                  <a:gd name="T5" fmla="*/ 7 h 15"/>
                  <a:gd name="T6" fmla="*/ 11 w 17"/>
                  <a:gd name="T7" fmla="*/ 2 h 15"/>
                  <a:gd name="T8" fmla="*/ 11 w 17"/>
                  <a:gd name="T9" fmla="*/ 2 h 15"/>
                  <a:gd name="T10" fmla="*/ 8 w 17"/>
                  <a:gd name="T11" fmla="*/ 0 h 15"/>
                  <a:gd name="T12" fmla="*/ 1 w 17"/>
                  <a:gd name="T13" fmla="*/ 0 h 15"/>
                  <a:gd name="T14" fmla="*/ 2 w 17"/>
                  <a:gd name="T15" fmla="*/ 0 h 15"/>
                  <a:gd name="T16" fmla="*/ 1 w 17"/>
                  <a:gd name="T17" fmla="*/ 2 h 15"/>
                  <a:gd name="T18" fmla="*/ 0 w 17"/>
                  <a:gd name="T19" fmla="*/ 5 h 15"/>
                  <a:gd name="T20" fmla="*/ 1 w 17"/>
                  <a:gd name="T21" fmla="*/ 6 h 15"/>
                  <a:gd name="T22" fmla="*/ 3 w 17"/>
                  <a:gd name="T23" fmla="*/ 8 h 15"/>
                  <a:gd name="T24" fmla="*/ 5 w 17"/>
                  <a:gd name="T25" fmla="*/ 7 h 15"/>
                  <a:gd name="T26" fmla="*/ 3 w 17"/>
                  <a:gd name="T27" fmla="*/ 5 h 15"/>
                  <a:gd name="T28" fmla="*/ 4 w 17"/>
                  <a:gd name="T29" fmla="*/ 6 h 15"/>
                  <a:gd name="T30" fmla="*/ 7 w 17"/>
                  <a:gd name="T31" fmla="*/ 8 h 15"/>
                  <a:gd name="T32" fmla="*/ 8 w 17"/>
                  <a:gd name="T33" fmla="*/ 9 h 15"/>
                  <a:gd name="T34" fmla="*/ 11 w 17"/>
                  <a:gd name="T35" fmla="*/ 11 h 15"/>
                  <a:gd name="T36" fmla="*/ 13 w 17"/>
                  <a:gd name="T37" fmla="*/ 15 h 15"/>
                  <a:gd name="T38" fmla="*/ 16 w 17"/>
                  <a:gd name="T39" fmla="*/ 15 h 15"/>
                  <a:gd name="T40" fmla="*/ 17 w 17"/>
                  <a:gd name="T41" fmla="*/ 13 h 15"/>
                  <a:gd name="T42" fmla="*/ 16 w 17"/>
                  <a:gd name="T43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16" y="10"/>
                    </a:moveTo>
                    <a:cubicBezTo>
                      <a:pt x="16" y="10"/>
                      <a:pt x="16" y="9"/>
                      <a:pt x="17" y="9"/>
                    </a:cubicBezTo>
                    <a:cubicBezTo>
                      <a:pt x="17" y="8"/>
                      <a:pt x="16" y="7"/>
                      <a:pt x="16" y="7"/>
                    </a:cubicBezTo>
                    <a:cubicBezTo>
                      <a:pt x="15" y="6"/>
                      <a:pt x="13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3"/>
                      <a:pt x="8" y="1"/>
                      <a:pt x="8" y="0"/>
                    </a:cubicBezTo>
                    <a:cubicBezTo>
                      <a:pt x="7" y="0"/>
                      <a:pt x="4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1" y="2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2" y="7"/>
                      <a:pt x="2" y="7"/>
                      <a:pt x="3" y="8"/>
                    </a:cubicBezTo>
                    <a:cubicBezTo>
                      <a:pt x="4" y="8"/>
                      <a:pt x="5" y="8"/>
                      <a:pt x="5" y="7"/>
                    </a:cubicBezTo>
                    <a:cubicBezTo>
                      <a:pt x="5" y="6"/>
                      <a:pt x="3" y="5"/>
                      <a:pt x="3" y="5"/>
                    </a:cubicBezTo>
                    <a:cubicBezTo>
                      <a:pt x="3" y="5"/>
                      <a:pt x="4" y="5"/>
                      <a:pt x="4" y="6"/>
                    </a:cubicBezTo>
                    <a:cubicBezTo>
                      <a:pt x="5" y="6"/>
                      <a:pt x="6" y="7"/>
                      <a:pt x="7" y="8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9" y="9"/>
                      <a:pt x="11" y="10"/>
                      <a:pt x="11" y="11"/>
                    </a:cubicBezTo>
                    <a:cubicBezTo>
                      <a:pt x="12" y="12"/>
                      <a:pt x="12" y="14"/>
                      <a:pt x="13" y="15"/>
                    </a:cubicBezTo>
                    <a:cubicBezTo>
                      <a:pt x="14" y="15"/>
                      <a:pt x="15" y="15"/>
                      <a:pt x="16" y="15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7" y="12"/>
                      <a:pt x="16" y="12"/>
                      <a:pt x="1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3" name="Freeform 614">
                <a:extLst>
                  <a:ext uri="{FF2B5EF4-FFF2-40B4-BE49-F238E27FC236}">
                    <a16:creationId xmlns:a16="http://schemas.microsoft.com/office/drawing/2014/main" id="{1F0BA0AD-9B13-4B3E-BCDB-4737298F8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-89"/>
                <a:ext cx="32" cy="22"/>
              </a:xfrm>
              <a:custGeom>
                <a:avLst/>
                <a:gdLst>
                  <a:gd name="T0" fmla="*/ 5 w 12"/>
                  <a:gd name="T1" fmla="*/ 1 h 8"/>
                  <a:gd name="T2" fmla="*/ 5 w 12"/>
                  <a:gd name="T3" fmla="*/ 0 h 8"/>
                  <a:gd name="T4" fmla="*/ 0 w 12"/>
                  <a:gd name="T5" fmla="*/ 4 h 8"/>
                  <a:gd name="T6" fmla="*/ 7 w 12"/>
                  <a:gd name="T7" fmla="*/ 7 h 8"/>
                  <a:gd name="T8" fmla="*/ 12 w 12"/>
                  <a:gd name="T9" fmla="*/ 7 h 8"/>
                  <a:gd name="T10" fmla="*/ 12 w 12"/>
                  <a:gd name="T11" fmla="*/ 7 h 8"/>
                  <a:gd name="T12" fmla="*/ 12 w 12"/>
                  <a:gd name="T13" fmla="*/ 4 h 8"/>
                  <a:gd name="T14" fmla="*/ 5 w 12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5" y="1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5" y="6"/>
                      <a:pt x="7" y="7"/>
                    </a:cubicBezTo>
                    <a:cubicBezTo>
                      <a:pt x="9" y="7"/>
                      <a:pt x="11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4"/>
                      <a:pt x="12" y="4"/>
                    </a:cubicBezTo>
                    <a:cubicBezTo>
                      <a:pt x="11" y="3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4" name="Freeform 615">
                <a:extLst>
                  <a:ext uri="{FF2B5EF4-FFF2-40B4-BE49-F238E27FC236}">
                    <a16:creationId xmlns:a16="http://schemas.microsoft.com/office/drawing/2014/main" id="{EF769F9D-4EC4-44D8-ABCC-D619FAA5C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" y="-140"/>
                <a:ext cx="56" cy="62"/>
              </a:xfrm>
              <a:custGeom>
                <a:avLst/>
                <a:gdLst>
                  <a:gd name="T0" fmla="*/ 17 w 21"/>
                  <a:gd name="T1" fmla="*/ 16 h 23"/>
                  <a:gd name="T2" fmla="*/ 21 w 21"/>
                  <a:gd name="T3" fmla="*/ 12 h 23"/>
                  <a:gd name="T4" fmla="*/ 21 w 21"/>
                  <a:gd name="T5" fmla="*/ 12 h 23"/>
                  <a:gd name="T6" fmla="*/ 20 w 21"/>
                  <a:gd name="T7" fmla="*/ 12 h 23"/>
                  <a:gd name="T8" fmla="*/ 18 w 21"/>
                  <a:gd name="T9" fmla="*/ 11 h 23"/>
                  <a:gd name="T10" fmla="*/ 17 w 21"/>
                  <a:gd name="T11" fmla="*/ 11 h 23"/>
                  <a:gd name="T12" fmla="*/ 17 w 21"/>
                  <a:gd name="T13" fmla="*/ 0 h 23"/>
                  <a:gd name="T14" fmla="*/ 7 w 21"/>
                  <a:gd name="T15" fmla="*/ 0 h 23"/>
                  <a:gd name="T16" fmla="*/ 5 w 21"/>
                  <a:gd name="T17" fmla="*/ 3 h 23"/>
                  <a:gd name="T18" fmla="*/ 10 w 21"/>
                  <a:gd name="T19" fmla="*/ 9 h 23"/>
                  <a:gd name="T20" fmla="*/ 3 w 21"/>
                  <a:gd name="T21" fmla="*/ 10 h 23"/>
                  <a:gd name="T22" fmla="*/ 0 w 21"/>
                  <a:gd name="T23" fmla="*/ 18 h 23"/>
                  <a:gd name="T24" fmla="*/ 1 w 21"/>
                  <a:gd name="T25" fmla="*/ 19 h 23"/>
                  <a:gd name="T26" fmla="*/ 5 w 21"/>
                  <a:gd name="T27" fmla="*/ 22 h 23"/>
                  <a:gd name="T28" fmla="*/ 12 w 21"/>
                  <a:gd name="T29" fmla="*/ 23 h 23"/>
                  <a:gd name="T30" fmla="*/ 12 w 21"/>
                  <a:gd name="T31" fmla="*/ 23 h 23"/>
                  <a:gd name="T32" fmla="*/ 17 w 21"/>
                  <a:gd name="T33" fmla="*/ 19 h 23"/>
                  <a:gd name="T34" fmla="*/ 17 w 21"/>
                  <a:gd name="T35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23">
                    <a:moveTo>
                      <a:pt x="17" y="16"/>
                    </a:moveTo>
                    <a:cubicBezTo>
                      <a:pt x="17" y="16"/>
                      <a:pt x="19" y="13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2"/>
                      <a:pt x="20" y="12"/>
                    </a:cubicBezTo>
                    <a:cubicBezTo>
                      <a:pt x="19" y="12"/>
                      <a:pt x="19" y="11"/>
                      <a:pt x="18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3"/>
                      <a:pt x="5" y="3"/>
                    </a:cubicBezTo>
                    <a:cubicBezTo>
                      <a:pt x="5" y="4"/>
                      <a:pt x="9" y="7"/>
                      <a:pt x="10" y="9"/>
                    </a:cubicBezTo>
                    <a:cubicBezTo>
                      <a:pt x="11" y="11"/>
                      <a:pt x="4" y="10"/>
                      <a:pt x="3" y="10"/>
                    </a:cubicBezTo>
                    <a:cubicBezTo>
                      <a:pt x="2" y="10"/>
                      <a:pt x="1" y="15"/>
                      <a:pt x="0" y="18"/>
                    </a:cubicBezTo>
                    <a:cubicBezTo>
                      <a:pt x="0" y="18"/>
                      <a:pt x="1" y="19"/>
                      <a:pt x="1" y="19"/>
                    </a:cubicBezTo>
                    <a:cubicBezTo>
                      <a:pt x="3" y="20"/>
                      <a:pt x="4" y="22"/>
                      <a:pt x="5" y="22"/>
                    </a:cubicBezTo>
                    <a:cubicBezTo>
                      <a:pt x="7" y="22"/>
                      <a:pt x="10" y="22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7" y="17"/>
                      <a:pt x="17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5" name="Freeform 616">
                <a:extLst>
                  <a:ext uri="{FF2B5EF4-FFF2-40B4-BE49-F238E27FC236}">
                    <a16:creationId xmlns:a16="http://schemas.microsoft.com/office/drawing/2014/main" id="{E5A53B45-4EF8-4210-B9B4-C43F51F01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-375"/>
                <a:ext cx="446" cy="284"/>
              </a:xfrm>
              <a:custGeom>
                <a:avLst/>
                <a:gdLst>
                  <a:gd name="T0" fmla="*/ 147 w 167"/>
                  <a:gd name="T1" fmla="*/ 97 h 106"/>
                  <a:gd name="T2" fmla="*/ 144 w 167"/>
                  <a:gd name="T3" fmla="*/ 88 h 106"/>
                  <a:gd name="T4" fmla="*/ 155 w 167"/>
                  <a:gd name="T5" fmla="*/ 88 h 106"/>
                  <a:gd name="T6" fmla="*/ 160 w 167"/>
                  <a:gd name="T7" fmla="*/ 86 h 106"/>
                  <a:gd name="T8" fmla="*/ 163 w 167"/>
                  <a:gd name="T9" fmla="*/ 73 h 106"/>
                  <a:gd name="T10" fmla="*/ 163 w 167"/>
                  <a:gd name="T11" fmla="*/ 66 h 106"/>
                  <a:gd name="T12" fmla="*/ 146 w 167"/>
                  <a:gd name="T13" fmla="*/ 77 h 106"/>
                  <a:gd name="T14" fmla="*/ 141 w 167"/>
                  <a:gd name="T15" fmla="*/ 84 h 106"/>
                  <a:gd name="T16" fmla="*/ 130 w 167"/>
                  <a:gd name="T17" fmla="*/ 84 h 106"/>
                  <a:gd name="T18" fmla="*/ 121 w 167"/>
                  <a:gd name="T19" fmla="*/ 83 h 106"/>
                  <a:gd name="T20" fmla="*/ 111 w 167"/>
                  <a:gd name="T21" fmla="*/ 72 h 106"/>
                  <a:gd name="T22" fmla="*/ 107 w 167"/>
                  <a:gd name="T23" fmla="*/ 54 h 106"/>
                  <a:gd name="T24" fmla="*/ 110 w 167"/>
                  <a:gd name="T25" fmla="*/ 42 h 106"/>
                  <a:gd name="T26" fmla="*/ 100 w 167"/>
                  <a:gd name="T27" fmla="*/ 37 h 106"/>
                  <a:gd name="T28" fmla="*/ 93 w 167"/>
                  <a:gd name="T29" fmla="*/ 26 h 106"/>
                  <a:gd name="T30" fmla="*/ 81 w 167"/>
                  <a:gd name="T31" fmla="*/ 17 h 106"/>
                  <a:gd name="T32" fmla="*/ 70 w 167"/>
                  <a:gd name="T33" fmla="*/ 19 h 106"/>
                  <a:gd name="T34" fmla="*/ 58 w 167"/>
                  <a:gd name="T35" fmla="*/ 6 h 106"/>
                  <a:gd name="T36" fmla="*/ 49 w 167"/>
                  <a:gd name="T37" fmla="*/ 8 h 106"/>
                  <a:gd name="T38" fmla="*/ 13 w 167"/>
                  <a:gd name="T39" fmla="*/ 0 h 106"/>
                  <a:gd name="T40" fmla="*/ 2 w 167"/>
                  <a:gd name="T41" fmla="*/ 5 h 106"/>
                  <a:gd name="T42" fmla="*/ 9 w 167"/>
                  <a:gd name="T43" fmla="*/ 19 h 106"/>
                  <a:gd name="T44" fmla="*/ 17 w 167"/>
                  <a:gd name="T45" fmla="*/ 30 h 106"/>
                  <a:gd name="T46" fmla="*/ 12 w 167"/>
                  <a:gd name="T47" fmla="*/ 30 h 106"/>
                  <a:gd name="T48" fmla="*/ 22 w 167"/>
                  <a:gd name="T49" fmla="*/ 36 h 106"/>
                  <a:gd name="T50" fmla="*/ 28 w 167"/>
                  <a:gd name="T51" fmla="*/ 45 h 106"/>
                  <a:gd name="T52" fmla="*/ 33 w 167"/>
                  <a:gd name="T53" fmla="*/ 51 h 106"/>
                  <a:gd name="T54" fmla="*/ 41 w 167"/>
                  <a:gd name="T55" fmla="*/ 58 h 106"/>
                  <a:gd name="T56" fmla="*/ 40 w 167"/>
                  <a:gd name="T57" fmla="*/ 53 h 106"/>
                  <a:gd name="T58" fmla="*/ 35 w 167"/>
                  <a:gd name="T59" fmla="*/ 49 h 106"/>
                  <a:gd name="T60" fmla="*/ 35 w 167"/>
                  <a:gd name="T61" fmla="*/ 45 h 106"/>
                  <a:gd name="T62" fmla="*/ 30 w 167"/>
                  <a:gd name="T63" fmla="*/ 36 h 106"/>
                  <a:gd name="T64" fmla="*/ 22 w 167"/>
                  <a:gd name="T65" fmla="*/ 25 h 106"/>
                  <a:gd name="T66" fmla="*/ 17 w 167"/>
                  <a:gd name="T67" fmla="*/ 19 h 106"/>
                  <a:gd name="T68" fmla="*/ 12 w 167"/>
                  <a:gd name="T69" fmla="*/ 6 h 106"/>
                  <a:gd name="T70" fmla="*/ 16 w 167"/>
                  <a:gd name="T71" fmla="*/ 7 h 106"/>
                  <a:gd name="T72" fmla="*/ 22 w 167"/>
                  <a:gd name="T73" fmla="*/ 8 h 106"/>
                  <a:gd name="T74" fmla="*/ 26 w 167"/>
                  <a:gd name="T75" fmla="*/ 21 h 106"/>
                  <a:gd name="T76" fmla="*/ 27 w 167"/>
                  <a:gd name="T77" fmla="*/ 22 h 106"/>
                  <a:gd name="T78" fmla="*/ 35 w 167"/>
                  <a:gd name="T79" fmla="*/ 29 h 106"/>
                  <a:gd name="T80" fmla="*/ 39 w 167"/>
                  <a:gd name="T81" fmla="*/ 34 h 106"/>
                  <a:gd name="T82" fmla="*/ 43 w 167"/>
                  <a:gd name="T83" fmla="*/ 37 h 106"/>
                  <a:gd name="T84" fmla="*/ 46 w 167"/>
                  <a:gd name="T85" fmla="*/ 43 h 106"/>
                  <a:gd name="T86" fmla="*/ 50 w 167"/>
                  <a:gd name="T87" fmla="*/ 47 h 106"/>
                  <a:gd name="T88" fmla="*/ 55 w 167"/>
                  <a:gd name="T89" fmla="*/ 52 h 106"/>
                  <a:gd name="T90" fmla="*/ 64 w 167"/>
                  <a:gd name="T91" fmla="*/ 63 h 106"/>
                  <a:gd name="T92" fmla="*/ 65 w 167"/>
                  <a:gd name="T93" fmla="*/ 66 h 106"/>
                  <a:gd name="T94" fmla="*/ 65 w 167"/>
                  <a:gd name="T95" fmla="*/ 71 h 106"/>
                  <a:gd name="T96" fmla="*/ 69 w 167"/>
                  <a:gd name="T97" fmla="*/ 80 h 106"/>
                  <a:gd name="T98" fmla="*/ 78 w 167"/>
                  <a:gd name="T99" fmla="*/ 86 h 106"/>
                  <a:gd name="T100" fmla="*/ 94 w 167"/>
                  <a:gd name="T101" fmla="*/ 93 h 106"/>
                  <a:gd name="T102" fmla="*/ 111 w 167"/>
                  <a:gd name="T103" fmla="*/ 99 h 106"/>
                  <a:gd name="T104" fmla="*/ 122 w 167"/>
                  <a:gd name="T105" fmla="*/ 97 h 106"/>
                  <a:gd name="T106" fmla="*/ 133 w 167"/>
                  <a:gd name="T107" fmla="*/ 102 h 106"/>
                  <a:gd name="T108" fmla="*/ 140 w 167"/>
                  <a:gd name="T109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7" h="106">
                    <a:moveTo>
                      <a:pt x="140" y="98"/>
                    </a:moveTo>
                    <a:cubicBezTo>
                      <a:pt x="141" y="98"/>
                      <a:pt x="148" y="99"/>
                      <a:pt x="147" y="97"/>
                    </a:cubicBezTo>
                    <a:cubicBezTo>
                      <a:pt x="146" y="95"/>
                      <a:pt x="142" y="92"/>
                      <a:pt x="142" y="91"/>
                    </a:cubicBezTo>
                    <a:cubicBezTo>
                      <a:pt x="143" y="91"/>
                      <a:pt x="144" y="88"/>
                      <a:pt x="144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5" y="88"/>
                      <a:pt x="157" y="84"/>
                      <a:pt x="159" y="84"/>
                    </a:cubicBezTo>
                    <a:cubicBezTo>
                      <a:pt x="159" y="85"/>
                      <a:pt x="160" y="85"/>
                      <a:pt x="160" y="86"/>
                    </a:cubicBezTo>
                    <a:cubicBezTo>
                      <a:pt x="161" y="84"/>
                      <a:pt x="163" y="82"/>
                      <a:pt x="163" y="81"/>
                    </a:cubicBezTo>
                    <a:cubicBezTo>
                      <a:pt x="163" y="79"/>
                      <a:pt x="162" y="76"/>
                      <a:pt x="163" y="73"/>
                    </a:cubicBezTo>
                    <a:cubicBezTo>
                      <a:pt x="165" y="71"/>
                      <a:pt x="167" y="70"/>
                      <a:pt x="167" y="69"/>
                    </a:cubicBezTo>
                    <a:cubicBezTo>
                      <a:pt x="166" y="68"/>
                      <a:pt x="167" y="66"/>
                      <a:pt x="163" y="66"/>
                    </a:cubicBezTo>
                    <a:cubicBezTo>
                      <a:pt x="160" y="67"/>
                      <a:pt x="150" y="68"/>
                      <a:pt x="148" y="70"/>
                    </a:cubicBezTo>
                    <a:cubicBezTo>
                      <a:pt x="146" y="72"/>
                      <a:pt x="147" y="76"/>
                      <a:pt x="146" y="77"/>
                    </a:cubicBezTo>
                    <a:cubicBezTo>
                      <a:pt x="145" y="78"/>
                      <a:pt x="142" y="82"/>
                      <a:pt x="142" y="82"/>
                    </a:cubicBezTo>
                    <a:cubicBezTo>
                      <a:pt x="142" y="82"/>
                      <a:pt x="142" y="83"/>
                      <a:pt x="141" y="84"/>
                    </a:cubicBezTo>
                    <a:cubicBezTo>
                      <a:pt x="140" y="84"/>
                      <a:pt x="139" y="83"/>
                      <a:pt x="138" y="83"/>
                    </a:cubicBezTo>
                    <a:cubicBezTo>
                      <a:pt x="137" y="83"/>
                      <a:pt x="132" y="84"/>
                      <a:pt x="130" y="84"/>
                    </a:cubicBezTo>
                    <a:cubicBezTo>
                      <a:pt x="127" y="85"/>
                      <a:pt x="126" y="86"/>
                      <a:pt x="124" y="85"/>
                    </a:cubicBezTo>
                    <a:cubicBezTo>
                      <a:pt x="123" y="84"/>
                      <a:pt x="123" y="83"/>
                      <a:pt x="121" y="83"/>
                    </a:cubicBezTo>
                    <a:cubicBezTo>
                      <a:pt x="118" y="82"/>
                      <a:pt x="115" y="82"/>
                      <a:pt x="114" y="79"/>
                    </a:cubicBezTo>
                    <a:cubicBezTo>
                      <a:pt x="113" y="76"/>
                      <a:pt x="112" y="74"/>
                      <a:pt x="111" y="72"/>
                    </a:cubicBezTo>
                    <a:cubicBezTo>
                      <a:pt x="109" y="70"/>
                      <a:pt x="108" y="68"/>
                      <a:pt x="107" y="63"/>
                    </a:cubicBezTo>
                    <a:cubicBezTo>
                      <a:pt x="106" y="59"/>
                      <a:pt x="107" y="56"/>
                      <a:pt x="107" y="54"/>
                    </a:cubicBezTo>
                    <a:cubicBezTo>
                      <a:pt x="107" y="53"/>
                      <a:pt x="106" y="49"/>
                      <a:pt x="106" y="47"/>
                    </a:cubicBezTo>
                    <a:cubicBezTo>
                      <a:pt x="107" y="46"/>
                      <a:pt x="109" y="44"/>
                      <a:pt x="110" y="42"/>
                    </a:cubicBezTo>
                    <a:cubicBezTo>
                      <a:pt x="110" y="41"/>
                      <a:pt x="110" y="41"/>
                      <a:pt x="110" y="40"/>
                    </a:cubicBezTo>
                    <a:cubicBezTo>
                      <a:pt x="106" y="39"/>
                      <a:pt x="101" y="38"/>
                      <a:pt x="100" y="37"/>
                    </a:cubicBezTo>
                    <a:cubicBezTo>
                      <a:pt x="99" y="37"/>
                      <a:pt x="97" y="35"/>
                      <a:pt x="97" y="33"/>
                    </a:cubicBezTo>
                    <a:cubicBezTo>
                      <a:pt x="97" y="31"/>
                      <a:pt x="95" y="28"/>
                      <a:pt x="93" y="26"/>
                    </a:cubicBezTo>
                    <a:cubicBezTo>
                      <a:pt x="90" y="25"/>
                      <a:pt x="90" y="22"/>
                      <a:pt x="89" y="20"/>
                    </a:cubicBezTo>
                    <a:cubicBezTo>
                      <a:pt x="88" y="18"/>
                      <a:pt x="83" y="17"/>
                      <a:pt x="81" y="17"/>
                    </a:cubicBezTo>
                    <a:cubicBezTo>
                      <a:pt x="79" y="17"/>
                      <a:pt x="78" y="22"/>
                      <a:pt x="76" y="22"/>
                    </a:cubicBezTo>
                    <a:cubicBezTo>
                      <a:pt x="75" y="22"/>
                      <a:pt x="71" y="20"/>
                      <a:pt x="70" y="19"/>
                    </a:cubicBezTo>
                    <a:cubicBezTo>
                      <a:pt x="69" y="18"/>
                      <a:pt x="68" y="12"/>
                      <a:pt x="68" y="12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3" y="6"/>
                      <a:pt x="6" y="12"/>
                      <a:pt x="7" y="14"/>
                    </a:cubicBezTo>
                    <a:cubicBezTo>
                      <a:pt x="8" y="17"/>
                      <a:pt x="8" y="17"/>
                      <a:pt x="9" y="19"/>
                    </a:cubicBezTo>
                    <a:cubicBezTo>
                      <a:pt x="10" y="20"/>
                      <a:pt x="15" y="23"/>
                      <a:pt x="16" y="25"/>
                    </a:cubicBezTo>
                    <a:cubicBezTo>
                      <a:pt x="17" y="26"/>
                      <a:pt x="17" y="29"/>
                      <a:pt x="17" y="30"/>
                    </a:cubicBezTo>
                    <a:cubicBezTo>
                      <a:pt x="17" y="31"/>
                      <a:pt x="17" y="31"/>
                      <a:pt x="16" y="30"/>
                    </a:cubicBezTo>
                    <a:cubicBezTo>
                      <a:pt x="15" y="29"/>
                      <a:pt x="12" y="29"/>
                      <a:pt x="12" y="30"/>
                    </a:cubicBezTo>
                    <a:cubicBezTo>
                      <a:pt x="13" y="32"/>
                      <a:pt x="17" y="35"/>
                      <a:pt x="19" y="35"/>
                    </a:cubicBezTo>
                    <a:cubicBezTo>
                      <a:pt x="20" y="35"/>
                      <a:pt x="21" y="35"/>
                      <a:pt x="22" y="36"/>
                    </a:cubicBezTo>
                    <a:cubicBezTo>
                      <a:pt x="23" y="37"/>
                      <a:pt x="27" y="40"/>
                      <a:pt x="28" y="41"/>
                    </a:cubicBezTo>
                    <a:cubicBezTo>
                      <a:pt x="28" y="42"/>
                      <a:pt x="29" y="44"/>
                      <a:pt x="28" y="45"/>
                    </a:cubicBezTo>
                    <a:cubicBezTo>
                      <a:pt x="27" y="46"/>
                      <a:pt x="26" y="46"/>
                      <a:pt x="27" y="47"/>
                    </a:cubicBezTo>
                    <a:cubicBezTo>
                      <a:pt x="28" y="48"/>
                      <a:pt x="32" y="50"/>
                      <a:pt x="33" y="51"/>
                    </a:cubicBezTo>
                    <a:cubicBezTo>
                      <a:pt x="35" y="53"/>
                      <a:pt x="37" y="55"/>
                      <a:pt x="38" y="57"/>
                    </a:cubicBezTo>
                    <a:cubicBezTo>
                      <a:pt x="40" y="58"/>
                      <a:pt x="40" y="59"/>
                      <a:pt x="41" y="58"/>
                    </a:cubicBezTo>
                    <a:cubicBezTo>
                      <a:pt x="41" y="57"/>
                      <a:pt x="43" y="56"/>
                      <a:pt x="42" y="55"/>
                    </a:cubicBezTo>
                    <a:cubicBezTo>
                      <a:pt x="41" y="54"/>
                      <a:pt x="40" y="54"/>
                      <a:pt x="40" y="53"/>
                    </a:cubicBezTo>
                    <a:cubicBezTo>
                      <a:pt x="40" y="52"/>
                      <a:pt x="40" y="51"/>
                      <a:pt x="39" y="51"/>
                    </a:cubicBezTo>
                    <a:cubicBezTo>
                      <a:pt x="38" y="50"/>
                      <a:pt x="36" y="51"/>
                      <a:pt x="35" y="49"/>
                    </a:cubicBezTo>
                    <a:cubicBezTo>
                      <a:pt x="34" y="47"/>
                      <a:pt x="36" y="47"/>
                      <a:pt x="36" y="46"/>
                    </a:cubicBezTo>
                    <a:cubicBezTo>
                      <a:pt x="36" y="46"/>
                      <a:pt x="35" y="46"/>
                      <a:pt x="35" y="45"/>
                    </a:cubicBezTo>
                    <a:cubicBezTo>
                      <a:pt x="34" y="45"/>
                      <a:pt x="32" y="41"/>
                      <a:pt x="32" y="40"/>
                    </a:cubicBezTo>
                    <a:cubicBezTo>
                      <a:pt x="32" y="38"/>
                      <a:pt x="31" y="37"/>
                      <a:pt x="30" y="36"/>
                    </a:cubicBezTo>
                    <a:cubicBezTo>
                      <a:pt x="29" y="35"/>
                      <a:pt x="25" y="31"/>
                      <a:pt x="25" y="30"/>
                    </a:cubicBezTo>
                    <a:cubicBezTo>
                      <a:pt x="24" y="29"/>
                      <a:pt x="23" y="26"/>
                      <a:pt x="22" y="25"/>
                    </a:cubicBezTo>
                    <a:cubicBezTo>
                      <a:pt x="21" y="24"/>
                      <a:pt x="20" y="23"/>
                      <a:pt x="20" y="23"/>
                    </a:cubicBezTo>
                    <a:cubicBezTo>
                      <a:pt x="19" y="22"/>
                      <a:pt x="19" y="20"/>
                      <a:pt x="17" y="19"/>
                    </a:cubicBezTo>
                    <a:cubicBezTo>
                      <a:pt x="15" y="17"/>
                      <a:pt x="14" y="17"/>
                      <a:pt x="14" y="15"/>
                    </a:cubicBezTo>
                    <a:cubicBezTo>
                      <a:pt x="14" y="14"/>
                      <a:pt x="12" y="7"/>
                      <a:pt x="12" y="6"/>
                    </a:cubicBezTo>
                    <a:cubicBezTo>
                      <a:pt x="12" y="5"/>
                      <a:pt x="12" y="4"/>
                      <a:pt x="14" y="5"/>
                    </a:cubicBezTo>
                    <a:cubicBezTo>
                      <a:pt x="15" y="6"/>
                      <a:pt x="16" y="7"/>
                      <a:pt x="16" y="7"/>
                    </a:cubicBezTo>
                    <a:cubicBezTo>
                      <a:pt x="17" y="6"/>
                      <a:pt x="18" y="6"/>
                      <a:pt x="19" y="7"/>
                    </a:cubicBezTo>
                    <a:cubicBezTo>
                      <a:pt x="20" y="8"/>
                      <a:pt x="21" y="8"/>
                      <a:pt x="22" y="8"/>
                    </a:cubicBezTo>
                    <a:cubicBezTo>
                      <a:pt x="23" y="9"/>
                      <a:pt x="23" y="13"/>
                      <a:pt x="24" y="16"/>
                    </a:cubicBezTo>
                    <a:cubicBezTo>
                      <a:pt x="26" y="19"/>
                      <a:pt x="26" y="20"/>
                      <a:pt x="26" y="21"/>
                    </a:cubicBezTo>
                    <a:cubicBezTo>
                      <a:pt x="26" y="22"/>
                      <a:pt x="24" y="24"/>
                      <a:pt x="25" y="23"/>
                    </a:cubicBezTo>
                    <a:cubicBezTo>
                      <a:pt x="27" y="22"/>
                      <a:pt x="26" y="20"/>
                      <a:pt x="27" y="22"/>
                    </a:cubicBezTo>
                    <a:cubicBezTo>
                      <a:pt x="29" y="23"/>
                      <a:pt x="29" y="24"/>
                      <a:pt x="31" y="26"/>
                    </a:cubicBezTo>
                    <a:cubicBezTo>
                      <a:pt x="33" y="27"/>
                      <a:pt x="33" y="28"/>
                      <a:pt x="35" y="29"/>
                    </a:cubicBezTo>
                    <a:cubicBezTo>
                      <a:pt x="36" y="29"/>
                      <a:pt x="35" y="30"/>
                      <a:pt x="36" y="31"/>
                    </a:cubicBezTo>
                    <a:cubicBezTo>
                      <a:pt x="37" y="33"/>
                      <a:pt x="39" y="33"/>
                      <a:pt x="39" y="34"/>
                    </a:cubicBezTo>
                    <a:cubicBezTo>
                      <a:pt x="40" y="35"/>
                      <a:pt x="40" y="36"/>
                      <a:pt x="41" y="36"/>
                    </a:cubicBezTo>
                    <a:cubicBezTo>
                      <a:pt x="42" y="36"/>
                      <a:pt x="43" y="36"/>
                      <a:pt x="43" y="37"/>
                    </a:cubicBezTo>
                    <a:cubicBezTo>
                      <a:pt x="43" y="38"/>
                      <a:pt x="42" y="39"/>
                      <a:pt x="42" y="40"/>
                    </a:cubicBezTo>
                    <a:cubicBezTo>
                      <a:pt x="43" y="42"/>
                      <a:pt x="45" y="42"/>
                      <a:pt x="46" y="43"/>
                    </a:cubicBezTo>
                    <a:cubicBezTo>
                      <a:pt x="47" y="44"/>
                      <a:pt x="47" y="44"/>
                      <a:pt x="48" y="44"/>
                    </a:cubicBezTo>
                    <a:cubicBezTo>
                      <a:pt x="48" y="45"/>
                      <a:pt x="50" y="46"/>
                      <a:pt x="50" y="47"/>
                    </a:cubicBezTo>
                    <a:cubicBezTo>
                      <a:pt x="50" y="47"/>
                      <a:pt x="51" y="48"/>
                      <a:pt x="51" y="49"/>
                    </a:cubicBezTo>
                    <a:cubicBezTo>
                      <a:pt x="52" y="49"/>
                      <a:pt x="54" y="51"/>
                      <a:pt x="55" y="52"/>
                    </a:cubicBezTo>
                    <a:cubicBezTo>
                      <a:pt x="56" y="53"/>
                      <a:pt x="60" y="57"/>
                      <a:pt x="61" y="59"/>
                    </a:cubicBezTo>
                    <a:cubicBezTo>
                      <a:pt x="63" y="60"/>
                      <a:pt x="64" y="62"/>
                      <a:pt x="64" y="63"/>
                    </a:cubicBezTo>
                    <a:cubicBezTo>
                      <a:pt x="64" y="64"/>
                      <a:pt x="62" y="65"/>
                      <a:pt x="63" y="65"/>
                    </a:cubicBezTo>
                    <a:cubicBezTo>
                      <a:pt x="64" y="65"/>
                      <a:pt x="65" y="65"/>
                      <a:pt x="65" y="66"/>
                    </a:cubicBezTo>
                    <a:cubicBezTo>
                      <a:pt x="66" y="67"/>
                      <a:pt x="65" y="69"/>
                      <a:pt x="64" y="70"/>
                    </a:cubicBezTo>
                    <a:cubicBezTo>
                      <a:pt x="64" y="71"/>
                      <a:pt x="65" y="70"/>
                      <a:pt x="65" y="71"/>
                    </a:cubicBezTo>
                    <a:cubicBezTo>
                      <a:pt x="65" y="72"/>
                      <a:pt x="63" y="73"/>
                      <a:pt x="64" y="74"/>
                    </a:cubicBezTo>
                    <a:cubicBezTo>
                      <a:pt x="64" y="75"/>
                      <a:pt x="68" y="80"/>
                      <a:pt x="69" y="80"/>
                    </a:cubicBezTo>
                    <a:cubicBezTo>
                      <a:pt x="70" y="81"/>
                      <a:pt x="72" y="81"/>
                      <a:pt x="73" y="82"/>
                    </a:cubicBezTo>
                    <a:cubicBezTo>
                      <a:pt x="75" y="84"/>
                      <a:pt x="76" y="86"/>
                      <a:pt x="78" y="86"/>
                    </a:cubicBezTo>
                    <a:cubicBezTo>
                      <a:pt x="80" y="87"/>
                      <a:pt x="83" y="87"/>
                      <a:pt x="84" y="87"/>
                    </a:cubicBezTo>
                    <a:cubicBezTo>
                      <a:pt x="85" y="88"/>
                      <a:pt x="91" y="92"/>
                      <a:pt x="94" y="93"/>
                    </a:cubicBezTo>
                    <a:cubicBezTo>
                      <a:pt x="97" y="94"/>
                      <a:pt x="100" y="96"/>
                      <a:pt x="103" y="97"/>
                    </a:cubicBezTo>
                    <a:cubicBezTo>
                      <a:pt x="106" y="98"/>
                      <a:pt x="109" y="98"/>
                      <a:pt x="111" y="99"/>
                    </a:cubicBezTo>
                    <a:cubicBezTo>
                      <a:pt x="112" y="100"/>
                      <a:pt x="116" y="100"/>
                      <a:pt x="117" y="99"/>
                    </a:cubicBezTo>
                    <a:cubicBezTo>
                      <a:pt x="119" y="98"/>
                      <a:pt x="120" y="97"/>
                      <a:pt x="122" y="97"/>
                    </a:cubicBezTo>
                    <a:cubicBezTo>
                      <a:pt x="124" y="97"/>
                      <a:pt x="126" y="97"/>
                      <a:pt x="128" y="98"/>
                    </a:cubicBezTo>
                    <a:cubicBezTo>
                      <a:pt x="130" y="100"/>
                      <a:pt x="132" y="100"/>
                      <a:pt x="133" y="102"/>
                    </a:cubicBezTo>
                    <a:cubicBezTo>
                      <a:pt x="134" y="103"/>
                      <a:pt x="135" y="105"/>
                      <a:pt x="137" y="106"/>
                    </a:cubicBezTo>
                    <a:cubicBezTo>
                      <a:pt x="138" y="103"/>
                      <a:pt x="139" y="98"/>
                      <a:pt x="140" y="9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6" name="Freeform 617">
                <a:extLst>
                  <a:ext uri="{FF2B5EF4-FFF2-40B4-BE49-F238E27FC236}">
                    <a16:creationId xmlns:a16="http://schemas.microsoft.com/office/drawing/2014/main" id="{003A6D49-F5C5-4B86-B522-9DB3458CD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8" y="-110"/>
                <a:ext cx="88" cy="45"/>
              </a:xfrm>
              <a:custGeom>
                <a:avLst/>
                <a:gdLst>
                  <a:gd name="T0" fmla="*/ 13 w 33"/>
                  <a:gd name="T1" fmla="*/ 16 h 17"/>
                  <a:gd name="T2" fmla="*/ 14 w 33"/>
                  <a:gd name="T3" fmla="*/ 13 h 17"/>
                  <a:gd name="T4" fmla="*/ 18 w 33"/>
                  <a:gd name="T5" fmla="*/ 11 h 17"/>
                  <a:gd name="T6" fmla="*/ 20 w 33"/>
                  <a:gd name="T7" fmla="*/ 12 h 17"/>
                  <a:gd name="T8" fmla="*/ 25 w 33"/>
                  <a:gd name="T9" fmla="*/ 7 h 17"/>
                  <a:gd name="T10" fmla="*/ 31 w 33"/>
                  <a:gd name="T11" fmla="*/ 6 h 17"/>
                  <a:gd name="T12" fmla="*/ 33 w 33"/>
                  <a:gd name="T13" fmla="*/ 5 h 17"/>
                  <a:gd name="T14" fmla="*/ 32 w 33"/>
                  <a:gd name="T15" fmla="*/ 4 h 17"/>
                  <a:gd name="T16" fmla="*/ 27 w 33"/>
                  <a:gd name="T17" fmla="*/ 1 h 17"/>
                  <a:gd name="T18" fmla="*/ 20 w 33"/>
                  <a:gd name="T19" fmla="*/ 0 h 17"/>
                  <a:gd name="T20" fmla="*/ 14 w 33"/>
                  <a:gd name="T21" fmla="*/ 1 h 17"/>
                  <a:gd name="T22" fmla="*/ 10 w 33"/>
                  <a:gd name="T23" fmla="*/ 0 h 17"/>
                  <a:gd name="T24" fmla="*/ 5 w 33"/>
                  <a:gd name="T25" fmla="*/ 1 h 17"/>
                  <a:gd name="T26" fmla="*/ 5 w 33"/>
                  <a:gd name="T27" fmla="*/ 1 h 17"/>
                  <a:gd name="T28" fmla="*/ 1 w 33"/>
                  <a:gd name="T29" fmla="*/ 5 h 17"/>
                  <a:gd name="T30" fmla="*/ 1 w 33"/>
                  <a:gd name="T31" fmla="*/ 9 h 17"/>
                  <a:gd name="T32" fmla="*/ 8 w 33"/>
                  <a:gd name="T33" fmla="*/ 12 h 17"/>
                  <a:gd name="T34" fmla="*/ 8 w 33"/>
                  <a:gd name="T35" fmla="*/ 15 h 17"/>
                  <a:gd name="T36" fmla="*/ 11 w 33"/>
                  <a:gd name="T37" fmla="*/ 15 h 17"/>
                  <a:gd name="T38" fmla="*/ 10 w 33"/>
                  <a:gd name="T39" fmla="*/ 17 h 17"/>
                  <a:gd name="T40" fmla="*/ 10 w 33"/>
                  <a:gd name="T41" fmla="*/ 17 h 17"/>
                  <a:gd name="T42" fmla="*/ 13 w 33"/>
                  <a:gd name="T43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17">
                    <a:moveTo>
                      <a:pt x="13" y="16"/>
                    </a:moveTo>
                    <a:cubicBezTo>
                      <a:pt x="14" y="16"/>
                      <a:pt x="14" y="14"/>
                      <a:pt x="14" y="13"/>
                    </a:cubicBezTo>
                    <a:cubicBezTo>
                      <a:pt x="15" y="12"/>
                      <a:pt x="16" y="11"/>
                      <a:pt x="18" y="11"/>
                    </a:cubicBezTo>
                    <a:cubicBezTo>
                      <a:pt x="19" y="11"/>
                      <a:pt x="19" y="12"/>
                      <a:pt x="20" y="12"/>
                    </a:cubicBezTo>
                    <a:cubicBezTo>
                      <a:pt x="21" y="11"/>
                      <a:pt x="24" y="7"/>
                      <a:pt x="25" y="7"/>
                    </a:cubicBezTo>
                    <a:cubicBezTo>
                      <a:pt x="26" y="7"/>
                      <a:pt x="29" y="8"/>
                      <a:pt x="31" y="6"/>
                    </a:cubicBezTo>
                    <a:cubicBezTo>
                      <a:pt x="31" y="5"/>
                      <a:pt x="32" y="5"/>
                      <a:pt x="33" y="5"/>
                    </a:cubicBezTo>
                    <a:cubicBezTo>
                      <a:pt x="33" y="5"/>
                      <a:pt x="33" y="5"/>
                      <a:pt x="32" y="4"/>
                    </a:cubicBezTo>
                    <a:cubicBezTo>
                      <a:pt x="31" y="4"/>
                      <a:pt x="29" y="2"/>
                      <a:pt x="27" y="1"/>
                    </a:cubicBezTo>
                    <a:cubicBezTo>
                      <a:pt x="26" y="0"/>
                      <a:pt x="23" y="0"/>
                      <a:pt x="20" y="0"/>
                    </a:cubicBezTo>
                    <a:cubicBezTo>
                      <a:pt x="17" y="0"/>
                      <a:pt x="16" y="2"/>
                      <a:pt x="14" y="1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8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2"/>
                      <a:pt x="1" y="5"/>
                      <a:pt x="1" y="5"/>
                    </a:cubicBezTo>
                    <a:cubicBezTo>
                      <a:pt x="1" y="7"/>
                      <a:pt x="0" y="8"/>
                      <a:pt x="1" y="9"/>
                    </a:cubicBezTo>
                    <a:cubicBezTo>
                      <a:pt x="2" y="9"/>
                      <a:pt x="7" y="11"/>
                      <a:pt x="8" y="12"/>
                    </a:cubicBezTo>
                    <a:cubicBezTo>
                      <a:pt x="8" y="12"/>
                      <a:pt x="8" y="14"/>
                      <a:pt x="8" y="15"/>
                    </a:cubicBezTo>
                    <a:cubicBezTo>
                      <a:pt x="10" y="14"/>
                      <a:pt x="12" y="14"/>
                      <a:pt x="11" y="15"/>
                    </a:cubicBezTo>
                    <a:cubicBezTo>
                      <a:pt x="10" y="15"/>
                      <a:pt x="9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7" name="Freeform 618">
                <a:extLst>
                  <a:ext uri="{FF2B5EF4-FFF2-40B4-BE49-F238E27FC236}">
                    <a16:creationId xmlns:a16="http://schemas.microsoft.com/office/drawing/2014/main" id="{00149CFD-F402-4478-A818-2E5E6EDE9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-150"/>
                <a:ext cx="16" cy="40"/>
              </a:xfrm>
              <a:custGeom>
                <a:avLst/>
                <a:gdLst>
                  <a:gd name="T0" fmla="*/ 5 w 6"/>
                  <a:gd name="T1" fmla="*/ 0 h 15"/>
                  <a:gd name="T2" fmla="*/ 1 w 6"/>
                  <a:gd name="T3" fmla="*/ 4 h 15"/>
                  <a:gd name="T4" fmla="*/ 0 w 6"/>
                  <a:gd name="T5" fmla="*/ 4 h 15"/>
                  <a:gd name="T6" fmla="*/ 0 w 6"/>
                  <a:gd name="T7" fmla="*/ 15 h 15"/>
                  <a:gd name="T8" fmla="*/ 1 w 6"/>
                  <a:gd name="T9" fmla="*/ 15 h 15"/>
                  <a:gd name="T10" fmla="*/ 1 w 6"/>
                  <a:gd name="T11" fmla="*/ 15 h 15"/>
                  <a:gd name="T12" fmla="*/ 2 w 6"/>
                  <a:gd name="T13" fmla="*/ 13 h 15"/>
                  <a:gd name="T14" fmla="*/ 5 w 6"/>
                  <a:gd name="T15" fmla="*/ 7 h 15"/>
                  <a:gd name="T16" fmla="*/ 6 w 6"/>
                  <a:gd name="T17" fmla="*/ 2 h 15"/>
                  <a:gd name="T18" fmla="*/ 6 w 6"/>
                  <a:gd name="T19" fmla="*/ 2 h 15"/>
                  <a:gd name="T20" fmla="*/ 6 w 6"/>
                  <a:gd name="T21" fmla="*/ 2 h 15"/>
                  <a:gd name="T22" fmla="*/ 5 w 6"/>
                  <a:gd name="T2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5">
                    <a:moveTo>
                      <a:pt x="5" y="0"/>
                    </a:moveTo>
                    <a:cubicBezTo>
                      <a:pt x="3" y="0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2"/>
                      <a:pt x="5" y="9"/>
                      <a:pt x="5" y="7"/>
                    </a:cubicBezTo>
                    <a:cubicBezTo>
                      <a:pt x="5" y="4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8" name="Freeform 619">
                <a:extLst>
                  <a:ext uri="{FF2B5EF4-FFF2-40B4-BE49-F238E27FC236}">
                    <a16:creationId xmlns:a16="http://schemas.microsoft.com/office/drawing/2014/main" id="{99191890-2E0D-49AD-8477-47103F78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-177"/>
                <a:ext cx="40" cy="32"/>
              </a:xfrm>
              <a:custGeom>
                <a:avLst/>
                <a:gdLst>
                  <a:gd name="T0" fmla="*/ 15 w 15"/>
                  <a:gd name="T1" fmla="*/ 3 h 12"/>
                  <a:gd name="T2" fmla="*/ 10 w 15"/>
                  <a:gd name="T3" fmla="*/ 1 h 12"/>
                  <a:gd name="T4" fmla="*/ 6 w 15"/>
                  <a:gd name="T5" fmla="*/ 2 h 12"/>
                  <a:gd name="T6" fmla="*/ 8 w 15"/>
                  <a:gd name="T7" fmla="*/ 3 h 12"/>
                  <a:gd name="T8" fmla="*/ 9 w 15"/>
                  <a:gd name="T9" fmla="*/ 6 h 12"/>
                  <a:gd name="T10" fmla="*/ 11 w 15"/>
                  <a:gd name="T11" fmla="*/ 9 h 12"/>
                  <a:gd name="T12" fmla="*/ 10 w 15"/>
                  <a:gd name="T13" fmla="*/ 10 h 12"/>
                  <a:gd name="T14" fmla="*/ 7 w 15"/>
                  <a:gd name="T15" fmla="*/ 10 h 12"/>
                  <a:gd name="T16" fmla="*/ 6 w 15"/>
                  <a:gd name="T17" fmla="*/ 9 h 12"/>
                  <a:gd name="T18" fmla="*/ 2 w 15"/>
                  <a:gd name="T19" fmla="*/ 9 h 12"/>
                  <a:gd name="T20" fmla="*/ 1 w 15"/>
                  <a:gd name="T21" fmla="*/ 11 h 12"/>
                  <a:gd name="T22" fmla="*/ 4 w 15"/>
                  <a:gd name="T23" fmla="*/ 11 h 12"/>
                  <a:gd name="T24" fmla="*/ 15 w 15"/>
                  <a:gd name="T25" fmla="*/ 12 h 12"/>
                  <a:gd name="T26" fmla="*/ 15 w 15"/>
                  <a:gd name="T27" fmla="*/ 12 h 12"/>
                  <a:gd name="T28" fmla="*/ 15 w 15"/>
                  <a:gd name="T29" fmla="*/ 12 h 12"/>
                  <a:gd name="T30" fmla="*/ 15 w 15"/>
                  <a:gd name="T3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2">
                    <a:moveTo>
                      <a:pt x="15" y="3"/>
                    </a:moveTo>
                    <a:cubicBezTo>
                      <a:pt x="13" y="3"/>
                      <a:pt x="12" y="2"/>
                      <a:pt x="10" y="1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2"/>
                      <a:pt x="7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10" y="6"/>
                      <a:pt x="11" y="8"/>
                      <a:pt x="11" y="9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8" y="10"/>
                      <a:pt x="6" y="10"/>
                      <a:pt x="7" y="10"/>
                    </a:cubicBezTo>
                    <a:cubicBezTo>
                      <a:pt x="7" y="10"/>
                      <a:pt x="7" y="9"/>
                      <a:pt x="6" y="9"/>
                    </a:cubicBezTo>
                    <a:cubicBezTo>
                      <a:pt x="5" y="9"/>
                      <a:pt x="4" y="9"/>
                      <a:pt x="2" y="9"/>
                    </a:cubicBezTo>
                    <a:cubicBezTo>
                      <a:pt x="0" y="9"/>
                      <a:pt x="1" y="11"/>
                      <a:pt x="1" y="11"/>
                    </a:cubicBezTo>
                    <a:cubicBezTo>
                      <a:pt x="1" y="11"/>
                      <a:pt x="3" y="12"/>
                      <a:pt x="4" y="11"/>
                    </a:cubicBezTo>
                    <a:cubicBezTo>
                      <a:pt x="5" y="11"/>
                      <a:pt x="12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9"/>
                      <a:pt x="15" y="5"/>
                      <a:pt x="15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09" name="Freeform 620">
                <a:extLst>
                  <a:ext uri="{FF2B5EF4-FFF2-40B4-BE49-F238E27FC236}">
                    <a16:creationId xmlns:a16="http://schemas.microsoft.com/office/drawing/2014/main" id="{03186B63-54F9-4338-A5B0-EA6E05BA8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" y="-174"/>
                <a:ext cx="53" cy="37"/>
              </a:xfrm>
              <a:custGeom>
                <a:avLst/>
                <a:gdLst>
                  <a:gd name="T0" fmla="*/ 15 w 20"/>
                  <a:gd name="T1" fmla="*/ 6 h 14"/>
                  <a:gd name="T2" fmla="*/ 9 w 20"/>
                  <a:gd name="T3" fmla="*/ 2 h 14"/>
                  <a:gd name="T4" fmla="*/ 3 w 20"/>
                  <a:gd name="T5" fmla="*/ 0 h 14"/>
                  <a:gd name="T6" fmla="*/ 0 w 20"/>
                  <a:gd name="T7" fmla="*/ 0 h 14"/>
                  <a:gd name="T8" fmla="*/ 1 w 20"/>
                  <a:gd name="T9" fmla="*/ 2 h 14"/>
                  <a:gd name="T10" fmla="*/ 0 w 20"/>
                  <a:gd name="T11" fmla="*/ 2 h 14"/>
                  <a:gd name="T12" fmla="*/ 0 w 20"/>
                  <a:gd name="T13" fmla="*/ 11 h 14"/>
                  <a:gd name="T14" fmla="*/ 0 w 20"/>
                  <a:gd name="T15" fmla="*/ 11 h 14"/>
                  <a:gd name="T16" fmla="*/ 1 w 20"/>
                  <a:gd name="T17" fmla="*/ 13 h 14"/>
                  <a:gd name="T18" fmla="*/ 3 w 20"/>
                  <a:gd name="T19" fmla="*/ 10 h 14"/>
                  <a:gd name="T20" fmla="*/ 8 w 20"/>
                  <a:gd name="T21" fmla="*/ 9 h 14"/>
                  <a:gd name="T22" fmla="*/ 12 w 20"/>
                  <a:gd name="T23" fmla="*/ 10 h 14"/>
                  <a:gd name="T24" fmla="*/ 16 w 20"/>
                  <a:gd name="T25" fmla="*/ 10 h 14"/>
                  <a:gd name="T26" fmla="*/ 18 w 20"/>
                  <a:gd name="T27" fmla="*/ 9 h 14"/>
                  <a:gd name="T28" fmla="*/ 15 w 20"/>
                  <a:gd name="T2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4">
                    <a:moveTo>
                      <a:pt x="15" y="6"/>
                    </a:moveTo>
                    <a:cubicBezTo>
                      <a:pt x="13" y="6"/>
                      <a:pt x="11" y="4"/>
                      <a:pt x="9" y="2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3"/>
                      <a:pt x="1" y="13"/>
                    </a:cubicBezTo>
                    <a:cubicBezTo>
                      <a:pt x="2" y="14"/>
                      <a:pt x="3" y="12"/>
                      <a:pt x="3" y="10"/>
                    </a:cubicBezTo>
                    <a:cubicBezTo>
                      <a:pt x="4" y="9"/>
                      <a:pt x="7" y="9"/>
                      <a:pt x="8" y="9"/>
                    </a:cubicBezTo>
                    <a:cubicBezTo>
                      <a:pt x="9" y="9"/>
                      <a:pt x="10" y="10"/>
                      <a:pt x="12" y="10"/>
                    </a:cubicBezTo>
                    <a:cubicBezTo>
                      <a:pt x="14" y="10"/>
                      <a:pt x="14" y="9"/>
                      <a:pt x="16" y="10"/>
                    </a:cubicBezTo>
                    <a:cubicBezTo>
                      <a:pt x="17" y="11"/>
                      <a:pt x="17" y="10"/>
                      <a:pt x="18" y="9"/>
                    </a:cubicBezTo>
                    <a:cubicBezTo>
                      <a:pt x="20" y="8"/>
                      <a:pt x="17" y="7"/>
                      <a:pt x="15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0" name="Freeform 621">
                <a:extLst>
                  <a:ext uri="{FF2B5EF4-FFF2-40B4-BE49-F238E27FC236}">
                    <a16:creationId xmlns:a16="http://schemas.microsoft.com/office/drawing/2014/main" id="{9EC34303-5747-4E39-8D27-818137145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-1169"/>
                <a:ext cx="566" cy="387"/>
              </a:xfrm>
              <a:custGeom>
                <a:avLst/>
                <a:gdLst>
                  <a:gd name="T0" fmla="*/ 200 w 212"/>
                  <a:gd name="T1" fmla="*/ 131 h 145"/>
                  <a:gd name="T2" fmla="*/ 181 w 212"/>
                  <a:gd name="T3" fmla="*/ 106 h 145"/>
                  <a:gd name="T4" fmla="*/ 170 w 212"/>
                  <a:gd name="T5" fmla="*/ 112 h 145"/>
                  <a:gd name="T6" fmla="*/ 155 w 212"/>
                  <a:gd name="T7" fmla="*/ 103 h 145"/>
                  <a:gd name="T8" fmla="*/ 149 w 212"/>
                  <a:gd name="T9" fmla="*/ 17 h 145"/>
                  <a:gd name="T10" fmla="*/ 128 w 212"/>
                  <a:gd name="T11" fmla="*/ 14 h 145"/>
                  <a:gd name="T12" fmla="*/ 92 w 212"/>
                  <a:gd name="T13" fmla="*/ 10 h 145"/>
                  <a:gd name="T14" fmla="*/ 82 w 212"/>
                  <a:gd name="T15" fmla="*/ 5 h 145"/>
                  <a:gd name="T16" fmla="*/ 70 w 212"/>
                  <a:gd name="T17" fmla="*/ 4 h 145"/>
                  <a:gd name="T18" fmla="*/ 63 w 212"/>
                  <a:gd name="T19" fmla="*/ 1 h 145"/>
                  <a:gd name="T20" fmla="*/ 46 w 212"/>
                  <a:gd name="T21" fmla="*/ 9 h 145"/>
                  <a:gd name="T22" fmla="*/ 37 w 212"/>
                  <a:gd name="T23" fmla="*/ 12 h 145"/>
                  <a:gd name="T24" fmla="*/ 19 w 212"/>
                  <a:gd name="T25" fmla="*/ 25 h 145"/>
                  <a:gd name="T26" fmla="*/ 11 w 212"/>
                  <a:gd name="T27" fmla="*/ 32 h 145"/>
                  <a:gd name="T28" fmla="*/ 30 w 212"/>
                  <a:gd name="T29" fmla="*/ 42 h 145"/>
                  <a:gd name="T30" fmla="*/ 30 w 212"/>
                  <a:gd name="T31" fmla="*/ 44 h 145"/>
                  <a:gd name="T32" fmla="*/ 42 w 212"/>
                  <a:gd name="T33" fmla="*/ 47 h 145"/>
                  <a:gd name="T34" fmla="*/ 34 w 212"/>
                  <a:gd name="T35" fmla="*/ 51 h 145"/>
                  <a:gd name="T36" fmla="*/ 14 w 212"/>
                  <a:gd name="T37" fmla="*/ 49 h 145"/>
                  <a:gd name="T38" fmla="*/ 5 w 212"/>
                  <a:gd name="T39" fmla="*/ 53 h 145"/>
                  <a:gd name="T40" fmla="*/ 9 w 212"/>
                  <a:gd name="T41" fmla="*/ 60 h 145"/>
                  <a:gd name="T42" fmla="*/ 20 w 212"/>
                  <a:gd name="T43" fmla="*/ 65 h 145"/>
                  <a:gd name="T44" fmla="*/ 32 w 212"/>
                  <a:gd name="T45" fmla="*/ 64 h 145"/>
                  <a:gd name="T46" fmla="*/ 37 w 212"/>
                  <a:gd name="T47" fmla="*/ 66 h 145"/>
                  <a:gd name="T48" fmla="*/ 31 w 212"/>
                  <a:gd name="T49" fmla="*/ 75 h 145"/>
                  <a:gd name="T50" fmla="*/ 19 w 212"/>
                  <a:gd name="T51" fmla="*/ 79 h 145"/>
                  <a:gd name="T52" fmla="*/ 17 w 212"/>
                  <a:gd name="T53" fmla="*/ 84 h 145"/>
                  <a:gd name="T54" fmla="*/ 13 w 212"/>
                  <a:gd name="T55" fmla="*/ 95 h 145"/>
                  <a:gd name="T56" fmla="*/ 20 w 212"/>
                  <a:gd name="T57" fmla="*/ 98 h 145"/>
                  <a:gd name="T58" fmla="*/ 22 w 212"/>
                  <a:gd name="T59" fmla="*/ 100 h 145"/>
                  <a:gd name="T60" fmla="*/ 18 w 212"/>
                  <a:gd name="T61" fmla="*/ 102 h 145"/>
                  <a:gd name="T62" fmla="*/ 31 w 212"/>
                  <a:gd name="T63" fmla="*/ 100 h 145"/>
                  <a:gd name="T64" fmla="*/ 33 w 212"/>
                  <a:gd name="T65" fmla="*/ 111 h 145"/>
                  <a:gd name="T66" fmla="*/ 39 w 212"/>
                  <a:gd name="T67" fmla="*/ 114 h 145"/>
                  <a:gd name="T68" fmla="*/ 47 w 212"/>
                  <a:gd name="T69" fmla="*/ 114 h 145"/>
                  <a:gd name="T70" fmla="*/ 52 w 212"/>
                  <a:gd name="T71" fmla="*/ 111 h 145"/>
                  <a:gd name="T72" fmla="*/ 56 w 212"/>
                  <a:gd name="T73" fmla="*/ 115 h 145"/>
                  <a:gd name="T74" fmla="*/ 58 w 212"/>
                  <a:gd name="T75" fmla="*/ 117 h 145"/>
                  <a:gd name="T76" fmla="*/ 57 w 212"/>
                  <a:gd name="T77" fmla="*/ 124 h 145"/>
                  <a:gd name="T78" fmla="*/ 41 w 212"/>
                  <a:gd name="T79" fmla="*/ 136 h 145"/>
                  <a:gd name="T80" fmla="*/ 37 w 212"/>
                  <a:gd name="T81" fmla="*/ 138 h 145"/>
                  <a:gd name="T82" fmla="*/ 35 w 212"/>
                  <a:gd name="T83" fmla="*/ 140 h 145"/>
                  <a:gd name="T84" fmla="*/ 40 w 212"/>
                  <a:gd name="T85" fmla="*/ 142 h 145"/>
                  <a:gd name="T86" fmla="*/ 47 w 212"/>
                  <a:gd name="T87" fmla="*/ 138 h 145"/>
                  <a:gd name="T88" fmla="*/ 63 w 212"/>
                  <a:gd name="T89" fmla="*/ 126 h 145"/>
                  <a:gd name="T90" fmla="*/ 80 w 212"/>
                  <a:gd name="T91" fmla="*/ 115 h 145"/>
                  <a:gd name="T92" fmla="*/ 83 w 212"/>
                  <a:gd name="T93" fmla="*/ 102 h 145"/>
                  <a:gd name="T94" fmla="*/ 96 w 212"/>
                  <a:gd name="T95" fmla="*/ 94 h 145"/>
                  <a:gd name="T96" fmla="*/ 92 w 212"/>
                  <a:gd name="T97" fmla="*/ 100 h 145"/>
                  <a:gd name="T98" fmla="*/ 89 w 212"/>
                  <a:gd name="T99" fmla="*/ 110 h 145"/>
                  <a:gd name="T100" fmla="*/ 109 w 212"/>
                  <a:gd name="T101" fmla="*/ 103 h 145"/>
                  <a:gd name="T102" fmla="*/ 121 w 212"/>
                  <a:gd name="T103" fmla="*/ 98 h 145"/>
                  <a:gd name="T104" fmla="*/ 138 w 212"/>
                  <a:gd name="T105" fmla="*/ 104 h 145"/>
                  <a:gd name="T106" fmla="*/ 155 w 212"/>
                  <a:gd name="T107" fmla="*/ 106 h 145"/>
                  <a:gd name="T108" fmla="*/ 173 w 212"/>
                  <a:gd name="T109" fmla="*/ 118 h 145"/>
                  <a:gd name="T110" fmla="*/ 179 w 212"/>
                  <a:gd name="T111" fmla="*/ 117 h 145"/>
                  <a:gd name="T112" fmla="*/ 185 w 212"/>
                  <a:gd name="T113" fmla="*/ 118 h 145"/>
                  <a:gd name="T114" fmla="*/ 193 w 212"/>
                  <a:gd name="T115" fmla="*/ 123 h 145"/>
                  <a:gd name="T116" fmla="*/ 192 w 212"/>
                  <a:gd name="T117" fmla="*/ 127 h 145"/>
                  <a:gd name="T118" fmla="*/ 199 w 212"/>
                  <a:gd name="T119" fmla="*/ 139 h 145"/>
                  <a:gd name="T120" fmla="*/ 204 w 212"/>
                  <a:gd name="T121" fmla="*/ 140 h 145"/>
                  <a:gd name="T122" fmla="*/ 211 w 212"/>
                  <a:gd name="T123" fmla="*/ 14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2" h="145">
                    <a:moveTo>
                      <a:pt x="212" y="141"/>
                    </a:moveTo>
                    <a:cubicBezTo>
                      <a:pt x="211" y="141"/>
                      <a:pt x="210" y="140"/>
                      <a:pt x="210" y="139"/>
                    </a:cubicBezTo>
                    <a:cubicBezTo>
                      <a:pt x="210" y="138"/>
                      <a:pt x="211" y="137"/>
                      <a:pt x="211" y="137"/>
                    </a:cubicBezTo>
                    <a:cubicBezTo>
                      <a:pt x="211" y="136"/>
                      <a:pt x="202" y="132"/>
                      <a:pt x="200" y="131"/>
                    </a:cubicBezTo>
                    <a:cubicBezTo>
                      <a:pt x="199" y="130"/>
                      <a:pt x="193" y="119"/>
                      <a:pt x="192" y="118"/>
                    </a:cubicBezTo>
                    <a:cubicBezTo>
                      <a:pt x="191" y="116"/>
                      <a:pt x="188" y="114"/>
                      <a:pt x="187" y="113"/>
                    </a:cubicBezTo>
                    <a:cubicBezTo>
                      <a:pt x="185" y="111"/>
                      <a:pt x="184" y="111"/>
                      <a:pt x="183" y="110"/>
                    </a:cubicBezTo>
                    <a:cubicBezTo>
                      <a:pt x="182" y="109"/>
                      <a:pt x="182" y="107"/>
                      <a:pt x="181" y="106"/>
                    </a:cubicBezTo>
                    <a:cubicBezTo>
                      <a:pt x="180" y="106"/>
                      <a:pt x="180" y="106"/>
                      <a:pt x="179" y="107"/>
                    </a:cubicBezTo>
                    <a:cubicBezTo>
                      <a:pt x="178" y="108"/>
                      <a:pt x="177" y="107"/>
                      <a:pt x="175" y="108"/>
                    </a:cubicBezTo>
                    <a:cubicBezTo>
                      <a:pt x="174" y="108"/>
                      <a:pt x="176" y="108"/>
                      <a:pt x="175" y="109"/>
                    </a:cubicBezTo>
                    <a:cubicBezTo>
                      <a:pt x="175" y="111"/>
                      <a:pt x="171" y="112"/>
                      <a:pt x="170" y="112"/>
                    </a:cubicBezTo>
                    <a:cubicBezTo>
                      <a:pt x="169" y="112"/>
                      <a:pt x="165" y="108"/>
                      <a:pt x="163" y="106"/>
                    </a:cubicBezTo>
                    <a:cubicBezTo>
                      <a:pt x="161" y="104"/>
                      <a:pt x="161" y="105"/>
                      <a:pt x="161" y="104"/>
                    </a:cubicBezTo>
                    <a:cubicBezTo>
                      <a:pt x="160" y="103"/>
                      <a:pt x="160" y="102"/>
                      <a:pt x="159" y="102"/>
                    </a:cubicBezTo>
                    <a:cubicBezTo>
                      <a:pt x="157" y="101"/>
                      <a:pt x="156" y="102"/>
                      <a:pt x="155" y="103"/>
                    </a:cubicBezTo>
                    <a:cubicBezTo>
                      <a:pt x="154" y="103"/>
                      <a:pt x="154" y="102"/>
                      <a:pt x="153" y="102"/>
                    </a:cubicBezTo>
                    <a:cubicBezTo>
                      <a:pt x="152" y="101"/>
                      <a:pt x="152" y="102"/>
                      <a:pt x="151" y="102"/>
                    </a:cubicBezTo>
                    <a:cubicBezTo>
                      <a:pt x="151" y="103"/>
                      <a:pt x="149" y="102"/>
                      <a:pt x="149" y="102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49" y="17"/>
                      <a:pt x="149" y="17"/>
                      <a:pt x="148" y="17"/>
                    </a:cubicBezTo>
                    <a:cubicBezTo>
                      <a:pt x="146" y="16"/>
                      <a:pt x="143" y="15"/>
                      <a:pt x="140" y="14"/>
                    </a:cubicBezTo>
                    <a:cubicBezTo>
                      <a:pt x="138" y="13"/>
                      <a:pt x="131" y="14"/>
                      <a:pt x="128" y="14"/>
                    </a:cubicBezTo>
                    <a:cubicBezTo>
                      <a:pt x="126" y="14"/>
                      <a:pt x="122" y="12"/>
                      <a:pt x="118" y="12"/>
                    </a:cubicBezTo>
                    <a:cubicBezTo>
                      <a:pt x="114" y="12"/>
                      <a:pt x="109" y="10"/>
                      <a:pt x="106" y="10"/>
                    </a:cubicBezTo>
                    <a:cubicBezTo>
                      <a:pt x="103" y="9"/>
                      <a:pt x="99" y="9"/>
                      <a:pt x="97" y="9"/>
                    </a:cubicBezTo>
                    <a:cubicBezTo>
                      <a:pt x="95" y="9"/>
                      <a:pt x="93" y="10"/>
                      <a:pt x="92" y="10"/>
                    </a:cubicBezTo>
                    <a:cubicBezTo>
                      <a:pt x="91" y="10"/>
                      <a:pt x="89" y="8"/>
                      <a:pt x="88" y="8"/>
                    </a:cubicBezTo>
                    <a:cubicBezTo>
                      <a:pt x="87" y="8"/>
                      <a:pt x="84" y="8"/>
                      <a:pt x="85" y="8"/>
                    </a:cubicBezTo>
                    <a:cubicBezTo>
                      <a:pt x="86" y="7"/>
                      <a:pt x="86" y="6"/>
                      <a:pt x="86" y="5"/>
                    </a:cubicBezTo>
                    <a:cubicBezTo>
                      <a:pt x="86" y="5"/>
                      <a:pt x="83" y="5"/>
                      <a:pt x="82" y="5"/>
                    </a:cubicBezTo>
                    <a:cubicBezTo>
                      <a:pt x="81" y="5"/>
                      <a:pt x="81" y="5"/>
                      <a:pt x="79" y="5"/>
                    </a:cubicBezTo>
                    <a:cubicBezTo>
                      <a:pt x="77" y="5"/>
                      <a:pt x="74" y="6"/>
                      <a:pt x="74" y="5"/>
                    </a:cubicBezTo>
                    <a:cubicBezTo>
                      <a:pt x="74" y="4"/>
                      <a:pt x="74" y="3"/>
                      <a:pt x="73" y="3"/>
                    </a:cubicBezTo>
                    <a:cubicBezTo>
                      <a:pt x="71" y="3"/>
                      <a:pt x="71" y="3"/>
                      <a:pt x="70" y="4"/>
                    </a:cubicBezTo>
                    <a:cubicBezTo>
                      <a:pt x="69" y="5"/>
                      <a:pt x="68" y="6"/>
                      <a:pt x="67" y="5"/>
                    </a:cubicBezTo>
                    <a:cubicBezTo>
                      <a:pt x="66" y="5"/>
                      <a:pt x="65" y="4"/>
                      <a:pt x="66" y="4"/>
                    </a:cubicBezTo>
                    <a:cubicBezTo>
                      <a:pt x="66" y="3"/>
                      <a:pt x="69" y="3"/>
                      <a:pt x="68" y="2"/>
                    </a:cubicBezTo>
                    <a:cubicBezTo>
                      <a:pt x="68" y="2"/>
                      <a:pt x="66" y="1"/>
                      <a:pt x="63" y="1"/>
                    </a:cubicBezTo>
                    <a:cubicBezTo>
                      <a:pt x="60" y="0"/>
                      <a:pt x="59" y="4"/>
                      <a:pt x="56" y="5"/>
                    </a:cubicBezTo>
                    <a:cubicBezTo>
                      <a:pt x="53" y="6"/>
                      <a:pt x="50" y="5"/>
                      <a:pt x="47" y="5"/>
                    </a:cubicBezTo>
                    <a:cubicBezTo>
                      <a:pt x="44" y="6"/>
                      <a:pt x="43" y="8"/>
                      <a:pt x="44" y="8"/>
                    </a:cubicBezTo>
                    <a:cubicBezTo>
                      <a:pt x="45" y="8"/>
                      <a:pt x="47" y="9"/>
                      <a:pt x="46" y="9"/>
                    </a:cubicBezTo>
                    <a:cubicBezTo>
                      <a:pt x="45" y="10"/>
                      <a:pt x="44" y="9"/>
                      <a:pt x="44" y="9"/>
                    </a:cubicBezTo>
                    <a:cubicBezTo>
                      <a:pt x="44" y="9"/>
                      <a:pt x="45" y="11"/>
                      <a:pt x="44" y="11"/>
                    </a:cubicBezTo>
                    <a:cubicBezTo>
                      <a:pt x="44" y="11"/>
                      <a:pt x="43" y="8"/>
                      <a:pt x="42" y="9"/>
                    </a:cubicBezTo>
                    <a:cubicBezTo>
                      <a:pt x="41" y="9"/>
                      <a:pt x="39" y="11"/>
                      <a:pt x="37" y="12"/>
                    </a:cubicBezTo>
                    <a:cubicBezTo>
                      <a:pt x="35" y="12"/>
                      <a:pt x="34" y="11"/>
                      <a:pt x="32" y="12"/>
                    </a:cubicBezTo>
                    <a:cubicBezTo>
                      <a:pt x="30" y="14"/>
                      <a:pt x="27" y="16"/>
                      <a:pt x="27" y="17"/>
                    </a:cubicBezTo>
                    <a:cubicBezTo>
                      <a:pt x="26" y="19"/>
                      <a:pt x="27" y="21"/>
                      <a:pt x="24" y="23"/>
                    </a:cubicBezTo>
                    <a:cubicBezTo>
                      <a:pt x="21" y="25"/>
                      <a:pt x="20" y="25"/>
                      <a:pt x="19" y="25"/>
                    </a:cubicBezTo>
                    <a:cubicBezTo>
                      <a:pt x="18" y="25"/>
                      <a:pt x="12" y="25"/>
                      <a:pt x="11" y="26"/>
                    </a:cubicBezTo>
                    <a:cubicBezTo>
                      <a:pt x="10" y="26"/>
                      <a:pt x="11" y="27"/>
                      <a:pt x="10" y="28"/>
                    </a:cubicBezTo>
                    <a:cubicBezTo>
                      <a:pt x="9" y="29"/>
                      <a:pt x="8" y="30"/>
                      <a:pt x="8" y="30"/>
                    </a:cubicBezTo>
                    <a:cubicBezTo>
                      <a:pt x="8" y="31"/>
                      <a:pt x="10" y="31"/>
                      <a:pt x="11" y="32"/>
                    </a:cubicBezTo>
                    <a:cubicBezTo>
                      <a:pt x="12" y="32"/>
                      <a:pt x="13" y="32"/>
                      <a:pt x="14" y="33"/>
                    </a:cubicBezTo>
                    <a:cubicBezTo>
                      <a:pt x="16" y="34"/>
                      <a:pt x="22" y="38"/>
                      <a:pt x="23" y="39"/>
                    </a:cubicBezTo>
                    <a:cubicBezTo>
                      <a:pt x="23" y="41"/>
                      <a:pt x="24" y="42"/>
                      <a:pt x="25" y="42"/>
                    </a:cubicBezTo>
                    <a:cubicBezTo>
                      <a:pt x="26" y="43"/>
                      <a:pt x="29" y="43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2" y="43"/>
                      <a:pt x="34" y="42"/>
                      <a:pt x="34" y="43"/>
                    </a:cubicBezTo>
                    <a:cubicBezTo>
                      <a:pt x="35" y="43"/>
                      <a:pt x="34" y="45"/>
                      <a:pt x="33" y="45"/>
                    </a:cubicBezTo>
                    <a:cubicBezTo>
                      <a:pt x="32" y="44"/>
                      <a:pt x="31" y="44"/>
                      <a:pt x="30" y="44"/>
                    </a:cubicBezTo>
                    <a:cubicBezTo>
                      <a:pt x="29" y="45"/>
                      <a:pt x="30" y="45"/>
                      <a:pt x="32" y="46"/>
                    </a:cubicBezTo>
                    <a:cubicBezTo>
                      <a:pt x="33" y="47"/>
                      <a:pt x="34" y="49"/>
                      <a:pt x="35" y="48"/>
                    </a:cubicBezTo>
                    <a:cubicBezTo>
                      <a:pt x="36" y="48"/>
                      <a:pt x="36" y="48"/>
                      <a:pt x="37" y="47"/>
                    </a:cubicBezTo>
                    <a:cubicBezTo>
                      <a:pt x="38" y="46"/>
                      <a:pt x="41" y="46"/>
                      <a:pt x="42" y="47"/>
                    </a:cubicBezTo>
                    <a:cubicBezTo>
                      <a:pt x="43" y="47"/>
                      <a:pt x="43" y="48"/>
                      <a:pt x="41" y="49"/>
                    </a:cubicBezTo>
                    <a:cubicBezTo>
                      <a:pt x="39" y="49"/>
                      <a:pt x="38" y="49"/>
                      <a:pt x="38" y="50"/>
                    </a:cubicBezTo>
                    <a:cubicBezTo>
                      <a:pt x="38" y="51"/>
                      <a:pt x="38" y="51"/>
                      <a:pt x="37" y="50"/>
                    </a:cubicBezTo>
                    <a:cubicBezTo>
                      <a:pt x="36" y="50"/>
                      <a:pt x="36" y="51"/>
                      <a:pt x="34" y="51"/>
                    </a:cubicBezTo>
                    <a:cubicBezTo>
                      <a:pt x="33" y="52"/>
                      <a:pt x="24" y="52"/>
                      <a:pt x="23" y="51"/>
                    </a:cubicBezTo>
                    <a:cubicBezTo>
                      <a:pt x="21" y="50"/>
                      <a:pt x="22" y="49"/>
                      <a:pt x="23" y="49"/>
                    </a:cubicBezTo>
                    <a:cubicBezTo>
                      <a:pt x="24" y="48"/>
                      <a:pt x="23" y="47"/>
                      <a:pt x="22" y="47"/>
                    </a:cubicBezTo>
                    <a:cubicBezTo>
                      <a:pt x="21" y="47"/>
                      <a:pt x="15" y="48"/>
                      <a:pt x="14" y="49"/>
                    </a:cubicBezTo>
                    <a:cubicBezTo>
                      <a:pt x="13" y="49"/>
                      <a:pt x="12" y="50"/>
                      <a:pt x="13" y="50"/>
                    </a:cubicBezTo>
                    <a:cubicBezTo>
                      <a:pt x="14" y="51"/>
                      <a:pt x="13" y="52"/>
                      <a:pt x="12" y="51"/>
                    </a:cubicBezTo>
                    <a:cubicBezTo>
                      <a:pt x="10" y="51"/>
                      <a:pt x="8" y="51"/>
                      <a:pt x="7" y="52"/>
                    </a:cubicBezTo>
                    <a:cubicBezTo>
                      <a:pt x="6" y="53"/>
                      <a:pt x="6" y="53"/>
                      <a:pt x="5" y="53"/>
                    </a:cubicBezTo>
                    <a:cubicBezTo>
                      <a:pt x="3" y="54"/>
                      <a:pt x="2" y="55"/>
                      <a:pt x="1" y="55"/>
                    </a:cubicBezTo>
                    <a:cubicBezTo>
                      <a:pt x="0" y="56"/>
                      <a:pt x="0" y="57"/>
                      <a:pt x="2" y="57"/>
                    </a:cubicBezTo>
                    <a:cubicBezTo>
                      <a:pt x="4" y="58"/>
                      <a:pt x="6" y="58"/>
                      <a:pt x="8" y="58"/>
                    </a:cubicBezTo>
                    <a:cubicBezTo>
                      <a:pt x="9" y="59"/>
                      <a:pt x="10" y="59"/>
                      <a:pt x="9" y="60"/>
                    </a:cubicBezTo>
                    <a:cubicBezTo>
                      <a:pt x="8" y="60"/>
                      <a:pt x="6" y="61"/>
                      <a:pt x="7" y="62"/>
                    </a:cubicBezTo>
                    <a:cubicBezTo>
                      <a:pt x="8" y="63"/>
                      <a:pt x="9" y="64"/>
                      <a:pt x="9" y="64"/>
                    </a:cubicBezTo>
                    <a:cubicBezTo>
                      <a:pt x="9" y="65"/>
                      <a:pt x="12" y="65"/>
                      <a:pt x="14" y="66"/>
                    </a:cubicBezTo>
                    <a:cubicBezTo>
                      <a:pt x="16" y="66"/>
                      <a:pt x="17" y="65"/>
                      <a:pt x="20" y="65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6" y="66"/>
                      <a:pt x="26" y="65"/>
                      <a:pt x="27" y="65"/>
                    </a:cubicBezTo>
                    <a:cubicBezTo>
                      <a:pt x="27" y="66"/>
                      <a:pt x="28" y="67"/>
                      <a:pt x="29" y="67"/>
                    </a:cubicBezTo>
                    <a:cubicBezTo>
                      <a:pt x="29" y="67"/>
                      <a:pt x="31" y="65"/>
                      <a:pt x="32" y="64"/>
                    </a:cubicBezTo>
                    <a:cubicBezTo>
                      <a:pt x="33" y="64"/>
                      <a:pt x="35" y="63"/>
                      <a:pt x="36" y="63"/>
                    </a:cubicBezTo>
                    <a:cubicBezTo>
                      <a:pt x="37" y="63"/>
                      <a:pt x="37" y="62"/>
                      <a:pt x="38" y="62"/>
                    </a:cubicBezTo>
                    <a:cubicBezTo>
                      <a:pt x="38" y="62"/>
                      <a:pt x="40" y="63"/>
                      <a:pt x="39" y="64"/>
                    </a:cubicBezTo>
                    <a:cubicBezTo>
                      <a:pt x="39" y="65"/>
                      <a:pt x="38" y="66"/>
                      <a:pt x="37" y="66"/>
                    </a:cubicBezTo>
                    <a:cubicBezTo>
                      <a:pt x="37" y="66"/>
                      <a:pt x="38" y="68"/>
                      <a:pt x="39" y="69"/>
                    </a:cubicBezTo>
                    <a:cubicBezTo>
                      <a:pt x="39" y="70"/>
                      <a:pt x="40" y="71"/>
                      <a:pt x="40" y="72"/>
                    </a:cubicBezTo>
                    <a:cubicBezTo>
                      <a:pt x="39" y="73"/>
                      <a:pt x="38" y="75"/>
                      <a:pt x="35" y="75"/>
                    </a:cubicBezTo>
                    <a:cubicBezTo>
                      <a:pt x="32" y="75"/>
                      <a:pt x="31" y="74"/>
                      <a:pt x="31" y="75"/>
                    </a:cubicBezTo>
                    <a:cubicBezTo>
                      <a:pt x="31" y="75"/>
                      <a:pt x="29" y="78"/>
                      <a:pt x="28" y="78"/>
                    </a:cubicBezTo>
                    <a:cubicBezTo>
                      <a:pt x="26" y="79"/>
                      <a:pt x="24" y="78"/>
                      <a:pt x="23" y="78"/>
                    </a:cubicBezTo>
                    <a:cubicBezTo>
                      <a:pt x="22" y="77"/>
                      <a:pt x="20" y="77"/>
                      <a:pt x="20" y="78"/>
                    </a:cubicBezTo>
                    <a:cubicBezTo>
                      <a:pt x="19" y="79"/>
                      <a:pt x="20" y="79"/>
                      <a:pt x="19" y="79"/>
                    </a:cubicBezTo>
                    <a:cubicBezTo>
                      <a:pt x="19" y="79"/>
                      <a:pt x="18" y="80"/>
                      <a:pt x="17" y="81"/>
                    </a:cubicBezTo>
                    <a:cubicBezTo>
                      <a:pt x="16" y="82"/>
                      <a:pt x="19" y="81"/>
                      <a:pt x="19" y="82"/>
                    </a:cubicBezTo>
                    <a:cubicBezTo>
                      <a:pt x="19" y="82"/>
                      <a:pt x="18" y="82"/>
                      <a:pt x="18" y="83"/>
                    </a:cubicBezTo>
                    <a:cubicBezTo>
                      <a:pt x="18" y="83"/>
                      <a:pt x="18" y="84"/>
                      <a:pt x="17" y="84"/>
                    </a:cubicBezTo>
                    <a:cubicBezTo>
                      <a:pt x="15" y="84"/>
                      <a:pt x="13" y="86"/>
                      <a:pt x="13" y="87"/>
                    </a:cubicBezTo>
                    <a:cubicBezTo>
                      <a:pt x="12" y="88"/>
                      <a:pt x="13" y="88"/>
                      <a:pt x="13" y="89"/>
                    </a:cubicBezTo>
                    <a:cubicBezTo>
                      <a:pt x="13" y="90"/>
                      <a:pt x="11" y="91"/>
                      <a:pt x="11" y="91"/>
                    </a:cubicBezTo>
                    <a:cubicBezTo>
                      <a:pt x="11" y="92"/>
                      <a:pt x="12" y="94"/>
                      <a:pt x="13" y="95"/>
                    </a:cubicBezTo>
                    <a:cubicBezTo>
                      <a:pt x="14" y="96"/>
                      <a:pt x="15" y="93"/>
                      <a:pt x="16" y="92"/>
                    </a:cubicBezTo>
                    <a:cubicBezTo>
                      <a:pt x="17" y="91"/>
                      <a:pt x="19" y="90"/>
                      <a:pt x="17" y="92"/>
                    </a:cubicBezTo>
                    <a:cubicBezTo>
                      <a:pt x="15" y="94"/>
                      <a:pt x="15" y="94"/>
                      <a:pt x="16" y="96"/>
                    </a:cubicBezTo>
                    <a:cubicBezTo>
                      <a:pt x="18" y="97"/>
                      <a:pt x="20" y="98"/>
                      <a:pt x="20" y="98"/>
                    </a:cubicBezTo>
                    <a:cubicBezTo>
                      <a:pt x="21" y="98"/>
                      <a:pt x="24" y="96"/>
                      <a:pt x="24" y="96"/>
                    </a:cubicBezTo>
                    <a:cubicBezTo>
                      <a:pt x="23" y="97"/>
                      <a:pt x="23" y="98"/>
                      <a:pt x="24" y="98"/>
                    </a:cubicBezTo>
                    <a:cubicBezTo>
                      <a:pt x="24" y="98"/>
                      <a:pt x="25" y="99"/>
                      <a:pt x="25" y="99"/>
                    </a:cubicBezTo>
                    <a:cubicBezTo>
                      <a:pt x="24" y="100"/>
                      <a:pt x="23" y="100"/>
                      <a:pt x="22" y="100"/>
                    </a:cubicBezTo>
                    <a:cubicBezTo>
                      <a:pt x="22" y="99"/>
                      <a:pt x="22" y="99"/>
                      <a:pt x="20" y="100"/>
                    </a:cubicBezTo>
                    <a:cubicBezTo>
                      <a:pt x="19" y="100"/>
                      <a:pt x="18" y="96"/>
                      <a:pt x="17" y="98"/>
                    </a:cubicBezTo>
                    <a:cubicBezTo>
                      <a:pt x="16" y="99"/>
                      <a:pt x="15" y="101"/>
                      <a:pt x="15" y="101"/>
                    </a:cubicBezTo>
                    <a:cubicBezTo>
                      <a:pt x="16" y="101"/>
                      <a:pt x="17" y="102"/>
                      <a:pt x="18" y="102"/>
                    </a:cubicBezTo>
                    <a:cubicBezTo>
                      <a:pt x="19" y="103"/>
                      <a:pt x="21" y="106"/>
                      <a:pt x="22" y="106"/>
                    </a:cubicBezTo>
                    <a:cubicBezTo>
                      <a:pt x="23" y="107"/>
                      <a:pt x="25" y="106"/>
                      <a:pt x="27" y="105"/>
                    </a:cubicBezTo>
                    <a:cubicBezTo>
                      <a:pt x="28" y="105"/>
                      <a:pt x="30" y="106"/>
                      <a:pt x="30" y="104"/>
                    </a:cubicBezTo>
                    <a:cubicBezTo>
                      <a:pt x="30" y="103"/>
                      <a:pt x="30" y="101"/>
                      <a:pt x="31" y="100"/>
                    </a:cubicBezTo>
                    <a:cubicBezTo>
                      <a:pt x="33" y="98"/>
                      <a:pt x="35" y="98"/>
                      <a:pt x="33" y="100"/>
                    </a:cubicBezTo>
                    <a:cubicBezTo>
                      <a:pt x="31" y="101"/>
                      <a:pt x="30" y="102"/>
                      <a:pt x="31" y="105"/>
                    </a:cubicBezTo>
                    <a:cubicBezTo>
                      <a:pt x="33" y="107"/>
                      <a:pt x="34" y="108"/>
                      <a:pt x="34" y="109"/>
                    </a:cubicBezTo>
                    <a:cubicBezTo>
                      <a:pt x="34" y="110"/>
                      <a:pt x="33" y="110"/>
                      <a:pt x="33" y="111"/>
                    </a:cubicBezTo>
                    <a:cubicBezTo>
                      <a:pt x="33" y="112"/>
                      <a:pt x="35" y="112"/>
                      <a:pt x="35" y="113"/>
                    </a:cubicBezTo>
                    <a:cubicBezTo>
                      <a:pt x="34" y="113"/>
                      <a:pt x="34" y="114"/>
                      <a:pt x="33" y="115"/>
                    </a:cubicBezTo>
                    <a:cubicBezTo>
                      <a:pt x="33" y="115"/>
                      <a:pt x="31" y="117"/>
                      <a:pt x="34" y="116"/>
                    </a:cubicBezTo>
                    <a:cubicBezTo>
                      <a:pt x="36" y="115"/>
                      <a:pt x="38" y="113"/>
                      <a:pt x="39" y="114"/>
                    </a:cubicBezTo>
                    <a:cubicBezTo>
                      <a:pt x="39" y="114"/>
                      <a:pt x="37" y="117"/>
                      <a:pt x="38" y="116"/>
                    </a:cubicBezTo>
                    <a:cubicBezTo>
                      <a:pt x="38" y="116"/>
                      <a:pt x="40" y="114"/>
                      <a:pt x="41" y="113"/>
                    </a:cubicBezTo>
                    <a:cubicBezTo>
                      <a:pt x="42" y="113"/>
                      <a:pt x="43" y="113"/>
                      <a:pt x="44" y="114"/>
                    </a:cubicBezTo>
                    <a:cubicBezTo>
                      <a:pt x="45" y="114"/>
                      <a:pt x="46" y="114"/>
                      <a:pt x="47" y="114"/>
                    </a:cubicBezTo>
                    <a:cubicBezTo>
                      <a:pt x="47" y="115"/>
                      <a:pt x="48" y="117"/>
                      <a:pt x="49" y="117"/>
                    </a:cubicBezTo>
                    <a:cubicBezTo>
                      <a:pt x="50" y="118"/>
                      <a:pt x="50" y="117"/>
                      <a:pt x="50" y="116"/>
                    </a:cubicBezTo>
                    <a:cubicBezTo>
                      <a:pt x="50" y="115"/>
                      <a:pt x="52" y="113"/>
                      <a:pt x="52" y="112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3" y="112"/>
                      <a:pt x="54" y="112"/>
                      <a:pt x="54" y="113"/>
                    </a:cubicBezTo>
                    <a:cubicBezTo>
                      <a:pt x="55" y="113"/>
                      <a:pt x="55" y="113"/>
                      <a:pt x="53" y="113"/>
                    </a:cubicBezTo>
                    <a:cubicBezTo>
                      <a:pt x="52" y="113"/>
                      <a:pt x="52" y="114"/>
                      <a:pt x="52" y="115"/>
                    </a:cubicBezTo>
                    <a:cubicBezTo>
                      <a:pt x="53" y="116"/>
                      <a:pt x="55" y="116"/>
                      <a:pt x="56" y="115"/>
                    </a:cubicBezTo>
                    <a:cubicBezTo>
                      <a:pt x="58" y="113"/>
                      <a:pt x="59" y="115"/>
                      <a:pt x="59" y="114"/>
                    </a:cubicBezTo>
                    <a:cubicBezTo>
                      <a:pt x="60" y="113"/>
                      <a:pt x="62" y="111"/>
                      <a:pt x="62" y="112"/>
                    </a:cubicBezTo>
                    <a:cubicBezTo>
                      <a:pt x="62" y="112"/>
                      <a:pt x="61" y="112"/>
                      <a:pt x="61" y="113"/>
                    </a:cubicBezTo>
                    <a:cubicBezTo>
                      <a:pt x="60" y="114"/>
                      <a:pt x="59" y="117"/>
                      <a:pt x="58" y="117"/>
                    </a:cubicBezTo>
                    <a:cubicBezTo>
                      <a:pt x="58" y="118"/>
                      <a:pt x="58" y="119"/>
                      <a:pt x="59" y="119"/>
                    </a:cubicBezTo>
                    <a:cubicBezTo>
                      <a:pt x="59" y="119"/>
                      <a:pt x="59" y="120"/>
                      <a:pt x="58" y="120"/>
                    </a:cubicBezTo>
                    <a:cubicBezTo>
                      <a:pt x="57" y="120"/>
                      <a:pt x="57" y="120"/>
                      <a:pt x="57" y="121"/>
                    </a:cubicBezTo>
                    <a:cubicBezTo>
                      <a:pt x="57" y="122"/>
                      <a:pt x="56" y="124"/>
                      <a:pt x="57" y="124"/>
                    </a:cubicBezTo>
                    <a:cubicBezTo>
                      <a:pt x="58" y="124"/>
                      <a:pt x="58" y="125"/>
                      <a:pt x="57" y="125"/>
                    </a:cubicBezTo>
                    <a:cubicBezTo>
                      <a:pt x="55" y="125"/>
                      <a:pt x="53" y="127"/>
                      <a:pt x="52" y="129"/>
                    </a:cubicBezTo>
                    <a:cubicBezTo>
                      <a:pt x="50" y="131"/>
                      <a:pt x="49" y="131"/>
                      <a:pt x="47" y="132"/>
                    </a:cubicBezTo>
                    <a:cubicBezTo>
                      <a:pt x="46" y="133"/>
                      <a:pt x="42" y="135"/>
                      <a:pt x="41" y="136"/>
                    </a:cubicBezTo>
                    <a:cubicBezTo>
                      <a:pt x="41" y="137"/>
                      <a:pt x="41" y="138"/>
                      <a:pt x="42" y="138"/>
                    </a:cubicBezTo>
                    <a:cubicBezTo>
                      <a:pt x="42" y="138"/>
                      <a:pt x="42" y="139"/>
                      <a:pt x="41" y="139"/>
                    </a:cubicBezTo>
                    <a:cubicBezTo>
                      <a:pt x="40" y="139"/>
                      <a:pt x="39" y="139"/>
                      <a:pt x="39" y="138"/>
                    </a:cubicBezTo>
                    <a:cubicBezTo>
                      <a:pt x="38" y="138"/>
                      <a:pt x="38" y="138"/>
                      <a:pt x="37" y="138"/>
                    </a:cubicBezTo>
                    <a:cubicBezTo>
                      <a:pt x="36" y="138"/>
                      <a:pt x="34" y="138"/>
                      <a:pt x="32" y="139"/>
                    </a:cubicBezTo>
                    <a:cubicBezTo>
                      <a:pt x="31" y="141"/>
                      <a:pt x="30" y="142"/>
                      <a:pt x="30" y="142"/>
                    </a:cubicBezTo>
                    <a:cubicBezTo>
                      <a:pt x="30" y="143"/>
                      <a:pt x="29" y="145"/>
                      <a:pt x="31" y="144"/>
                    </a:cubicBezTo>
                    <a:cubicBezTo>
                      <a:pt x="33" y="143"/>
                      <a:pt x="35" y="141"/>
                      <a:pt x="35" y="140"/>
                    </a:cubicBezTo>
                    <a:cubicBezTo>
                      <a:pt x="36" y="140"/>
                      <a:pt x="37" y="140"/>
                      <a:pt x="37" y="140"/>
                    </a:cubicBezTo>
                    <a:cubicBezTo>
                      <a:pt x="36" y="140"/>
                      <a:pt x="35" y="142"/>
                      <a:pt x="37" y="142"/>
                    </a:cubicBezTo>
                    <a:cubicBezTo>
                      <a:pt x="38" y="142"/>
                      <a:pt x="38" y="141"/>
                      <a:pt x="39" y="141"/>
                    </a:cubicBezTo>
                    <a:cubicBezTo>
                      <a:pt x="39" y="141"/>
                      <a:pt x="39" y="142"/>
                      <a:pt x="40" y="142"/>
                    </a:cubicBezTo>
                    <a:cubicBezTo>
                      <a:pt x="41" y="142"/>
                      <a:pt x="42" y="142"/>
                      <a:pt x="42" y="141"/>
                    </a:cubicBezTo>
                    <a:cubicBezTo>
                      <a:pt x="42" y="140"/>
                      <a:pt x="42" y="140"/>
                      <a:pt x="43" y="140"/>
                    </a:cubicBezTo>
                    <a:cubicBezTo>
                      <a:pt x="44" y="139"/>
                      <a:pt x="44" y="139"/>
                      <a:pt x="45" y="139"/>
                    </a:cubicBezTo>
                    <a:cubicBezTo>
                      <a:pt x="46" y="139"/>
                      <a:pt x="46" y="138"/>
                      <a:pt x="47" y="138"/>
                    </a:cubicBezTo>
                    <a:cubicBezTo>
                      <a:pt x="48" y="137"/>
                      <a:pt x="54" y="136"/>
                      <a:pt x="53" y="135"/>
                    </a:cubicBezTo>
                    <a:cubicBezTo>
                      <a:pt x="53" y="135"/>
                      <a:pt x="52" y="134"/>
                      <a:pt x="53" y="133"/>
                    </a:cubicBezTo>
                    <a:cubicBezTo>
                      <a:pt x="54" y="133"/>
                      <a:pt x="64" y="128"/>
                      <a:pt x="64" y="128"/>
                    </a:cubicBezTo>
                    <a:cubicBezTo>
                      <a:pt x="64" y="127"/>
                      <a:pt x="62" y="127"/>
                      <a:pt x="63" y="126"/>
                    </a:cubicBezTo>
                    <a:cubicBezTo>
                      <a:pt x="65" y="126"/>
                      <a:pt x="67" y="125"/>
                      <a:pt x="68" y="124"/>
                    </a:cubicBezTo>
                    <a:cubicBezTo>
                      <a:pt x="70" y="123"/>
                      <a:pt x="73" y="120"/>
                      <a:pt x="75" y="120"/>
                    </a:cubicBezTo>
                    <a:cubicBezTo>
                      <a:pt x="76" y="120"/>
                      <a:pt x="76" y="120"/>
                      <a:pt x="76" y="118"/>
                    </a:cubicBezTo>
                    <a:cubicBezTo>
                      <a:pt x="76" y="116"/>
                      <a:pt x="79" y="117"/>
                      <a:pt x="80" y="115"/>
                    </a:cubicBezTo>
                    <a:cubicBezTo>
                      <a:pt x="81" y="114"/>
                      <a:pt x="78" y="113"/>
                      <a:pt x="77" y="112"/>
                    </a:cubicBezTo>
                    <a:cubicBezTo>
                      <a:pt x="76" y="112"/>
                      <a:pt x="76" y="110"/>
                      <a:pt x="78" y="109"/>
                    </a:cubicBezTo>
                    <a:cubicBezTo>
                      <a:pt x="79" y="108"/>
                      <a:pt x="81" y="107"/>
                      <a:pt x="83" y="106"/>
                    </a:cubicBezTo>
                    <a:cubicBezTo>
                      <a:pt x="84" y="105"/>
                      <a:pt x="85" y="104"/>
                      <a:pt x="83" y="102"/>
                    </a:cubicBezTo>
                    <a:cubicBezTo>
                      <a:pt x="81" y="101"/>
                      <a:pt x="83" y="102"/>
                      <a:pt x="84" y="102"/>
                    </a:cubicBezTo>
                    <a:cubicBezTo>
                      <a:pt x="85" y="103"/>
                      <a:pt x="86" y="102"/>
                      <a:pt x="87" y="101"/>
                    </a:cubicBezTo>
                    <a:cubicBezTo>
                      <a:pt x="88" y="99"/>
                      <a:pt x="89" y="98"/>
                      <a:pt x="91" y="97"/>
                    </a:cubicBezTo>
                    <a:cubicBezTo>
                      <a:pt x="92" y="96"/>
                      <a:pt x="95" y="94"/>
                      <a:pt x="96" y="94"/>
                    </a:cubicBezTo>
                    <a:cubicBezTo>
                      <a:pt x="97" y="93"/>
                      <a:pt x="98" y="94"/>
                      <a:pt x="100" y="94"/>
                    </a:cubicBezTo>
                    <a:cubicBezTo>
                      <a:pt x="102" y="95"/>
                      <a:pt x="101" y="96"/>
                      <a:pt x="99" y="96"/>
                    </a:cubicBezTo>
                    <a:cubicBezTo>
                      <a:pt x="97" y="96"/>
                      <a:pt x="97" y="96"/>
                      <a:pt x="96" y="96"/>
                    </a:cubicBezTo>
                    <a:cubicBezTo>
                      <a:pt x="95" y="97"/>
                      <a:pt x="92" y="98"/>
                      <a:pt x="92" y="100"/>
                    </a:cubicBezTo>
                    <a:cubicBezTo>
                      <a:pt x="92" y="102"/>
                      <a:pt x="90" y="104"/>
                      <a:pt x="90" y="106"/>
                    </a:cubicBezTo>
                    <a:cubicBezTo>
                      <a:pt x="89" y="108"/>
                      <a:pt x="89" y="108"/>
                      <a:pt x="90" y="107"/>
                    </a:cubicBezTo>
                    <a:cubicBezTo>
                      <a:pt x="92" y="107"/>
                      <a:pt x="94" y="108"/>
                      <a:pt x="92" y="108"/>
                    </a:cubicBezTo>
                    <a:cubicBezTo>
                      <a:pt x="90" y="109"/>
                      <a:pt x="89" y="110"/>
                      <a:pt x="89" y="110"/>
                    </a:cubicBezTo>
                    <a:cubicBezTo>
                      <a:pt x="90" y="111"/>
                      <a:pt x="92" y="111"/>
                      <a:pt x="94" y="110"/>
                    </a:cubicBezTo>
                    <a:cubicBezTo>
                      <a:pt x="96" y="109"/>
                      <a:pt x="97" y="108"/>
                      <a:pt x="99" y="107"/>
                    </a:cubicBezTo>
                    <a:cubicBezTo>
                      <a:pt x="100" y="106"/>
                      <a:pt x="103" y="105"/>
                      <a:pt x="104" y="104"/>
                    </a:cubicBezTo>
                    <a:cubicBezTo>
                      <a:pt x="106" y="104"/>
                      <a:pt x="108" y="104"/>
                      <a:pt x="109" y="103"/>
                    </a:cubicBezTo>
                    <a:cubicBezTo>
                      <a:pt x="110" y="102"/>
                      <a:pt x="108" y="99"/>
                      <a:pt x="108" y="98"/>
                    </a:cubicBezTo>
                    <a:cubicBezTo>
                      <a:pt x="108" y="98"/>
                      <a:pt x="110" y="96"/>
                      <a:pt x="111" y="96"/>
                    </a:cubicBezTo>
                    <a:cubicBezTo>
                      <a:pt x="112" y="96"/>
                      <a:pt x="113" y="96"/>
                      <a:pt x="115" y="96"/>
                    </a:cubicBezTo>
                    <a:cubicBezTo>
                      <a:pt x="116" y="96"/>
                      <a:pt x="120" y="98"/>
                      <a:pt x="121" y="98"/>
                    </a:cubicBezTo>
                    <a:cubicBezTo>
                      <a:pt x="122" y="99"/>
                      <a:pt x="125" y="102"/>
                      <a:pt x="126" y="101"/>
                    </a:cubicBezTo>
                    <a:cubicBezTo>
                      <a:pt x="126" y="101"/>
                      <a:pt x="129" y="98"/>
                      <a:pt x="128" y="99"/>
                    </a:cubicBezTo>
                    <a:cubicBezTo>
                      <a:pt x="128" y="101"/>
                      <a:pt x="130" y="103"/>
                      <a:pt x="131" y="103"/>
                    </a:cubicBezTo>
                    <a:cubicBezTo>
                      <a:pt x="132" y="104"/>
                      <a:pt x="136" y="104"/>
                      <a:pt x="138" y="104"/>
                    </a:cubicBezTo>
                    <a:cubicBezTo>
                      <a:pt x="140" y="104"/>
                      <a:pt x="140" y="103"/>
                      <a:pt x="141" y="103"/>
                    </a:cubicBezTo>
                    <a:cubicBezTo>
                      <a:pt x="142" y="104"/>
                      <a:pt x="144" y="104"/>
                      <a:pt x="145" y="104"/>
                    </a:cubicBezTo>
                    <a:cubicBezTo>
                      <a:pt x="147" y="104"/>
                      <a:pt x="145" y="104"/>
                      <a:pt x="147" y="105"/>
                    </a:cubicBezTo>
                    <a:cubicBezTo>
                      <a:pt x="149" y="106"/>
                      <a:pt x="153" y="108"/>
                      <a:pt x="155" y="106"/>
                    </a:cubicBezTo>
                    <a:cubicBezTo>
                      <a:pt x="156" y="105"/>
                      <a:pt x="158" y="104"/>
                      <a:pt x="158" y="105"/>
                    </a:cubicBezTo>
                    <a:cubicBezTo>
                      <a:pt x="158" y="106"/>
                      <a:pt x="156" y="108"/>
                      <a:pt x="157" y="108"/>
                    </a:cubicBezTo>
                    <a:cubicBezTo>
                      <a:pt x="157" y="109"/>
                      <a:pt x="163" y="111"/>
                      <a:pt x="164" y="112"/>
                    </a:cubicBezTo>
                    <a:cubicBezTo>
                      <a:pt x="166" y="114"/>
                      <a:pt x="172" y="118"/>
                      <a:pt x="173" y="118"/>
                    </a:cubicBezTo>
                    <a:cubicBezTo>
                      <a:pt x="173" y="118"/>
                      <a:pt x="176" y="117"/>
                      <a:pt x="176" y="116"/>
                    </a:cubicBezTo>
                    <a:cubicBezTo>
                      <a:pt x="176" y="116"/>
                      <a:pt x="174" y="114"/>
                      <a:pt x="175" y="114"/>
                    </a:cubicBezTo>
                    <a:cubicBezTo>
                      <a:pt x="175" y="113"/>
                      <a:pt x="177" y="114"/>
                      <a:pt x="177" y="115"/>
                    </a:cubicBezTo>
                    <a:cubicBezTo>
                      <a:pt x="177" y="115"/>
                      <a:pt x="178" y="117"/>
                      <a:pt x="179" y="117"/>
                    </a:cubicBezTo>
                    <a:cubicBezTo>
                      <a:pt x="179" y="117"/>
                      <a:pt x="182" y="117"/>
                      <a:pt x="182" y="117"/>
                    </a:cubicBezTo>
                    <a:cubicBezTo>
                      <a:pt x="182" y="117"/>
                      <a:pt x="181" y="113"/>
                      <a:pt x="180" y="112"/>
                    </a:cubicBezTo>
                    <a:cubicBezTo>
                      <a:pt x="180" y="111"/>
                      <a:pt x="180" y="110"/>
                      <a:pt x="181" y="111"/>
                    </a:cubicBezTo>
                    <a:cubicBezTo>
                      <a:pt x="181" y="112"/>
                      <a:pt x="184" y="117"/>
                      <a:pt x="185" y="118"/>
                    </a:cubicBezTo>
                    <a:cubicBezTo>
                      <a:pt x="186" y="119"/>
                      <a:pt x="187" y="120"/>
                      <a:pt x="187" y="119"/>
                    </a:cubicBezTo>
                    <a:cubicBezTo>
                      <a:pt x="188" y="118"/>
                      <a:pt x="189" y="116"/>
                      <a:pt x="189" y="117"/>
                    </a:cubicBezTo>
                    <a:cubicBezTo>
                      <a:pt x="188" y="118"/>
                      <a:pt x="189" y="120"/>
                      <a:pt x="191" y="121"/>
                    </a:cubicBezTo>
                    <a:cubicBezTo>
                      <a:pt x="192" y="123"/>
                      <a:pt x="192" y="123"/>
                      <a:pt x="193" y="123"/>
                    </a:cubicBezTo>
                    <a:cubicBezTo>
                      <a:pt x="193" y="123"/>
                      <a:pt x="192" y="124"/>
                      <a:pt x="192" y="124"/>
                    </a:cubicBezTo>
                    <a:cubicBezTo>
                      <a:pt x="192" y="125"/>
                      <a:pt x="192" y="125"/>
                      <a:pt x="193" y="126"/>
                    </a:cubicBezTo>
                    <a:cubicBezTo>
                      <a:pt x="193" y="126"/>
                      <a:pt x="193" y="126"/>
                      <a:pt x="193" y="126"/>
                    </a:cubicBezTo>
                    <a:cubicBezTo>
                      <a:pt x="192" y="127"/>
                      <a:pt x="191" y="127"/>
                      <a:pt x="192" y="127"/>
                    </a:cubicBezTo>
                    <a:cubicBezTo>
                      <a:pt x="193" y="128"/>
                      <a:pt x="195" y="129"/>
                      <a:pt x="195" y="130"/>
                    </a:cubicBezTo>
                    <a:cubicBezTo>
                      <a:pt x="196" y="131"/>
                      <a:pt x="200" y="135"/>
                      <a:pt x="200" y="135"/>
                    </a:cubicBezTo>
                    <a:cubicBezTo>
                      <a:pt x="201" y="135"/>
                      <a:pt x="202" y="134"/>
                      <a:pt x="201" y="135"/>
                    </a:cubicBezTo>
                    <a:cubicBezTo>
                      <a:pt x="201" y="135"/>
                      <a:pt x="199" y="138"/>
                      <a:pt x="199" y="139"/>
                    </a:cubicBezTo>
                    <a:cubicBezTo>
                      <a:pt x="200" y="140"/>
                      <a:pt x="200" y="140"/>
                      <a:pt x="201" y="139"/>
                    </a:cubicBezTo>
                    <a:cubicBezTo>
                      <a:pt x="201" y="138"/>
                      <a:pt x="201" y="137"/>
                      <a:pt x="202" y="139"/>
                    </a:cubicBezTo>
                    <a:cubicBezTo>
                      <a:pt x="202" y="141"/>
                      <a:pt x="203" y="142"/>
                      <a:pt x="203" y="141"/>
                    </a:cubicBezTo>
                    <a:cubicBezTo>
                      <a:pt x="203" y="140"/>
                      <a:pt x="203" y="139"/>
                      <a:pt x="204" y="140"/>
                    </a:cubicBezTo>
                    <a:cubicBezTo>
                      <a:pt x="204" y="141"/>
                      <a:pt x="204" y="142"/>
                      <a:pt x="205" y="142"/>
                    </a:cubicBezTo>
                    <a:cubicBezTo>
                      <a:pt x="206" y="142"/>
                      <a:pt x="205" y="142"/>
                      <a:pt x="207" y="143"/>
                    </a:cubicBezTo>
                    <a:cubicBezTo>
                      <a:pt x="208" y="143"/>
                      <a:pt x="210" y="144"/>
                      <a:pt x="210" y="143"/>
                    </a:cubicBezTo>
                    <a:cubicBezTo>
                      <a:pt x="211" y="142"/>
                      <a:pt x="210" y="141"/>
                      <a:pt x="211" y="142"/>
                    </a:cubicBezTo>
                    <a:cubicBezTo>
                      <a:pt x="211" y="142"/>
                      <a:pt x="211" y="142"/>
                      <a:pt x="211" y="143"/>
                    </a:cubicBezTo>
                    <a:cubicBezTo>
                      <a:pt x="211" y="142"/>
                      <a:pt x="212" y="141"/>
                      <a:pt x="212" y="14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1" name="Freeform 622">
                <a:extLst>
                  <a:ext uri="{FF2B5EF4-FFF2-40B4-BE49-F238E27FC236}">
                    <a16:creationId xmlns:a16="http://schemas.microsoft.com/office/drawing/2014/main" id="{9EB43863-BA71-4777-A177-9E08E80F0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-675"/>
                <a:ext cx="855" cy="426"/>
              </a:xfrm>
              <a:custGeom>
                <a:avLst/>
                <a:gdLst>
                  <a:gd name="T0" fmla="*/ 111 w 320"/>
                  <a:gd name="T1" fmla="*/ 124 h 159"/>
                  <a:gd name="T2" fmla="*/ 136 w 320"/>
                  <a:gd name="T3" fmla="*/ 138 h 159"/>
                  <a:gd name="T4" fmla="*/ 151 w 320"/>
                  <a:gd name="T5" fmla="*/ 143 h 159"/>
                  <a:gd name="T6" fmla="*/ 164 w 320"/>
                  <a:gd name="T7" fmla="*/ 134 h 159"/>
                  <a:gd name="T8" fmla="*/ 177 w 320"/>
                  <a:gd name="T9" fmla="*/ 130 h 159"/>
                  <a:gd name="T10" fmla="*/ 196 w 320"/>
                  <a:gd name="T11" fmla="*/ 134 h 159"/>
                  <a:gd name="T12" fmla="*/ 194 w 320"/>
                  <a:gd name="T13" fmla="*/ 128 h 159"/>
                  <a:gd name="T14" fmla="*/ 200 w 320"/>
                  <a:gd name="T15" fmla="*/ 126 h 159"/>
                  <a:gd name="T16" fmla="*/ 218 w 320"/>
                  <a:gd name="T17" fmla="*/ 129 h 159"/>
                  <a:gd name="T18" fmla="*/ 232 w 320"/>
                  <a:gd name="T19" fmla="*/ 140 h 159"/>
                  <a:gd name="T20" fmla="*/ 237 w 320"/>
                  <a:gd name="T21" fmla="*/ 148 h 159"/>
                  <a:gd name="T22" fmla="*/ 244 w 320"/>
                  <a:gd name="T23" fmla="*/ 158 h 159"/>
                  <a:gd name="T24" fmla="*/ 241 w 320"/>
                  <a:gd name="T25" fmla="*/ 130 h 159"/>
                  <a:gd name="T26" fmla="*/ 252 w 320"/>
                  <a:gd name="T27" fmla="*/ 106 h 159"/>
                  <a:gd name="T28" fmla="*/ 268 w 320"/>
                  <a:gd name="T29" fmla="*/ 97 h 159"/>
                  <a:gd name="T30" fmla="*/ 266 w 320"/>
                  <a:gd name="T31" fmla="*/ 94 h 159"/>
                  <a:gd name="T32" fmla="*/ 270 w 320"/>
                  <a:gd name="T33" fmla="*/ 91 h 159"/>
                  <a:gd name="T34" fmla="*/ 268 w 320"/>
                  <a:gd name="T35" fmla="*/ 90 h 159"/>
                  <a:gd name="T36" fmla="*/ 266 w 320"/>
                  <a:gd name="T37" fmla="*/ 84 h 159"/>
                  <a:gd name="T38" fmla="*/ 262 w 320"/>
                  <a:gd name="T39" fmla="*/ 76 h 159"/>
                  <a:gd name="T40" fmla="*/ 266 w 320"/>
                  <a:gd name="T41" fmla="*/ 76 h 159"/>
                  <a:gd name="T42" fmla="*/ 269 w 320"/>
                  <a:gd name="T43" fmla="*/ 75 h 159"/>
                  <a:gd name="T44" fmla="*/ 275 w 320"/>
                  <a:gd name="T45" fmla="*/ 74 h 159"/>
                  <a:gd name="T46" fmla="*/ 274 w 320"/>
                  <a:gd name="T47" fmla="*/ 70 h 159"/>
                  <a:gd name="T48" fmla="*/ 281 w 320"/>
                  <a:gd name="T49" fmla="*/ 58 h 159"/>
                  <a:gd name="T50" fmla="*/ 295 w 320"/>
                  <a:gd name="T51" fmla="*/ 55 h 159"/>
                  <a:gd name="T52" fmla="*/ 301 w 320"/>
                  <a:gd name="T53" fmla="*/ 54 h 159"/>
                  <a:gd name="T54" fmla="*/ 300 w 320"/>
                  <a:gd name="T55" fmla="*/ 53 h 159"/>
                  <a:gd name="T56" fmla="*/ 300 w 320"/>
                  <a:gd name="T57" fmla="*/ 43 h 159"/>
                  <a:gd name="T58" fmla="*/ 308 w 320"/>
                  <a:gd name="T59" fmla="*/ 37 h 159"/>
                  <a:gd name="T60" fmla="*/ 320 w 320"/>
                  <a:gd name="T61" fmla="*/ 32 h 159"/>
                  <a:gd name="T62" fmla="*/ 312 w 320"/>
                  <a:gd name="T63" fmla="*/ 15 h 159"/>
                  <a:gd name="T64" fmla="*/ 301 w 320"/>
                  <a:gd name="T65" fmla="*/ 24 h 159"/>
                  <a:gd name="T66" fmla="*/ 267 w 320"/>
                  <a:gd name="T67" fmla="*/ 38 h 159"/>
                  <a:gd name="T68" fmla="*/ 252 w 320"/>
                  <a:gd name="T69" fmla="*/ 43 h 159"/>
                  <a:gd name="T70" fmla="*/ 232 w 320"/>
                  <a:gd name="T71" fmla="*/ 55 h 159"/>
                  <a:gd name="T72" fmla="*/ 233 w 320"/>
                  <a:gd name="T73" fmla="*/ 45 h 159"/>
                  <a:gd name="T74" fmla="*/ 226 w 320"/>
                  <a:gd name="T75" fmla="*/ 39 h 159"/>
                  <a:gd name="T76" fmla="*/ 217 w 320"/>
                  <a:gd name="T77" fmla="*/ 32 h 159"/>
                  <a:gd name="T78" fmla="*/ 209 w 320"/>
                  <a:gd name="T79" fmla="*/ 53 h 159"/>
                  <a:gd name="T80" fmla="*/ 204 w 320"/>
                  <a:gd name="T81" fmla="*/ 34 h 159"/>
                  <a:gd name="T82" fmla="*/ 223 w 320"/>
                  <a:gd name="T83" fmla="*/ 22 h 159"/>
                  <a:gd name="T84" fmla="*/ 201 w 320"/>
                  <a:gd name="T85" fmla="*/ 17 h 159"/>
                  <a:gd name="T86" fmla="*/ 187 w 320"/>
                  <a:gd name="T87" fmla="*/ 18 h 159"/>
                  <a:gd name="T88" fmla="*/ 187 w 320"/>
                  <a:gd name="T89" fmla="*/ 9 h 159"/>
                  <a:gd name="T90" fmla="*/ 170 w 320"/>
                  <a:gd name="T91" fmla="*/ 6 h 159"/>
                  <a:gd name="T92" fmla="*/ 12 w 320"/>
                  <a:gd name="T93" fmla="*/ 4 h 159"/>
                  <a:gd name="T94" fmla="*/ 12 w 320"/>
                  <a:gd name="T95" fmla="*/ 10 h 159"/>
                  <a:gd name="T96" fmla="*/ 8 w 320"/>
                  <a:gd name="T97" fmla="*/ 23 h 159"/>
                  <a:gd name="T98" fmla="*/ 3 w 320"/>
                  <a:gd name="T99" fmla="*/ 52 h 159"/>
                  <a:gd name="T100" fmla="*/ 10 w 320"/>
                  <a:gd name="T101" fmla="*/ 76 h 159"/>
                  <a:gd name="T102" fmla="*/ 15 w 320"/>
                  <a:gd name="T103" fmla="*/ 85 h 159"/>
                  <a:gd name="T104" fmla="*/ 32 w 320"/>
                  <a:gd name="T105" fmla="*/ 103 h 159"/>
                  <a:gd name="T106" fmla="*/ 76 w 320"/>
                  <a:gd name="T107" fmla="*/ 12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" h="159">
                    <a:moveTo>
                      <a:pt x="76" y="120"/>
                    </a:moveTo>
                    <a:cubicBezTo>
                      <a:pt x="92" y="120"/>
                      <a:pt x="92" y="120"/>
                      <a:pt x="92" y="120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11" y="124"/>
                      <a:pt x="111" y="124"/>
                      <a:pt x="111" y="124"/>
                    </a:cubicBezTo>
                    <a:cubicBezTo>
                      <a:pt x="111" y="124"/>
                      <a:pt x="112" y="130"/>
                      <a:pt x="113" y="131"/>
                    </a:cubicBezTo>
                    <a:cubicBezTo>
                      <a:pt x="114" y="132"/>
                      <a:pt x="118" y="134"/>
                      <a:pt x="119" y="134"/>
                    </a:cubicBezTo>
                    <a:cubicBezTo>
                      <a:pt x="121" y="134"/>
                      <a:pt x="122" y="129"/>
                      <a:pt x="124" y="129"/>
                    </a:cubicBezTo>
                    <a:cubicBezTo>
                      <a:pt x="126" y="129"/>
                      <a:pt x="131" y="130"/>
                      <a:pt x="132" y="132"/>
                    </a:cubicBezTo>
                    <a:cubicBezTo>
                      <a:pt x="133" y="134"/>
                      <a:pt x="133" y="137"/>
                      <a:pt x="136" y="138"/>
                    </a:cubicBezTo>
                    <a:cubicBezTo>
                      <a:pt x="138" y="140"/>
                      <a:pt x="140" y="143"/>
                      <a:pt x="140" y="145"/>
                    </a:cubicBezTo>
                    <a:cubicBezTo>
                      <a:pt x="140" y="147"/>
                      <a:pt x="142" y="149"/>
                      <a:pt x="143" y="149"/>
                    </a:cubicBezTo>
                    <a:cubicBezTo>
                      <a:pt x="144" y="150"/>
                      <a:pt x="149" y="151"/>
                      <a:pt x="153" y="152"/>
                    </a:cubicBezTo>
                    <a:cubicBezTo>
                      <a:pt x="152" y="150"/>
                      <a:pt x="151" y="146"/>
                      <a:pt x="150" y="145"/>
                    </a:cubicBezTo>
                    <a:cubicBezTo>
                      <a:pt x="150" y="143"/>
                      <a:pt x="151" y="145"/>
                      <a:pt x="151" y="143"/>
                    </a:cubicBezTo>
                    <a:cubicBezTo>
                      <a:pt x="152" y="142"/>
                      <a:pt x="151" y="142"/>
                      <a:pt x="152" y="141"/>
                    </a:cubicBezTo>
                    <a:cubicBezTo>
                      <a:pt x="152" y="141"/>
                      <a:pt x="153" y="141"/>
                      <a:pt x="154" y="140"/>
                    </a:cubicBezTo>
                    <a:cubicBezTo>
                      <a:pt x="154" y="139"/>
                      <a:pt x="157" y="138"/>
                      <a:pt x="157" y="137"/>
                    </a:cubicBezTo>
                    <a:cubicBezTo>
                      <a:pt x="157" y="136"/>
                      <a:pt x="158" y="136"/>
                      <a:pt x="158" y="136"/>
                    </a:cubicBezTo>
                    <a:cubicBezTo>
                      <a:pt x="159" y="137"/>
                      <a:pt x="162" y="135"/>
                      <a:pt x="164" y="134"/>
                    </a:cubicBezTo>
                    <a:cubicBezTo>
                      <a:pt x="166" y="133"/>
                      <a:pt x="167" y="132"/>
                      <a:pt x="166" y="131"/>
                    </a:cubicBezTo>
                    <a:cubicBezTo>
                      <a:pt x="165" y="131"/>
                      <a:pt x="163" y="130"/>
                      <a:pt x="165" y="130"/>
                    </a:cubicBezTo>
                    <a:cubicBezTo>
                      <a:pt x="167" y="131"/>
                      <a:pt x="167" y="132"/>
                      <a:pt x="168" y="131"/>
                    </a:cubicBezTo>
                    <a:cubicBezTo>
                      <a:pt x="170" y="130"/>
                      <a:pt x="170" y="129"/>
                      <a:pt x="172" y="129"/>
                    </a:cubicBezTo>
                    <a:cubicBezTo>
                      <a:pt x="174" y="129"/>
                      <a:pt x="176" y="129"/>
                      <a:pt x="177" y="130"/>
                    </a:cubicBezTo>
                    <a:cubicBezTo>
                      <a:pt x="178" y="131"/>
                      <a:pt x="179" y="131"/>
                      <a:pt x="180" y="131"/>
                    </a:cubicBezTo>
                    <a:cubicBezTo>
                      <a:pt x="181" y="130"/>
                      <a:pt x="182" y="130"/>
                      <a:pt x="183" y="130"/>
                    </a:cubicBezTo>
                    <a:cubicBezTo>
                      <a:pt x="185" y="131"/>
                      <a:pt x="186" y="133"/>
                      <a:pt x="188" y="133"/>
                    </a:cubicBezTo>
                    <a:cubicBezTo>
                      <a:pt x="189" y="133"/>
                      <a:pt x="191" y="130"/>
                      <a:pt x="192" y="131"/>
                    </a:cubicBezTo>
                    <a:cubicBezTo>
                      <a:pt x="193" y="131"/>
                      <a:pt x="196" y="133"/>
                      <a:pt x="196" y="134"/>
                    </a:cubicBezTo>
                    <a:cubicBezTo>
                      <a:pt x="196" y="134"/>
                      <a:pt x="197" y="133"/>
                      <a:pt x="197" y="133"/>
                    </a:cubicBezTo>
                    <a:cubicBezTo>
                      <a:pt x="197" y="133"/>
                      <a:pt x="197" y="133"/>
                      <a:pt x="196" y="132"/>
                    </a:cubicBezTo>
                    <a:cubicBezTo>
                      <a:pt x="196" y="132"/>
                      <a:pt x="194" y="130"/>
                      <a:pt x="195" y="130"/>
                    </a:cubicBezTo>
                    <a:cubicBezTo>
                      <a:pt x="195" y="129"/>
                      <a:pt x="196" y="130"/>
                      <a:pt x="195" y="129"/>
                    </a:cubicBezTo>
                    <a:cubicBezTo>
                      <a:pt x="194" y="128"/>
                      <a:pt x="194" y="128"/>
                      <a:pt x="194" y="128"/>
                    </a:cubicBezTo>
                    <a:cubicBezTo>
                      <a:pt x="194" y="127"/>
                      <a:pt x="194" y="127"/>
                      <a:pt x="193" y="127"/>
                    </a:cubicBezTo>
                    <a:cubicBezTo>
                      <a:pt x="192" y="128"/>
                      <a:pt x="189" y="128"/>
                      <a:pt x="190" y="127"/>
                    </a:cubicBezTo>
                    <a:cubicBezTo>
                      <a:pt x="190" y="126"/>
                      <a:pt x="191" y="125"/>
                      <a:pt x="192" y="126"/>
                    </a:cubicBezTo>
                    <a:cubicBezTo>
                      <a:pt x="193" y="126"/>
                      <a:pt x="193" y="127"/>
                      <a:pt x="195" y="127"/>
                    </a:cubicBezTo>
                    <a:cubicBezTo>
                      <a:pt x="197" y="126"/>
                      <a:pt x="199" y="126"/>
                      <a:pt x="200" y="126"/>
                    </a:cubicBezTo>
                    <a:cubicBezTo>
                      <a:pt x="202" y="126"/>
                      <a:pt x="203" y="125"/>
                      <a:pt x="204" y="125"/>
                    </a:cubicBezTo>
                    <a:cubicBezTo>
                      <a:pt x="204" y="126"/>
                      <a:pt x="204" y="126"/>
                      <a:pt x="205" y="126"/>
                    </a:cubicBezTo>
                    <a:cubicBezTo>
                      <a:pt x="205" y="126"/>
                      <a:pt x="207" y="126"/>
                      <a:pt x="209" y="126"/>
                    </a:cubicBezTo>
                    <a:cubicBezTo>
                      <a:pt x="210" y="126"/>
                      <a:pt x="214" y="125"/>
                      <a:pt x="215" y="126"/>
                    </a:cubicBezTo>
                    <a:cubicBezTo>
                      <a:pt x="217" y="127"/>
                      <a:pt x="217" y="129"/>
                      <a:pt x="218" y="129"/>
                    </a:cubicBezTo>
                    <a:cubicBezTo>
                      <a:pt x="219" y="130"/>
                      <a:pt x="219" y="130"/>
                      <a:pt x="221" y="130"/>
                    </a:cubicBezTo>
                    <a:cubicBezTo>
                      <a:pt x="222" y="129"/>
                      <a:pt x="224" y="128"/>
                      <a:pt x="225" y="128"/>
                    </a:cubicBezTo>
                    <a:cubicBezTo>
                      <a:pt x="225" y="128"/>
                      <a:pt x="227" y="131"/>
                      <a:pt x="229" y="132"/>
                    </a:cubicBezTo>
                    <a:cubicBezTo>
                      <a:pt x="230" y="133"/>
                      <a:pt x="233" y="135"/>
                      <a:pt x="233" y="136"/>
                    </a:cubicBezTo>
                    <a:cubicBezTo>
                      <a:pt x="233" y="137"/>
                      <a:pt x="232" y="139"/>
                      <a:pt x="232" y="140"/>
                    </a:cubicBezTo>
                    <a:cubicBezTo>
                      <a:pt x="232" y="141"/>
                      <a:pt x="233" y="141"/>
                      <a:pt x="233" y="142"/>
                    </a:cubicBezTo>
                    <a:cubicBezTo>
                      <a:pt x="234" y="142"/>
                      <a:pt x="233" y="141"/>
                      <a:pt x="233" y="143"/>
                    </a:cubicBezTo>
                    <a:cubicBezTo>
                      <a:pt x="233" y="144"/>
                      <a:pt x="233" y="145"/>
                      <a:pt x="234" y="146"/>
                    </a:cubicBezTo>
                    <a:cubicBezTo>
                      <a:pt x="235" y="147"/>
                      <a:pt x="236" y="147"/>
                      <a:pt x="236" y="148"/>
                    </a:cubicBezTo>
                    <a:cubicBezTo>
                      <a:pt x="236" y="148"/>
                      <a:pt x="237" y="148"/>
                      <a:pt x="237" y="148"/>
                    </a:cubicBezTo>
                    <a:cubicBezTo>
                      <a:pt x="237" y="149"/>
                      <a:pt x="236" y="150"/>
                      <a:pt x="237" y="151"/>
                    </a:cubicBezTo>
                    <a:cubicBezTo>
                      <a:pt x="238" y="153"/>
                      <a:pt x="239" y="153"/>
                      <a:pt x="240" y="154"/>
                    </a:cubicBezTo>
                    <a:cubicBezTo>
                      <a:pt x="240" y="154"/>
                      <a:pt x="242" y="157"/>
                      <a:pt x="242" y="158"/>
                    </a:cubicBezTo>
                    <a:cubicBezTo>
                      <a:pt x="243" y="158"/>
                      <a:pt x="244" y="156"/>
                      <a:pt x="244" y="157"/>
                    </a:cubicBezTo>
                    <a:cubicBezTo>
                      <a:pt x="245" y="157"/>
                      <a:pt x="244" y="158"/>
                      <a:pt x="244" y="158"/>
                    </a:cubicBezTo>
                    <a:cubicBezTo>
                      <a:pt x="244" y="159"/>
                      <a:pt x="245" y="159"/>
                      <a:pt x="245" y="158"/>
                    </a:cubicBezTo>
                    <a:cubicBezTo>
                      <a:pt x="245" y="157"/>
                      <a:pt x="245" y="155"/>
                      <a:pt x="246" y="153"/>
                    </a:cubicBezTo>
                    <a:cubicBezTo>
                      <a:pt x="247" y="151"/>
                      <a:pt x="247" y="146"/>
                      <a:pt x="246" y="144"/>
                    </a:cubicBezTo>
                    <a:cubicBezTo>
                      <a:pt x="244" y="141"/>
                      <a:pt x="244" y="140"/>
                      <a:pt x="243" y="138"/>
                    </a:cubicBezTo>
                    <a:cubicBezTo>
                      <a:pt x="243" y="135"/>
                      <a:pt x="242" y="133"/>
                      <a:pt x="241" y="130"/>
                    </a:cubicBezTo>
                    <a:cubicBezTo>
                      <a:pt x="240" y="128"/>
                      <a:pt x="238" y="124"/>
                      <a:pt x="239" y="122"/>
                    </a:cubicBezTo>
                    <a:cubicBezTo>
                      <a:pt x="239" y="119"/>
                      <a:pt x="241" y="117"/>
                      <a:pt x="242" y="115"/>
                    </a:cubicBezTo>
                    <a:cubicBezTo>
                      <a:pt x="243" y="113"/>
                      <a:pt x="246" y="112"/>
                      <a:pt x="247" y="111"/>
                    </a:cubicBezTo>
                    <a:cubicBezTo>
                      <a:pt x="248" y="110"/>
                      <a:pt x="250" y="109"/>
                      <a:pt x="251" y="108"/>
                    </a:cubicBezTo>
                    <a:cubicBezTo>
                      <a:pt x="251" y="107"/>
                      <a:pt x="251" y="107"/>
                      <a:pt x="252" y="106"/>
                    </a:cubicBezTo>
                    <a:cubicBezTo>
                      <a:pt x="253" y="106"/>
                      <a:pt x="254" y="105"/>
                      <a:pt x="256" y="104"/>
                    </a:cubicBezTo>
                    <a:cubicBezTo>
                      <a:pt x="257" y="104"/>
                      <a:pt x="258" y="104"/>
                      <a:pt x="259" y="103"/>
                    </a:cubicBezTo>
                    <a:cubicBezTo>
                      <a:pt x="259" y="103"/>
                      <a:pt x="262" y="100"/>
                      <a:pt x="263" y="99"/>
                    </a:cubicBezTo>
                    <a:cubicBezTo>
                      <a:pt x="264" y="99"/>
                      <a:pt x="267" y="99"/>
                      <a:pt x="267" y="98"/>
                    </a:cubicBezTo>
                    <a:cubicBezTo>
                      <a:pt x="268" y="98"/>
                      <a:pt x="269" y="97"/>
                      <a:pt x="268" y="97"/>
                    </a:cubicBezTo>
                    <a:cubicBezTo>
                      <a:pt x="267" y="97"/>
                      <a:pt x="264" y="98"/>
                      <a:pt x="264" y="98"/>
                    </a:cubicBezTo>
                    <a:cubicBezTo>
                      <a:pt x="265" y="97"/>
                      <a:pt x="265" y="97"/>
                      <a:pt x="266" y="97"/>
                    </a:cubicBezTo>
                    <a:cubicBezTo>
                      <a:pt x="266" y="96"/>
                      <a:pt x="266" y="95"/>
                      <a:pt x="265" y="95"/>
                    </a:cubicBezTo>
                    <a:cubicBezTo>
                      <a:pt x="265" y="94"/>
                      <a:pt x="265" y="94"/>
                      <a:pt x="266" y="94"/>
                    </a:cubicBezTo>
                    <a:cubicBezTo>
                      <a:pt x="266" y="94"/>
                      <a:pt x="266" y="94"/>
                      <a:pt x="266" y="94"/>
                    </a:cubicBezTo>
                    <a:cubicBezTo>
                      <a:pt x="266" y="93"/>
                      <a:pt x="267" y="93"/>
                      <a:pt x="267" y="94"/>
                    </a:cubicBezTo>
                    <a:cubicBezTo>
                      <a:pt x="267" y="94"/>
                      <a:pt x="267" y="95"/>
                      <a:pt x="268" y="95"/>
                    </a:cubicBezTo>
                    <a:cubicBezTo>
                      <a:pt x="268" y="95"/>
                      <a:pt x="269" y="94"/>
                      <a:pt x="270" y="93"/>
                    </a:cubicBezTo>
                    <a:cubicBezTo>
                      <a:pt x="271" y="92"/>
                      <a:pt x="272" y="91"/>
                      <a:pt x="271" y="91"/>
                    </a:cubicBezTo>
                    <a:cubicBezTo>
                      <a:pt x="271" y="91"/>
                      <a:pt x="270" y="91"/>
                      <a:pt x="270" y="91"/>
                    </a:cubicBezTo>
                    <a:cubicBezTo>
                      <a:pt x="270" y="92"/>
                      <a:pt x="269" y="92"/>
                      <a:pt x="269" y="91"/>
                    </a:cubicBezTo>
                    <a:cubicBezTo>
                      <a:pt x="268" y="91"/>
                      <a:pt x="269" y="91"/>
                      <a:pt x="268" y="91"/>
                    </a:cubicBezTo>
                    <a:cubicBezTo>
                      <a:pt x="267" y="91"/>
                      <a:pt x="266" y="91"/>
                      <a:pt x="265" y="91"/>
                    </a:cubicBezTo>
                    <a:cubicBezTo>
                      <a:pt x="265" y="90"/>
                      <a:pt x="265" y="90"/>
                      <a:pt x="266" y="90"/>
                    </a:cubicBezTo>
                    <a:cubicBezTo>
                      <a:pt x="267" y="90"/>
                      <a:pt x="267" y="91"/>
                      <a:pt x="268" y="90"/>
                    </a:cubicBezTo>
                    <a:cubicBezTo>
                      <a:pt x="269" y="89"/>
                      <a:pt x="269" y="89"/>
                      <a:pt x="270" y="89"/>
                    </a:cubicBezTo>
                    <a:cubicBezTo>
                      <a:pt x="271" y="89"/>
                      <a:pt x="271" y="90"/>
                      <a:pt x="270" y="89"/>
                    </a:cubicBezTo>
                    <a:cubicBezTo>
                      <a:pt x="269" y="88"/>
                      <a:pt x="269" y="88"/>
                      <a:pt x="269" y="87"/>
                    </a:cubicBezTo>
                    <a:cubicBezTo>
                      <a:pt x="270" y="86"/>
                      <a:pt x="270" y="85"/>
                      <a:pt x="269" y="85"/>
                    </a:cubicBezTo>
                    <a:cubicBezTo>
                      <a:pt x="268" y="85"/>
                      <a:pt x="267" y="85"/>
                      <a:pt x="266" y="84"/>
                    </a:cubicBezTo>
                    <a:cubicBezTo>
                      <a:pt x="265" y="83"/>
                      <a:pt x="264" y="83"/>
                      <a:pt x="263" y="82"/>
                    </a:cubicBezTo>
                    <a:cubicBezTo>
                      <a:pt x="263" y="82"/>
                      <a:pt x="264" y="82"/>
                      <a:pt x="264" y="82"/>
                    </a:cubicBezTo>
                    <a:cubicBezTo>
                      <a:pt x="265" y="82"/>
                      <a:pt x="267" y="82"/>
                      <a:pt x="267" y="82"/>
                    </a:cubicBezTo>
                    <a:cubicBezTo>
                      <a:pt x="268" y="81"/>
                      <a:pt x="267" y="81"/>
                      <a:pt x="267" y="80"/>
                    </a:cubicBezTo>
                    <a:cubicBezTo>
                      <a:pt x="266" y="80"/>
                      <a:pt x="263" y="77"/>
                      <a:pt x="262" y="76"/>
                    </a:cubicBezTo>
                    <a:cubicBezTo>
                      <a:pt x="262" y="75"/>
                      <a:pt x="262" y="75"/>
                      <a:pt x="262" y="74"/>
                    </a:cubicBezTo>
                    <a:cubicBezTo>
                      <a:pt x="263" y="73"/>
                      <a:pt x="264" y="72"/>
                      <a:pt x="264" y="71"/>
                    </a:cubicBezTo>
                    <a:cubicBezTo>
                      <a:pt x="263" y="71"/>
                      <a:pt x="264" y="72"/>
                      <a:pt x="264" y="73"/>
                    </a:cubicBezTo>
                    <a:cubicBezTo>
                      <a:pt x="264" y="73"/>
                      <a:pt x="263" y="73"/>
                      <a:pt x="263" y="74"/>
                    </a:cubicBezTo>
                    <a:cubicBezTo>
                      <a:pt x="264" y="75"/>
                      <a:pt x="266" y="76"/>
                      <a:pt x="266" y="76"/>
                    </a:cubicBezTo>
                    <a:cubicBezTo>
                      <a:pt x="266" y="76"/>
                      <a:pt x="266" y="75"/>
                      <a:pt x="266" y="73"/>
                    </a:cubicBezTo>
                    <a:cubicBezTo>
                      <a:pt x="267" y="72"/>
                      <a:pt x="266" y="70"/>
                      <a:pt x="267" y="70"/>
                    </a:cubicBezTo>
                    <a:cubicBezTo>
                      <a:pt x="268" y="69"/>
                      <a:pt x="269" y="67"/>
                      <a:pt x="269" y="68"/>
                    </a:cubicBezTo>
                    <a:cubicBezTo>
                      <a:pt x="269" y="68"/>
                      <a:pt x="268" y="68"/>
                      <a:pt x="268" y="71"/>
                    </a:cubicBezTo>
                    <a:cubicBezTo>
                      <a:pt x="269" y="73"/>
                      <a:pt x="268" y="74"/>
                      <a:pt x="269" y="75"/>
                    </a:cubicBezTo>
                    <a:cubicBezTo>
                      <a:pt x="270" y="76"/>
                      <a:pt x="271" y="78"/>
                      <a:pt x="271" y="79"/>
                    </a:cubicBezTo>
                    <a:cubicBezTo>
                      <a:pt x="271" y="80"/>
                      <a:pt x="270" y="81"/>
                      <a:pt x="269" y="82"/>
                    </a:cubicBezTo>
                    <a:cubicBezTo>
                      <a:pt x="269" y="84"/>
                      <a:pt x="269" y="84"/>
                      <a:pt x="270" y="84"/>
                    </a:cubicBezTo>
                    <a:cubicBezTo>
                      <a:pt x="270" y="83"/>
                      <a:pt x="271" y="81"/>
                      <a:pt x="272" y="80"/>
                    </a:cubicBezTo>
                    <a:cubicBezTo>
                      <a:pt x="273" y="79"/>
                      <a:pt x="275" y="76"/>
                      <a:pt x="275" y="74"/>
                    </a:cubicBezTo>
                    <a:cubicBezTo>
                      <a:pt x="274" y="73"/>
                      <a:pt x="272" y="70"/>
                      <a:pt x="272" y="69"/>
                    </a:cubicBezTo>
                    <a:cubicBezTo>
                      <a:pt x="271" y="67"/>
                      <a:pt x="271" y="67"/>
                      <a:pt x="272" y="66"/>
                    </a:cubicBezTo>
                    <a:cubicBezTo>
                      <a:pt x="273" y="66"/>
                      <a:pt x="275" y="65"/>
                      <a:pt x="274" y="66"/>
                    </a:cubicBezTo>
                    <a:cubicBezTo>
                      <a:pt x="273" y="67"/>
                      <a:pt x="272" y="66"/>
                      <a:pt x="273" y="67"/>
                    </a:cubicBezTo>
                    <a:cubicBezTo>
                      <a:pt x="273" y="69"/>
                      <a:pt x="273" y="69"/>
                      <a:pt x="274" y="70"/>
                    </a:cubicBezTo>
                    <a:cubicBezTo>
                      <a:pt x="275" y="71"/>
                      <a:pt x="275" y="72"/>
                      <a:pt x="276" y="71"/>
                    </a:cubicBezTo>
                    <a:cubicBezTo>
                      <a:pt x="277" y="70"/>
                      <a:pt x="278" y="69"/>
                      <a:pt x="279" y="67"/>
                    </a:cubicBezTo>
                    <a:cubicBezTo>
                      <a:pt x="280" y="66"/>
                      <a:pt x="281" y="64"/>
                      <a:pt x="280" y="63"/>
                    </a:cubicBezTo>
                    <a:cubicBezTo>
                      <a:pt x="280" y="62"/>
                      <a:pt x="279" y="60"/>
                      <a:pt x="280" y="60"/>
                    </a:cubicBezTo>
                    <a:cubicBezTo>
                      <a:pt x="280" y="60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9"/>
                    </a:cubicBezTo>
                    <a:cubicBezTo>
                      <a:pt x="281" y="59"/>
                      <a:pt x="280" y="60"/>
                      <a:pt x="281" y="60"/>
                    </a:cubicBezTo>
                    <a:cubicBezTo>
                      <a:pt x="282" y="59"/>
                      <a:pt x="283" y="59"/>
                      <a:pt x="285" y="58"/>
                    </a:cubicBezTo>
                    <a:cubicBezTo>
                      <a:pt x="286" y="56"/>
                      <a:pt x="288" y="56"/>
                      <a:pt x="290" y="56"/>
                    </a:cubicBezTo>
                    <a:cubicBezTo>
                      <a:pt x="292" y="56"/>
                      <a:pt x="295" y="57"/>
                      <a:pt x="295" y="55"/>
                    </a:cubicBezTo>
                    <a:cubicBezTo>
                      <a:pt x="295" y="54"/>
                      <a:pt x="295" y="53"/>
                      <a:pt x="295" y="53"/>
                    </a:cubicBezTo>
                    <a:cubicBezTo>
                      <a:pt x="296" y="54"/>
                      <a:pt x="295" y="55"/>
                      <a:pt x="296" y="55"/>
                    </a:cubicBezTo>
                    <a:cubicBezTo>
                      <a:pt x="298" y="55"/>
                      <a:pt x="298" y="55"/>
                      <a:pt x="299" y="54"/>
                    </a:cubicBezTo>
                    <a:cubicBezTo>
                      <a:pt x="299" y="54"/>
                      <a:pt x="299" y="54"/>
                      <a:pt x="300" y="55"/>
                    </a:cubicBezTo>
                    <a:cubicBezTo>
                      <a:pt x="300" y="55"/>
                      <a:pt x="300" y="55"/>
                      <a:pt x="301" y="54"/>
                    </a:cubicBezTo>
                    <a:cubicBezTo>
                      <a:pt x="302" y="54"/>
                      <a:pt x="303" y="53"/>
                      <a:pt x="304" y="53"/>
                    </a:cubicBezTo>
                    <a:cubicBezTo>
                      <a:pt x="304" y="53"/>
                      <a:pt x="304" y="52"/>
                      <a:pt x="303" y="52"/>
                    </a:cubicBezTo>
                    <a:cubicBezTo>
                      <a:pt x="302" y="51"/>
                      <a:pt x="302" y="51"/>
                      <a:pt x="302" y="52"/>
                    </a:cubicBezTo>
                    <a:cubicBezTo>
                      <a:pt x="302" y="52"/>
                      <a:pt x="302" y="53"/>
                      <a:pt x="302" y="53"/>
                    </a:cubicBezTo>
                    <a:cubicBezTo>
                      <a:pt x="301" y="53"/>
                      <a:pt x="300" y="53"/>
                      <a:pt x="300" y="53"/>
                    </a:cubicBezTo>
                    <a:cubicBezTo>
                      <a:pt x="300" y="52"/>
                      <a:pt x="299" y="50"/>
                      <a:pt x="299" y="50"/>
                    </a:cubicBezTo>
                    <a:cubicBezTo>
                      <a:pt x="298" y="49"/>
                      <a:pt x="298" y="49"/>
                      <a:pt x="298" y="49"/>
                    </a:cubicBezTo>
                    <a:cubicBezTo>
                      <a:pt x="299" y="48"/>
                      <a:pt x="299" y="48"/>
                      <a:pt x="299" y="47"/>
                    </a:cubicBezTo>
                    <a:cubicBezTo>
                      <a:pt x="298" y="46"/>
                      <a:pt x="298" y="46"/>
                      <a:pt x="299" y="45"/>
                    </a:cubicBezTo>
                    <a:cubicBezTo>
                      <a:pt x="300" y="44"/>
                      <a:pt x="300" y="44"/>
                      <a:pt x="300" y="43"/>
                    </a:cubicBezTo>
                    <a:cubicBezTo>
                      <a:pt x="301" y="42"/>
                      <a:pt x="301" y="42"/>
                      <a:pt x="302" y="41"/>
                    </a:cubicBezTo>
                    <a:cubicBezTo>
                      <a:pt x="302" y="40"/>
                      <a:pt x="303" y="40"/>
                      <a:pt x="303" y="40"/>
                    </a:cubicBezTo>
                    <a:cubicBezTo>
                      <a:pt x="304" y="40"/>
                      <a:pt x="304" y="39"/>
                      <a:pt x="305" y="39"/>
                    </a:cubicBezTo>
                    <a:cubicBezTo>
                      <a:pt x="305" y="38"/>
                      <a:pt x="305" y="38"/>
                      <a:pt x="305" y="39"/>
                    </a:cubicBezTo>
                    <a:cubicBezTo>
                      <a:pt x="306" y="39"/>
                      <a:pt x="307" y="39"/>
                      <a:pt x="308" y="37"/>
                    </a:cubicBezTo>
                    <a:cubicBezTo>
                      <a:pt x="309" y="36"/>
                      <a:pt x="309" y="35"/>
                      <a:pt x="309" y="35"/>
                    </a:cubicBezTo>
                    <a:cubicBezTo>
                      <a:pt x="310" y="35"/>
                      <a:pt x="310" y="37"/>
                      <a:pt x="311" y="37"/>
                    </a:cubicBezTo>
                    <a:cubicBezTo>
                      <a:pt x="312" y="37"/>
                      <a:pt x="313" y="36"/>
                      <a:pt x="313" y="35"/>
                    </a:cubicBezTo>
                    <a:cubicBezTo>
                      <a:pt x="314" y="35"/>
                      <a:pt x="315" y="35"/>
                      <a:pt x="317" y="34"/>
                    </a:cubicBezTo>
                    <a:cubicBezTo>
                      <a:pt x="318" y="33"/>
                      <a:pt x="319" y="33"/>
                      <a:pt x="320" y="32"/>
                    </a:cubicBezTo>
                    <a:cubicBezTo>
                      <a:pt x="320" y="32"/>
                      <a:pt x="320" y="32"/>
                      <a:pt x="320" y="32"/>
                    </a:cubicBezTo>
                    <a:cubicBezTo>
                      <a:pt x="319" y="31"/>
                      <a:pt x="318" y="29"/>
                      <a:pt x="318" y="28"/>
                    </a:cubicBezTo>
                    <a:cubicBezTo>
                      <a:pt x="318" y="27"/>
                      <a:pt x="315" y="27"/>
                      <a:pt x="315" y="26"/>
                    </a:cubicBezTo>
                    <a:cubicBezTo>
                      <a:pt x="315" y="24"/>
                      <a:pt x="315" y="21"/>
                      <a:pt x="315" y="19"/>
                    </a:cubicBezTo>
                    <a:cubicBezTo>
                      <a:pt x="315" y="17"/>
                      <a:pt x="314" y="15"/>
                      <a:pt x="312" y="15"/>
                    </a:cubicBezTo>
                    <a:cubicBezTo>
                      <a:pt x="311" y="15"/>
                      <a:pt x="311" y="16"/>
                      <a:pt x="310" y="16"/>
                    </a:cubicBezTo>
                    <a:cubicBezTo>
                      <a:pt x="308" y="16"/>
                      <a:pt x="308" y="14"/>
                      <a:pt x="307" y="14"/>
                    </a:cubicBezTo>
                    <a:cubicBezTo>
                      <a:pt x="307" y="14"/>
                      <a:pt x="303" y="18"/>
                      <a:pt x="302" y="19"/>
                    </a:cubicBezTo>
                    <a:cubicBezTo>
                      <a:pt x="302" y="20"/>
                      <a:pt x="302" y="21"/>
                      <a:pt x="302" y="22"/>
                    </a:cubicBezTo>
                    <a:cubicBezTo>
                      <a:pt x="302" y="23"/>
                      <a:pt x="302" y="23"/>
                      <a:pt x="301" y="24"/>
                    </a:cubicBezTo>
                    <a:cubicBezTo>
                      <a:pt x="301" y="26"/>
                      <a:pt x="298" y="29"/>
                      <a:pt x="298" y="29"/>
                    </a:cubicBezTo>
                    <a:cubicBezTo>
                      <a:pt x="296" y="29"/>
                      <a:pt x="296" y="29"/>
                      <a:pt x="296" y="29"/>
                    </a:cubicBezTo>
                    <a:cubicBezTo>
                      <a:pt x="294" y="31"/>
                      <a:pt x="294" y="31"/>
                      <a:pt x="294" y="31"/>
                    </a:cubicBezTo>
                    <a:cubicBezTo>
                      <a:pt x="275" y="31"/>
                      <a:pt x="275" y="31"/>
                      <a:pt x="275" y="31"/>
                    </a:cubicBezTo>
                    <a:cubicBezTo>
                      <a:pt x="267" y="38"/>
                      <a:pt x="267" y="38"/>
                      <a:pt x="267" y="38"/>
                    </a:cubicBezTo>
                    <a:cubicBezTo>
                      <a:pt x="268" y="38"/>
                      <a:pt x="268" y="39"/>
                      <a:pt x="268" y="40"/>
                    </a:cubicBezTo>
                    <a:cubicBezTo>
                      <a:pt x="268" y="41"/>
                      <a:pt x="266" y="43"/>
                      <a:pt x="265" y="43"/>
                    </a:cubicBezTo>
                    <a:cubicBezTo>
                      <a:pt x="264" y="43"/>
                      <a:pt x="260" y="43"/>
                      <a:pt x="259" y="43"/>
                    </a:cubicBezTo>
                    <a:cubicBezTo>
                      <a:pt x="258" y="42"/>
                      <a:pt x="255" y="43"/>
                      <a:pt x="253" y="43"/>
                    </a:cubicBezTo>
                    <a:cubicBezTo>
                      <a:pt x="252" y="43"/>
                      <a:pt x="252" y="43"/>
                      <a:pt x="252" y="43"/>
                    </a:cubicBezTo>
                    <a:cubicBezTo>
                      <a:pt x="252" y="44"/>
                      <a:pt x="252" y="45"/>
                      <a:pt x="252" y="46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3" y="46"/>
                      <a:pt x="253" y="46"/>
                      <a:pt x="253" y="46"/>
                    </a:cubicBezTo>
                    <a:cubicBezTo>
                      <a:pt x="252" y="49"/>
                      <a:pt x="245" y="51"/>
                      <a:pt x="242" y="53"/>
                    </a:cubicBezTo>
                    <a:cubicBezTo>
                      <a:pt x="239" y="55"/>
                      <a:pt x="234" y="56"/>
                      <a:pt x="232" y="55"/>
                    </a:cubicBezTo>
                    <a:cubicBezTo>
                      <a:pt x="229" y="54"/>
                      <a:pt x="228" y="53"/>
                      <a:pt x="228" y="52"/>
                    </a:cubicBezTo>
                    <a:cubicBezTo>
                      <a:pt x="229" y="51"/>
                      <a:pt x="232" y="48"/>
                      <a:pt x="231" y="49"/>
                    </a:cubicBezTo>
                    <a:cubicBezTo>
                      <a:pt x="231" y="50"/>
                      <a:pt x="231" y="50"/>
                      <a:pt x="231" y="51"/>
                    </a:cubicBezTo>
                    <a:cubicBezTo>
                      <a:pt x="231" y="51"/>
                      <a:pt x="231" y="51"/>
                      <a:pt x="231" y="51"/>
                    </a:cubicBezTo>
                    <a:cubicBezTo>
                      <a:pt x="232" y="49"/>
                      <a:pt x="233" y="47"/>
                      <a:pt x="233" y="45"/>
                    </a:cubicBezTo>
                    <a:cubicBezTo>
                      <a:pt x="233" y="45"/>
                      <a:pt x="233" y="45"/>
                      <a:pt x="233" y="45"/>
                    </a:cubicBezTo>
                    <a:cubicBezTo>
                      <a:pt x="233" y="44"/>
                      <a:pt x="233" y="42"/>
                      <a:pt x="233" y="41"/>
                    </a:cubicBezTo>
                    <a:cubicBezTo>
                      <a:pt x="233" y="40"/>
                      <a:pt x="232" y="38"/>
                      <a:pt x="231" y="38"/>
                    </a:cubicBezTo>
                    <a:cubicBezTo>
                      <a:pt x="230" y="39"/>
                      <a:pt x="228" y="41"/>
                      <a:pt x="227" y="41"/>
                    </a:cubicBezTo>
                    <a:cubicBezTo>
                      <a:pt x="226" y="40"/>
                      <a:pt x="225" y="40"/>
                      <a:pt x="226" y="39"/>
                    </a:cubicBezTo>
                    <a:cubicBezTo>
                      <a:pt x="227" y="38"/>
                      <a:pt x="229" y="35"/>
                      <a:pt x="229" y="34"/>
                    </a:cubicBezTo>
                    <a:cubicBezTo>
                      <a:pt x="229" y="32"/>
                      <a:pt x="229" y="30"/>
                      <a:pt x="227" y="29"/>
                    </a:cubicBezTo>
                    <a:cubicBezTo>
                      <a:pt x="226" y="28"/>
                      <a:pt x="221" y="26"/>
                      <a:pt x="221" y="27"/>
                    </a:cubicBezTo>
                    <a:cubicBezTo>
                      <a:pt x="220" y="28"/>
                      <a:pt x="219" y="28"/>
                      <a:pt x="218" y="29"/>
                    </a:cubicBezTo>
                    <a:cubicBezTo>
                      <a:pt x="217" y="30"/>
                      <a:pt x="218" y="32"/>
                      <a:pt x="217" y="32"/>
                    </a:cubicBezTo>
                    <a:cubicBezTo>
                      <a:pt x="216" y="31"/>
                      <a:pt x="215" y="31"/>
                      <a:pt x="215" y="31"/>
                    </a:cubicBezTo>
                    <a:cubicBezTo>
                      <a:pt x="215" y="31"/>
                      <a:pt x="213" y="35"/>
                      <a:pt x="212" y="36"/>
                    </a:cubicBezTo>
                    <a:cubicBezTo>
                      <a:pt x="212" y="37"/>
                      <a:pt x="211" y="40"/>
                      <a:pt x="212" y="42"/>
                    </a:cubicBezTo>
                    <a:cubicBezTo>
                      <a:pt x="212" y="43"/>
                      <a:pt x="213" y="48"/>
                      <a:pt x="212" y="50"/>
                    </a:cubicBezTo>
                    <a:cubicBezTo>
                      <a:pt x="211" y="51"/>
                      <a:pt x="209" y="53"/>
                      <a:pt x="209" y="53"/>
                    </a:cubicBezTo>
                    <a:cubicBezTo>
                      <a:pt x="208" y="53"/>
                      <a:pt x="206" y="55"/>
                      <a:pt x="206" y="53"/>
                    </a:cubicBezTo>
                    <a:cubicBezTo>
                      <a:pt x="206" y="51"/>
                      <a:pt x="204" y="48"/>
                      <a:pt x="204" y="47"/>
                    </a:cubicBezTo>
                    <a:cubicBezTo>
                      <a:pt x="204" y="45"/>
                      <a:pt x="205" y="39"/>
                      <a:pt x="206" y="37"/>
                    </a:cubicBezTo>
                    <a:cubicBezTo>
                      <a:pt x="206" y="35"/>
                      <a:pt x="207" y="32"/>
                      <a:pt x="206" y="33"/>
                    </a:cubicBezTo>
                    <a:cubicBezTo>
                      <a:pt x="205" y="34"/>
                      <a:pt x="203" y="36"/>
                      <a:pt x="204" y="34"/>
                    </a:cubicBezTo>
                    <a:cubicBezTo>
                      <a:pt x="204" y="32"/>
                      <a:pt x="207" y="28"/>
                      <a:pt x="208" y="27"/>
                    </a:cubicBezTo>
                    <a:cubicBezTo>
                      <a:pt x="209" y="26"/>
                      <a:pt x="208" y="26"/>
                      <a:pt x="211" y="26"/>
                    </a:cubicBezTo>
                    <a:cubicBezTo>
                      <a:pt x="214" y="26"/>
                      <a:pt x="216" y="24"/>
                      <a:pt x="218" y="24"/>
                    </a:cubicBezTo>
                    <a:cubicBezTo>
                      <a:pt x="221" y="25"/>
                      <a:pt x="227" y="26"/>
                      <a:pt x="225" y="24"/>
                    </a:cubicBezTo>
                    <a:cubicBezTo>
                      <a:pt x="224" y="23"/>
                      <a:pt x="224" y="22"/>
                      <a:pt x="223" y="22"/>
                    </a:cubicBezTo>
                    <a:cubicBezTo>
                      <a:pt x="222" y="22"/>
                      <a:pt x="220" y="23"/>
                      <a:pt x="220" y="21"/>
                    </a:cubicBezTo>
                    <a:cubicBezTo>
                      <a:pt x="220" y="20"/>
                      <a:pt x="221" y="19"/>
                      <a:pt x="219" y="19"/>
                    </a:cubicBezTo>
                    <a:cubicBezTo>
                      <a:pt x="218" y="19"/>
                      <a:pt x="211" y="21"/>
                      <a:pt x="210" y="21"/>
                    </a:cubicBezTo>
                    <a:cubicBezTo>
                      <a:pt x="208" y="21"/>
                      <a:pt x="205" y="19"/>
                      <a:pt x="204" y="18"/>
                    </a:cubicBezTo>
                    <a:cubicBezTo>
                      <a:pt x="203" y="18"/>
                      <a:pt x="201" y="18"/>
                      <a:pt x="201" y="17"/>
                    </a:cubicBezTo>
                    <a:cubicBezTo>
                      <a:pt x="202" y="16"/>
                      <a:pt x="205" y="14"/>
                      <a:pt x="204" y="14"/>
                    </a:cubicBezTo>
                    <a:cubicBezTo>
                      <a:pt x="203" y="14"/>
                      <a:pt x="200" y="16"/>
                      <a:pt x="198" y="17"/>
                    </a:cubicBezTo>
                    <a:cubicBezTo>
                      <a:pt x="197" y="18"/>
                      <a:pt x="195" y="18"/>
                      <a:pt x="194" y="18"/>
                    </a:cubicBezTo>
                    <a:cubicBezTo>
                      <a:pt x="193" y="19"/>
                      <a:pt x="192" y="20"/>
                      <a:pt x="190" y="20"/>
                    </a:cubicBezTo>
                    <a:cubicBezTo>
                      <a:pt x="188" y="20"/>
                      <a:pt x="188" y="18"/>
                      <a:pt x="187" y="18"/>
                    </a:cubicBezTo>
                    <a:cubicBezTo>
                      <a:pt x="186" y="18"/>
                      <a:pt x="182" y="20"/>
                      <a:pt x="182" y="19"/>
                    </a:cubicBezTo>
                    <a:cubicBezTo>
                      <a:pt x="182" y="18"/>
                      <a:pt x="187" y="14"/>
                      <a:pt x="189" y="13"/>
                    </a:cubicBezTo>
                    <a:cubicBezTo>
                      <a:pt x="190" y="12"/>
                      <a:pt x="192" y="11"/>
                      <a:pt x="194" y="10"/>
                    </a:cubicBezTo>
                    <a:cubicBezTo>
                      <a:pt x="193" y="10"/>
                      <a:pt x="192" y="10"/>
                      <a:pt x="192" y="10"/>
                    </a:cubicBezTo>
                    <a:cubicBezTo>
                      <a:pt x="190" y="9"/>
                      <a:pt x="188" y="9"/>
                      <a:pt x="187" y="9"/>
                    </a:cubicBezTo>
                    <a:cubicBezTo>
                      <a:pt x="187" y="9"/>
                      <a:pt x="186" y="10"/>
                      <a:pt x="184" y="10"/>
                    </a:cubicBezTo>
                    <a:cubicBezTo>
                      <a:pt x="183" y="11"/>
                      <a:pt x="183" y="10"/>
                      <a:pt x="181" y="8"/>
                    </a:cubicBezTo>
                    <a:cubicBezTo>
                      <a:pt x="179" y="7"/>
                      <a:pt x="180" y="9"/>
                      <a:pt x="178" y="8"/>
                    </a:cubicBezTo>
                    <a:cubicBezTo>
                      <a:pt x="177" y="6"/>
                      <a:pt x="175" y="6"/>
                      <a:pt x="174" y="6"/>
                    </a:cubicBezTo>
                    <a:cubicBezTo>
                      <a:pt x="174" y="6"/>
                      <a:pt x="172" y="7"/>
                      <a:pt x="170" y="6"/>
                    </a:cubicBezTo>
                    <a:cubicBezTo>
                      <a:pt x="169" y="6"/>
                      <a:pt x="167" y="5"/>
                      <a:pt x="167" y="4"/>
                    </a:cubicBezTo>
                    <a:cubicBezTo>
                      <a:pt x="167" y="4"/>
                      <a:pt x="165" y="1"/>
                      <a:pt x="165" y="1"/>
                    </a:cubicBezTo>
                    <a:cubicBezTo>
                      <a:pt x="164" y="0"/>
                      <a:pt x="164" y="1"/>
                      <a:pt x="164" y="2"/>
                    </a:cubicBezTo>
                    <a:cubicBezTo>
                      <a:pt x="164" y="3"/>
                      <a:pt x="163" y="4"/>
                      <a:pt x="16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5"/>
                      <a:pt x="13" y="5"/>
                    </a:cubicBezTo>
                    <a:cubicBezTo>
                      <a:pt x="13" y="6"/>
                      <a:pt x="14" y="8"/>
                      <a:pt x="14" y="10"/>
                    </a:cubicBezTo>
                    <a:cubicBezTo>
                      <a:pt x="14" y="11"/>
                      <a:pt x="14" y="15"/>
                      <a:pt x="13" y="15"/>
                    </a:cubicBezTo>
                    <a:cubicBezTo>
                      <a:pt x="12" y="16"/>
                      <a:pt x="9" y="16"/>
                      <a:pt x="10" y="15"/>
                    </a:cubicBezTo>
                    <a:cubicBezTo>
                      <a:pt x="11" y="13"/>
                      <a:pt x="13" y="11"/>
                      <a:pt x="12" y="10"/>
                    </a:cubicBezTo>
                    <a:cubicBezTo>
                      <a:pt x="10" y="10"/>
                      <a:pt x="7" y="10"/>
                      <a:pt x="5" y="10"/>
                    </a:cubicBezTo>
                    <a:cubicBezTo>
                      <a:pt x="3" y="9"/>
                      <a:pt x="1" y="7"/>
                      <a:pt x="1" y="8"/>
                    </a:cubicBezTo>
                    <a:cubicBezTo>
                      <a:pt x="0" y="10"/>
                      <a:pt x="2" y="14"/>
                      <a:pt x="4" y="17"/>
                    </a:cubicBezTo>
                    <a:cubicBezTo>
                      <a:pt x="5" y="19"/>
                      <a:pt x="3" y="21"/>
                      <a:pt x="5" y="21"/>
                    </a:cubicBezTo>
                    <a:cubicBezTo>
                      <a:pt x="6" y="22"/>
                      <a:pt x="10" y="23"/>
                      <a:pt x="8" y="23"/>
                    </a:cubicBezTo>
                    <a:cubicBezTo>
                      <a:pt x="6" y="23"/>
                      <a:pt x="5" y="24"/>
                      <a:pt x="5" y="26"/>
                    </a:cubicBezTo>
                    <a:cubicBezTo>
                      <a:pt x="5" y="28"/>
                      <a:pt x="5" y="31"/>
                      <a:pt x="5" y="32"/>
                    </a:cubicBezTo>
                    <a:cubicBezTo>
                      <a:pt x="5" y="33"/>
                      <a:pt x="5" y="39"/>
                      <a:pt x="4" y="41"/>
                    </a:cubicBezTo>
                    <a:cubicBezTo>
                      <a:pt x="3" y="43"/>
                      <a:pt x="2" y="45"/>
                      <a:pt x="2" y="46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3"/>
                      <a:pt x="4" y="56"/>
                      <a:pt x="4" y="58"/>
                    </a:cubicBezTo>
                    <a:cubicBezTo>
                      <a:pt x="4" y="59"/>
                      <a:pt x="3" y="62"/>
                      <a:pt x="3" y="63"/>
                    </a:cubicBezTo>
                    <a:cubicBezTo>
                      <a:pt x="3" y="64"/>
                      <a:pt x="5" y="65"/>
                      <a:pt x="5" y="67"/>
                    </a:cubicBezTo>
                    <a:cubicBezTo>
                      <a:pt x="6" y="69"/>
                      <a:pt x="6" y="72"/>
                      <a:pt x="7" y="73"/>
                    </a:cubicBezTo>
                    <a:cubicBezTo>
                      <a:pt x="8" y="74"/>
                      <a:pt x="9" y="74"/>
                      <a:pt x="10" y="76"/>
                    </a:cubicBezTo>
                    <a:cubicBezTo>
                      <a:pt x="11" y="78"/>
                      <a:pt x="11" y="79"/>
                      <a:pt x="12" y="79"/>
                    </a:cubicBezTo>
                    <a:cubicBezTo>
                      <a:pt x="12" y="79"/>
                      <a:pt x="13" y="77"/>
                      <a:pt x="13" y="78"/>
                    </a:cubicBezTo>
                    <a:cubicBezTo>
                      <a:pt x="14" y="79"/>
                      <a:pt x="15" y="81"/>
                      <a:pt x="15" y="81"/>
                    </a:cubicBezTo>
                    <a:cubicBezTo>
                      <a:pt x="14" y="81"/>
                      <a:pt x="13" y="80"/>
                      <a:pt x="13" y="81"/>
                    </a:cubicBezTo>
                    <a:cubicBezTo>
                      <a:pt x="13" y="81"/>
                      <a:pt x="14" y="84"/>
                      <a:pt x="15" y="85"/>
                    </a:cubicBezTo>
                    <a:cubicBezTo>
                      <a:pt x="16" y="85"/>
                      <a:pt x="17" y="85"/>
                      <a:pt x="17" y="86"/>
                    </a:cubicBezTo>
                    <a:cubicBezTo>
                      <a:pt x="17" y="87"/>
                      <a:pt x="16" y="88"/>
                      <a:pt x="17" y="89"/>
                    </a:cubicBezTo>
                    <a:cubicBezTo>
                      <a:pt x="17" y="90"/>
                      <a:pt x="22" y="95"/>
                      <a:pt x="23" y="97"/>
                    </a:cubicBezTo>
                    <a:cubicBezTo>
                      <a:pt x="24" y="99"/>
                      <a:pt x="23" y="100"/>
                      <a:pt x="25" y="100"/>
                    </a:cubicBezTo>
                    <a:cubicBezTo>
                      <a:pt x="27" y="101"/>
                      <a:pt x="31" y="102"/>
                      <a:pt x="32" y="103"/>
                    </a:cubicBezTo>
                    <a:cubicBezTo>
                      <a:pt x="34" y="104"/>
                      <a:pt x="35" y="103"/>
                      <a:pt x="36" y="104"/>
                    </a:cubicBezTo>
                    <a:cubicBezTo>
                      <a:pt x="38" y="105"/>
                      <a:pt x="42" y="109"/>
                      <a:pt x="42" y="110"/>
                    </a:cubicBezTo>
                    <a:cubicBezTo>
                      <a:pt x="42" y="111"/>
                      <a:pt x="42" y="112"/>
                      <a:pt x="43" y="113"/>
                    </a:cubicBezTo>
                    <a:cubicBezTo>
                      <a:pt x="56" y="112"/>
                      <a:pt x="56" y="112"/>
                      <a:pt x="56" y="112"/>
                    </a:cubicBezTo>
                    <a:lnTo>
                      <a:pt x="76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Freeform 623">
                <a:extLst>
                  <a:ext uri="{FF2B5EF4-FFF2-40B4-BE49-F238E27FC236}">
                    <a16:creationId xmlns:a16="http://schemas.microsoft.com/office/drawing/2014/main" id="{1B44FC03-FD2D-405A-8F56-6D101ECED0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2" y="-1185"/>
                <a:ext cx="1265" cy="652"/>
              </a:xfrm>
              <a:custGeom>
                <a:avLst/>
                <a:gdLst>
                  <a:gd name="T0" fmla="*/ 288 w 474"/>
                  <a:gd name="T1" fmla="*/ 199 h 244"/>
                  <a:gd name="T2" fmla="*/ 336 w 474"/>
                  <a:gd name="T3" fmla="*/ 225 h 244"/>
                  <a:gd name="T4" fmla="*/ 335 w 474"/>
                  <a:gd name="T5" fmla="*/ 239 h 244"/>
                  <a:gd name="T6" fmla="*/ 385 w 474"/>
                  <a:gd name="T7" fmla="*/ 222 h 244"/>
                  <a:gd name="T8" fmla="*/ 411 w 474"/>
                  <a:gd name="T9" fmla="*/ 223 h 244"/>
                  <a:gd name="T10" fmla="*/ 430 w 474"/>
                  <a:gd name="T11" fmla="*/ 219 h 244"/>
                  <a:gd name="T12" fmla="*/ 416 w 474"/>
                  <a:gd name="T13" fmla="*/ 227 h 244"/>
                  <a:gd name="T14" fmla="*/ 443 w 474"/>
                  <a:gd name="T15" fmla="*/ 219 h 244"/>
                  <a:gd name="T16" fmla="*/ 420 w 474"/>
                  <a:gd name="T17" fmla="*/ 207 h 244"/>
                  <a:gd name="T18" fmla="*/ 427 w 474"/>
                  <a:gd name="T19" fmla="*/ 198 h 244"/>
                  <a:gd name="T20" fmla="*/ 390 w 474"/>
                  <a:gd name="T21" fmla="*/ 199 h 244"/>
                  <a:gd name="T22" fmla="*/ 467 w 474"/>
                  <a:gd name="T23" fmla="*/ 177 h 244"/>
                  <a:gd name="T24" fmla="*/ 465 w 474"/>
                  <a:gd name="T25" fmla="*/ 157 h 244"/>
                  <a:gd name="T26" fmla="*/ 459 w 474"/>
                  <a:gd name="T27" fmla="*/ 155 h 244"/>
                  <a:gd name="T28" fmla="*/ 447 w 474"/>
                  <a:gd name="T29" fmla="*/ 144 h 244"/>
                  <a:gd name="T30" fmla="*/ 437 w 474"/>
                  <a:gd name="T31" fmla="*/ 130 h 244"/>
                  <a:gd name="T32" fmla="*/ 430 w 474"/>
                  <a:gd name="T33" fmla="*/ 117 h 244"/>
                  <a:gd name="T34" fmla="*/ 419 w 474"/>
                  <a:gd name="T35" fmla="*/ 118 h 244"/>
                  <a:gd name="T36" fmla="*/ 398 w 474"/>
                  <a:gd name="T37" fmla="*/ 128 h 244"/>
                  <a:gd name="T38" fmla="*/ 397 w 474"/>
                  <a:gd name="T39" fmla="*/ 117 h 244"/>
                  <a:gd name="T40" fmla="*/ 386 w 474"/>
                  <a:gd name="T41" fmla="*/ 99 h 244"/>
                  <a:gd name="T42" fmla="*/ 358 w 474"/>
                  <a:gd name="T43" fmla="*/ 89 h 244"/>
                  <a:gd name="T44" fmla="*/ 347 w 474"/>
                  <a:gd name="T45" fmla="*/ 121 h 244"/>
                  <a:gd name="T46" fmla="*/ 342 w 474"/>
                  <a:gd name="T47" fmla="*/ 176 h 244"/>
                  <a:gd name="T48" fmla="*/ 326 w 474"/>
                  <a:gd name="T49" fmla="*/ 151 h 244"/>
                  <a:gd name="T50" fmla="*/ 268 w 474"/>
                  <a:gd name="T51" fmla="*/ 134 h 244"/>
                  <a:gd name="T52" fmla="*/ 268 w 474"/>
                  <a:gd name="T53" fmla="*/ 90 h 244"/>
                  <a:gd name="T54" fmla="*/ 266 w 474"/>
                  <a:gd name="T55" fmla="*/ 76 h 244"/>
                  <a:gd name="T56" fmla="*/ 280 w 474"/>
                  <a:gd name="T57" fmla="*/ 78 h 244"/>
                  <a:gd name="T58" fmla="*/ 282 w 474"/>
                  <a:gd name="T59" fmla="*/ 58 h 244"/>
                  <a:gd name="T60" fmla="*/ 317 w 474"/>
                  <a:gd name="T61" fmla="*/ 53 h 244"/>
                  <a:gd name="T62" fmla="*/ 326 w 474"/>
                  <a:gd name="T63" fmla="*/ 38 h 244"/>
                  <a:gd name="T64" fmla="*/ 310 w 474"/>
                  <a:gd name="T65" fmla="*/ 21 h 244"/>
                  <a:gd name="T66" fmla="*/ 298 w 474"/>
                  <a:gd name="T67" fmla="*/ 47 h 244"/>
                  <a:gd name="T68" fmla="*/ 279 w 474"/>
                  <a:gd name="T69" fmla="*/ 26 h 244"/>
                  <a:gd name="T70" fmla="*/ 272 w 474"/>
                  <a:gd name="T71" fmla="*/ 16 h 244"/>
                  <a:gd name="T72" fmla="*/ 254 w 474"/>
                  <a:gd name="T73" fmla="*/ 4 h 244"/>
                  <a:gd name="T74" fmla="*/ 261 w 474"/>
                  <a:gd name="T75" fmla="*/ 25 h 244"/>
                  <a:gd name="T76" fmla="*/ 253 w 474"/>
                  <a:gd name="T77" fmla="*/ 45 h 244"/>
                  <a:gd name="T78" fmla="*/ 236 w 474"/>
                  <a:gd name="T79" fmla="*/ 35 h 244"/>
                  <a:gd name="T80" fmla="*/ 196 w 474"/>
                  <a:gd name="T81" fmla="*/ 30 h 244"/>
                  <a:gd name="T82" fmla="*/ 186 w 474"/>
                  <a:gd name="T83" fmla="*/ 38 h 244"/>
                  <a:gd name="T84" fmla="*/ 183 w 474"/>
                  <a:gd name="T85" fmla="*/ 45 h 244"/>
                  <a:gd name="T86" fmla="*/ 148 w 474"/>
                  <a:gd name="T87" fmla="*/ 41 h 244"/>
                  <a:gd name="T88" fmla="*/ 98 w 474"/>
                  <a:gd name="T89" fmla="*/ 25 h 244"/>
                  <a:gd name="T90" fmla="*/ 86 w 474"/>
                  <a:gd name="T91" fmla="*/ 26 h 244"/>
                  <a:gd name="T92" fmla="*/ 58 w 474"/>
                  <a:gd name="T93" fmla="*/ 26 h 244"/>
                  <a:gd name="T94" fmla="*/ 52 w 474"/>
                  <a:gd name="T95" fmla="*/ 24 h 244"/>
                  <a:gd name="T96" fmla="*/ 39 w 474"/>
                  <a:gd name="T97" fmla="*/ 26 h 244"/>
                  <a:gd name="T98" fmla="*/ 37 w 474"/>
                  <a:gd name="T99" fmla="*/ 32 h 244"/>
                  <a:gd name="T100" fmla="*/ 4 w 474"/>
                  <a:gd name="T101" fmla="*/ 108 h 244"/>
                  <a:gd name="T102" fmla="*/ 43 w 474"/>
                  <a:gd name="T103" fmla="*/ 124 h 244"/>
                  <a:gd name="T104" fmla="*/ 59 w 474"/>
                  <a:gd name="T105" fmla="*/ 157 h 244"/>
                  <a:gd name="T106" fmla="*/ 70 w 474"/>
                  <a:gd name="T107" fmla="*/ 166 h 244"/>
                  <a:gd name="T108" fmla="*/ 79 w 474"/>
                  <a:gd name="T109" fmla="*/ 175 h 244"/>
                  <a:gd name="T110" fmla="*/ 90 w 474"/>
                  <a:gd name="T111" fmla="*/ 183 h 244"/>
                  <a:gd name="T112" fmla="*/ 100 w 474"/>
                  <a:gd name="T113" fmla="*/ 191 h 244"/>
                  <a:gd name="T114" fmla="*/ 115 w 474"/>
                  <a:gd name="T115" fmla="*/ 61 h 244"/>
                  <a:gd name="T116" fmla="*/ 90 w 474"/>
                  <a:gd name="T117" fmla="*/ 57 h 244"/>
                  <a:gd name="T118" fmla="*/ 176 w 474"/>
                  <a:gd name="T119" fmla="*/ 86 h 244"/>
                  <a:gd name="T120" fmla="*/ 137 w 474"/>
                  <a:gd name="T121" fmla="*/ 102 h 244"/>
                  <a:gd name="T122" fmla="*/ 164 w 474"/>
                  <a:gd name="T123" fmla="*/ 88 h 244"/>
                  <a:gd name="T124" fmla="*/ 236 w 474"/>
                  <a:gd name="T125" fmla="*/ 16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4" h="244">
                    <a:moveTo>
                      <a:pt x="255" y="193"/>
                    </a:moveTo>
                    <a:cubicBezTo>
                      <a:pt x="255" y="192"/>
                      <a:pt x="255" y="191"/>
                      <a:pt x="256" y="192"/>
                    </a:cubicBezTo>
                    <a:cubicBezTo>
                      <a:pt x="256" y="192"/>
                      <a:pt x="258" y="195"/>
                      <a:pt x="258" y="195"/>
                    </a:cubicBezTo>
                    <a:cubicBezTo>
                      <a:pt x="258" y="196"/>
                      <a:pt x="260" y="197"/>
                      <a:pt x="261" y="197"/>
                    </a:cubicBezTo>
                    <a:cubicBezTo>
                      <a:pt x="263" y="198"/>
                      <a:pt x="265" y="197"/>
                      <a:pt x="265" y="197"/>
                    </a:cubicBezTo>
                    <a:cubicBezTo>
                      <a:pt x="266" y="197"/>
                      <a:pt x="268" y="197"/>
                      <a:pt x="269" y="199"/>
                    </a:cubicBezTo>
                    <a:cubicBezTo>
                      <a:pt x="271" y="200"/>
                      <a:pt x="270" y="198"/>
                      <a:pt x="272" y="199"/>
                    </a:cubicBezTo>
                    <a:cubicBezTo>
                      <a:pt x="274" y="201"/>
                      <a:pt x="274" y="202"/>
                      <a:pt x="275" y="201"/>
                    </a:cubicBezTo>
                    <a:cubicBezTo>
                      <a:pt x="277" y="201"/>
                      <a:pt x="278" y="200"/>
                      <a:pt x="278" y="200"/>
                    </a:cubicBezTo>
                    <a:cubicBezTo>
                      <a:pt x="279" y="200"/>
                      <a:pt x="281" y="200"/>
                      <a:pt x="283" y="201"/>
                    </a:cubicBezTo>
                    <a:cubicBezTo>
                      <a:pt x="283" y="201"/>
                      <a:pt x="284" y="201"/>
                      <a:pt x="285" y="201"/>
                    </a:cubicBezTo>
                    <a:cubicBezTo>
                      <a:pt x="286" y="201"/>
                      <a:pt x="287" y="200"/>
                      <a:pt x="288" y="199"/>
                    </a:cubicBezTo>
                    <a:cubicBezTo>
                      <a:pt x="289" y="198"/>
                      <a:pt x="290" y="198"/>
                      <a:pt x="291" y="197"/>
                    </a:cubicBezTo>
                    <a:cubicBezTo>
                      <a:pt x="292" y="196"/>
                      <a:pt x="294" y="194"/>
                      <a:pt x="294" y="194"/>
                    </a:cubicBezTo>
                    <a:cubicBezTo>
                      <a:pt x="295" y="195"/>
                      <a:pt x="295" y="196"/>
                      <a:pt x="297" y="196"/>
                    </a:cubicBezTo>
                    <a:cubicBezTo>
                      <a:pt x="299" y="196"/>
                      <a:pt x="303" y="195"/>
                      <a:pt x="303" y="197"/>
                    </a:cubicBezTo>
                    <a:cubicBezTo>
                      <a:pt x="304" y="198"/>
                      <a:pt x="305" y="201"/>
                      <a:pt x="306" y="201"/>
                    </a:cubicBezTo>
                    <a:cubicBezTo>
                      <a:pt x="308" y="201"/>
                      <a:pt x="311" y="201"/>
                      <a:pt x="311" y="203"/>
                    </a:cubicBezTo>
                    <a:cubicBezTo>
                      <a:pt x="311" y="204"/>
                      <a:pt x="313" y="208"/>
                      <a:pt x="313" y="209"/>
                    </a:cubicBezTo>
                    <a:cubicBezTo>
                      <a:pt x="313" y="210"/>
                      <a:pt x="314" y="213"/>
                      <a:pt x="317" y="214"/>
                    </a:cubicBezTo>
                    <a:cubicBezTo>
                      <a:pt x="320" y="214"/>
                      <a:pt x="330" y="215"/>
                      <a:pt x="332" y="216"/>
                    </a:cubicBezTo>
                    <a:cubicBezTo>
                      <a:pt x="334" y="216"/>
                      <a:pt x="334" y="218"/>
                      <a:pt x="336" y="219"/>
                    </a:cubicBezTo>
                    <a:cubicBezTo>
                      <a:pt x="337" y="221"/>
                      <a:pt x="339" y="223"/>
                      <a:pt x="339" y="224"/>
                    </a:cubicBezTo>
                    <a:cubicBezTo>
                      <a:pt x="338" y="224"/>
                      <a:pt x="337" y="226"/>
                      <a:pt x="336" y="225"/>
                    </a:cubicBezTo>
                    <a:cubicBezTo>
                      <a:pt x="335" y="224"/>
                      <a:pt x="328" y="220"/>
                      <a:pt x="329" y="221"/>
                    </a:cubicBezTo>
                    <a:cubicBezTo>
                      <a:pt x="330" y="222"/>
                      <a:pt x="331" y="224"/>
                      <a:pt x="331" y="225"/>
                    </a:cubicBezTo>
                    <a:cubicBezTo>
                      <a:pt x="330" y="226"/>
                      <a:pt x="329" y="227"/>
                      <a:pt x="329" y="229"/>
                    </a:cubicBezTo>
                    <a:cubicBezTo>
                      <a:pt x="329" y="231"/>
                      <a:pt x="329" y="234"/>
                      <a:pt x="328" y="234"/>
                    </a:cubicBezTo>
                    <a:cubicBezTo>
                      <a:pt x="328" y="235"/>
                      <a:pt x="325" y="236"/>
                      <a:pt x="325" y="236"/>
                    </a:cubicBezTo>
                    <a:cubicBezTo>
                      <a:pt x="325" y="236"/>
                      <a:pt x="324" y="236"/>
                      <a:pt x="324" y="236"/>
                    </a:cubicBez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238"/>
                      <a:pt x="323" y="240"/>
                      <a:pt x="322" y="242"/>
                    </a:cubicBezTo>
                    <a:cubicBezTo>
                      <a:pt x="322" y="242"/>
                      <a:pt x="322" y="242"/>
                      <a:pt x="322" y="242"/>
                    </a:cubicBezTo>
                    <a:cubicBezTo>
                      <a:pt x="322" y="242"/>
                      <a:pt x="322" y="242"/>
                      <a:pt x="323" y="243"/>
                    </a:cubicBezTo>
                    <a:cubicBezTo>
                      <a:pt x="325" y="244"/>
                      <a:pt x="330" y="239"/>
                      <a:pt x="331" y="238"/>
                    </a:cubicBezTo>
                    <a:cubicBezTo>
                      <a:pt x="331" y="238"/>
                      <a:pt x="333" y="239"/>
                      <a:pt x="335" y="239"/>
                    </a:cubicBezTo>
                    <a:cubicBezTo>
                      <a:pt x="337" y="239"/>
                      <a:pt x="338" y="238"/>
                      <a:pt x="339" y="237"/>
                    </a:cubicBezTo>
                    <a:cubicBezTo>
                      <a:pt x="340" y="237"/>
                      <a:pt x="342" y="237"/>
                      <a:pt x="343" y="237"/>
                    </a:cubicBezTo>
                    <a:cubicBezTo>
                      <a:pt x="343" y="237"/>
                      <a:pt x="343" y="237"/>
                      <a:pt x="343" y="237"/>
                    </a:cubicBezTo>
                    <a:cubicBezTo>
                      <a:pt x="343" y="236"/>
                      <a:pt x="343" y="235"/>
                      <a:pt x="343" y="234"/>
                    </a:cubicBezTo>
                    <a:cubicBezTo>
                      <a:pt x="342" y="235"/>
                      <a:pt x="340" y="234"/>
                      <a:pt x="340" y="234"/>
                    </a:cubicBezTo>
                    <a:cubicBezTo>
                      <a:pt x="340" y="234"/>
                      <a:pt x="343" y="230"/>
                      <a:pt x="345" y="230"/>
                    </a:cubicBezTo>
                    <a:cubicBezTo>
                      <a:pt x="346" y="230"/>
                      <a:pt x="350" y="229"/>
                      <a:pt x="351" y="229"/>
                    </a:cubicBezTo>
                    <a:cubicBezTo>
                      <a:pt x="353" y="228"/>
                      <a:pt x="352" y="229"/>
                      <a:pt x="354" y="229"/>
                    </a:cubicBezTo>
                    <a:cubicBezTo>
                      <a:pt x="355" y="229"/>
                      <a:pt x="355" y="227"/>
                      <a:pt x="357" y="227"/>
                    </a:cubicBezTo>
                    <a:cubicBezTo>
                      <a:pt x="358" y="228"/>
                      <a:pt x="358" y="228"/>
                      <a:pt x="358" y="229"/>
                    </a:cubicBezTo>
                    <a:cubicBezTo>
                      <a:pt x="366" y="222"/>
                      <a:pt x="366" y="222"/>
                      <a:pt x="366" y="222"/>
                    </a:cubicBezTo>
                    <a:cubicBezTo>
                      <a:pt x="385" y="222"/>
                      <a:pt x="385" y="222"/>
                      <a:pt x="385" y="222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9" y="220"/>
                      <a:pt x="389" y="220"/>
                      <a:pt x="389" y="220"/>
                    </a:cubicBezTo>
                    <a:cubicBezTo>
                      <a:pt x="389" y="220"/>
                      <a:pt x="392" y="217"/>
                      <a:pt x="392" y="215"/>
                    </a:cubicBezTo>
                    <a:cubicBezTo>
                      <a:pt x="393" y="214"/>
                      <a:pt x="393" y="214"/>
                      <a:pt x="393" y="213"/>
                    </a:cubicBezTo>
                    <a:cubicBezTo>
                      <a:pt x="393" y="212"/>
                      <a:pt x="393" y="211"/>
                      <a:pt x="393" y="210"/>
                    </a:cubicBezTo>
                    <a:cubicBezTo>
                      <a:pt x="394" y="209"/>
                      <a:pt x="398" y="205"/>
                      <a:pt x="398" y="205"/>
                    </a:cubicBezTo>
                    <a:cubicBezTo>
                      <a:pt x="399" y="205"/>
                      <a:pt x="399" y="207"/>
                      <a:pt x="401" y="207"/>
                    </a:cubicBezTo>
                    <a:cubicBezTo>
                      <a:pt x="402" y="207"/>
                      <a:pt x="402" y="206"/>
                      <a:pt x="403" y="206"/>
                    </a:cubicBezTo>
                    <a:cubicBezTo>
                      <a:pt x="405" y="206"/>
                      <a:pt x="406" y="208"/>
                      <a:pt x="406" y="210"/>
                    </a:cubicBezTo>
                    <a:cubicBezTo>
                      <a:pt x="406" y="212"/>
                      <a:pt x="406" y="215"/>
                      <a:pt x="406" y="217"/>
                    </a:cubicBezTo>
                    <a:cubicBezTo>
                      <a:pt x="406" y="218"/>
                      <a:pt x="409" y="218"/>
                      <a:pt x="409" y="219"/>
                    </a:cubicBezTo>
                    <a:cubicBezTo>
                      <a:pt x="409" y="220"/>
                      <a:pt x="410" y="222"/>
                      <a:pt x="411" y="223"/>
                    </a:cubicBezTo>
                    <a:cubicBezTo>
                      <a:pt x="412" y="222"/>
                      <a:pt x="411" y="222"/>
                      <a:pt x="412" y="222"/>
                    </a:cubicBezTo>
                    <a:cubicBezTo>
                      <a:pt x="414" y="221"/>
                      <a:pt x="415" y="221"/>
                      <a:pt x="416" y="220"/>
                    </a:cubicBezTo>
                    <a:cubicBezTo>
                      <a:pt x="417" y="220"/>
                      <a:pt x="416" y="220"/>
                      <a:pt x="417" y="220"/>
                    </a:cubicBezTo>
                    <a:cubicBezTo>
                      <a:pt x="418" y="220"/>
                      <a:pt x="420" y="219"/>
                      <a:pt x="421" y="218"/>
                    </a:cubicBezTo>
                    <a:cubicBezTo>
                      <a:pt x="422" y="218"/>
                      <a:pt x="423" y="218"/>
                      <a:pt x="424" y="218"/>
                    </a:cubicBezTo>
                    <a:cubicBezTo>
                      <a:pt x="425" y="217"/>
                      <a:pt x="425" y="218"/>
                      <a:pt x="424" y="217"/>
                    </a:cubicBezTo>
                    <a:cubicBezTo>
                      <a:pt x="424" y="216"/>
                      <a:pt x="423" y="215"/>
                      <a:pt x="424" y="215"/>
                    </a:cubicBezTo>
                    <a:cubicBezTo>
                      <a:pt x="424" y="216"/>
                      <a:pt x="424" y="217"/>
                      <a:pt x="425" y="217"/>
                    </a:cubicBezTo>
                    <a:cubicBezTo>
                      <a:pt x="426" y="217"/>
                      <a:pt x="426" y="217"/>
                      <a:pt x="425" y="218"/>
                    </a:cubicBezTo>
                    <a:cubicBezTo>
                      <a:pt x="424" y="219"/>
                      <a:pt x="422" y="219"/>
                      <a:pt x="423" y="219"/>
                    </a:cubicBezTo>
                    <a:cubicBezTo>
                      <a:pt x="424" y="220"/>
                      <a:pt x="424" y="220"/>
                      <a:pt x="425" y="220"/>
                    </a:cubicBezTo>
                    <a:cubicBezTo>
                      <a:pt x="426" y="220"/>
                      <a:pt x="429" y="219"/>
                      <a:pt x="430" y="219"/>
                    </a:cubicBezTo>
                    <a:cubicBezTo>
                      <a:pt x="430" y="220"/>
                      <a:pt x="430" y="220"/>
                      <a:pt x="430" y="220"/>
                    </a:cubicBezTo>
                    <a:cubicBezTo>
                      <a:pt x="430" y="220"/>
                      <a:pt x="430" y="220"/>
                      <a:pt x="430" y="221"/>
                    </a:cubicBezTo>
                    <a:cubicBezTo>
                      <a:pt x="431" y="221"/>
                      <a:pt x="429" y="221"/>
                      <a:pt x="429" y="221"/>
                    </a:cubicBezTo>
                    <a:cubicBezTo>
                      <a:pt x="428" y="221"/>
                      <a:pt x="428" y="221"/>
                      <a:pt x="427" y="221"/>
                    </a:cubicBezTo>
                    <a:cubicBezTo>
                      <a:pt x="427" y="222"/>
                      <a:pt x="427" y="223"/>
                      <a:pt x="427" y="222"/>
                    </a:cubicBezTo>
                    <a:cubicBezTo>
                      <a:pt x="426" y="221"/>
                      <a:pt x="425" y="221"/>
                      <a:pt x="425" y="221"/>
                    </a:cubicBezTo>
                    <a:cubicBezTo>
                      <a:pt x="425" y="220"/>
                      <a:pt x="425" y="220"/>
                      <a:pt x="425" y="220"/>
                    </a:cubicBezTo>
                    <a:cubicBezTo>
                      <a:pt x="424" y="221"/>
                      <a:pt x="424" y="221"/>
                      <a:pt x="424" y="221"/>
                    </a:cubicBezTo>
                    <a:cubicBezTo>
                      <a:pt x="424" y="220"/>
                      <a:pt x="424" y="220"/>
                      <a:pt x="423" y="221"/>
                    </a:cubicBezTo>
                    <a:cubicBezTo>
                      <a:pt x="422" y="222"/>
                      <a:pt x="422" y="222"/>
                      <a:pt x="421" y="222"/>
                    </a:cubicBezTo>
                    <a:cubicBezTo>
                      <a:pt x="420" y="223"/>
                      <a:pt x="419" y="223"/>
                      <a:pt x="418" y="224"/>
                    </a:cubicBezTo>
                    <a:cubicBezTo>
                      <a:pt x="416" y="225"/>
                      <a:pt x="416" y="226"/>
                      <a:pt x="416" y="227"/>
                    </a:cubicBezTo>
                    <a:cubicBezTo>
                      <a:pt x="415" y="228"/>
                      <a:pt x="415" y="230"/>
                      <a:pt x="416" y="231"/>
                    </a:cubicBezTo>
                    <a:cubicBezTo>
                      <a:pt x="417" y="231"/>
                      <a:pt x="418" y="232"/>
                      <a:pt x="419" y="232"/>
                    </a:cubicBezTo>
                    <a:cubicBezTo>
                      <a:pt x="420" y="232"/>
                      <a:pt x="420" y="232"/>
                      <a:pt x="421" y="231"/>
                    </a:cubicBezTo>
                    <a:cubicBezTo>
                      <a:pt x="421" y="231"/>
                      <a:pt x="424" y="229"/>
                      <a:pt x="425" y="228"/>
                    </a:cubicBezTo>
                    <a:cubicBezTo>
                      <a:pt x="426" y="226"/>
                      <a:pt x="428" y="224"/>
                      <a:pt x="428" y="224"/>
                    </a:cubicBezTo>
                    <a:cubicBezTo>
                      <a:pt x="428" y="225"/>
                      <a:pt x="427" y="226"/>
                      <a:pt x="428" y="226"/>
                    </a:cubicBezTo>
                    <a:cubicBezTo>
                      <a:pt x="428" y="226"/>
                      <a:pt x="430" y="226"/>
                      <a:pt x="431" y="225"/>
                    </a:cubicBezTo>
                    <a:cubicBezTo>
                      <a:pt x="431" y="225"/>
                      <a:pt x="431" y="225"/>
                      <a:pt x="432" y="224"/>
                    </a:cubicBezTo>
                    <a:cubicBezTo>
                      <a:pt x="434" y="224"/>
                      <a:pt x="437" y="223"/>
                      <a:pt x="439" y="222"/>
                    </a:cubicBezTo>
                    <a:cubicBezTo>
                      <a:pt x="441" y="221"/>
                      <a:pt x="443" y="221"/>
                      <a:pt x="443" y="221"/>
                    </a:cubicBezTo>
                    <a:cubicBezTo>
                      <a:pt x="444" y="220"/>
                      <a:pt x="443" y="220"/>
                      <a:pt x="443" y="220"/>
                    </a:cubicBezTo>
                    <a:cubicBezTo>
                      <a:pt x="443" y="219"/>
                      <a:pt x="442" y="219"/>
                      <a:pt x="443" y="219"/>
                    </a:cubicBezTo>
                    <a:cubicBezTo>
                      <a:pt x="443" y="218"/>
                      <a:pt x="444" y="218"/>
                      <a:pt x="443" y="218"/>
                    </a:cubicBezTo>
                    <a:cubicBezTo>
                      <a:pt x="442" y="218"/>
                      <a:pt x="440" y="219"/>
                      <a:pt x="440" y="217"/>
                    </a:cubicBezTo>
                    <a:cubicBezTo>
                      <a:pt x="440" y="216"/>
                      <a:pt x="439" y="217"/>
                      <a:pt x="438" y="217"/>
                    </a:cubicBezTo>
                    <a:cubicBezTo>
                      <a:pt x="437" y="218"/>
                      <a:pt x="436" y="218"/>
                      <a:pt x="435" y="218"/>
                    </a:cubicBezTo>
                    <a:cubicBezTo>
                      <a:pt x="434" y="218"/>
                      <a:pt x="434" y="217"/>
                      <a:pt x="433" y="217"/>
                    </a:cubicBezTo>
                    <a:cubicBezTo>
                      <a:pt x="431" y="217"/>
                      <a:pt x="429" y="217"/>
                      <a:pt x="428" y="216"/>
                    </a:cubicBezTo>
                    <a:cubicBezTo>
                      <a:pt x="428" y="215"/>
                      <a:pt x="428" y="215"/>
                      <a:pt x="428" y="215"/>
                    </a:cubicBezTo>
                    <a:cubicBezTo>
                      <a:pt x="429" y="214"/>
                      <a:pt x="428" y="214"/>
                      <a:pt x="427" y="214"/>
                    </a:cubicBezTo>
                    <a:cubicBezTo>
                      <a:pt x="427" y="214"/>
                      <a:pt x="425" y="214"/>
                      <a:pt x="424" y="213"/>
                    </a:cubicBezTo>
                    <a:cubicBezTo>
                      <a:pt x="424" y="212"/>
                      <a:pt x="423" y="210"/>
                      <a:pt x="423" y="209"/>
                    </a:cubicBezTo>
                    <a:cubicBezTo>
                      <a:pt x="423" y="208"/>
                      <a:pt x="422" y="208"/>
                      <a:pt x="421" y="208"/>
                    </a:cubicBezTo>
                    <a:cubicBezTo>
                      <a:pt x="421" y="208"/>
                      <a:pt x="420" y="208"/>
                      <a:pt x="420" y="207"/>
                    </a:cubicBezTo>
                    <a:cubicBezTo>
                      <a:pt x="421" y="207"/>
                      <a:pt x="422" y="206"/>
                      <a:pt x="423" y="205"/>
                    </a:cubicBezTo>
                    <a:cubicBezTo>
                      <a:pt x="423" y="204"/>
                      <a:pt x="423" y="204"/>
                      <a:pt x="423" y="203"/>
                    </a:cubicBezTo>
                    <a:cubicBezTo>
                      <a:pt x="422" y="203"/>
                      <a:pt x="422" y="202"/>
                      <a:pt x="422" y="201"/>
                    </a:cubicBezTo>
                    <a:cubicBezTo>
                      <a:pt x="422" y="201"/>
                      <a:pt x="421" y="201"/>
                      <a:pt x="421" y="202"/>
                    </a:cubicBezTo>
                    <a:cubicBezTo>
                      <a:pt x="420" y="203"/>
                      <a:pt x="420" y="203"/>
                      <a:pt x="420" y="204"/>
                    </a:cubicBezTo>
                    <a:cubicBezTo>
                      <a:pt x="419" y="204"/>
                      <a:pt x="418" y="204"/>
                      <a:pt x="418" y="203"/>
                    </a:cubicBezTo>
                    <a:cubicBezTo>
                      <a:pt x="418" y="202"/>
                      <a:pt x="419" y="202"/>
                      <a:pt x="418" y="202"/>
                    </a:cubicBezTo>
                    <a:cubicBezTo>
                      <a:pt x="416" y="201"/>
                      <a:pt x="415" y="201"/>
                      <a:pt x="416" y="201"/>
                    </a:cubicBezTo>
                    <a:cubicBezTo>
                      <a:pt x="417" y="201"/>
                      <a:pt x="418" y="200"/>
                      <a:pt x="418" y="201"/>
                    </a:cubicBezTo>
                    <a:cubicBezTo>
                      <a:pt x="419" y="201"/>
                      <a:pt x="420" y="201"/>
                      <a:pt x="420" y="201"/>
                    </a:cubicBezTo>
                    <a:cubicBezTo>
                      <a:pt x="421" y="201"/>
                      <a:pt x="423" y="199"/>
                      <a:pt x="424" y="199"/>
                    </a:cubicBezTo>
                    <a:cubicBezTo>
                      <a:pt x="425" y="199"/>
                      <a:pt x="427" y="199"/>
                      <a:pt x="427" y="198"/>
                    </a:cubicBezTo>
                    <a:cubicBezTo>
                      <a:pt x="427" y="197"/>
                      <a:pt x="426" y="197"/>
                      <a:pt x="426" y="196"/>
                    </a:cubicBezTo>
                    <a:cubicBezTo>
                      <a:pt x="425" y="196"/>
                      <a:pt x="425" y="195"/>
                      <a:pt x="425" y="195"/>
                    </a:cubicBezTo>
                    <a:cubicBezTo>
                      <a:pt x="426" y="195"/>
                      <a:pt x="427" y="196"/>
                      <a:pt x="426" y="195"/>
                    </a:cubicBezTo>
                    <a:cubicBezTo>
                      <a:pt x="426" y="195"/>
                      <a:pt x="422" y="193"/>
                      <a:pt x="418" y="193"/>
                    </a:cubicBezTo>
                    <a:cubicBezTo>
                      <a:pt x="414" y="193"/>
                      <a:pt x="407" y="196"/>
                      <a:pt x="405" y="197"/>
                    </a:cubicBezTo>
                    <a:cubicBezTo>
                      <a:pt x="404" y="197"/>
                      <a:pt x="400" y="200"/>
                      <a:pt x="399" y="200"/>
                    </a:cubicBezTo>
                    <a:cubicBezTo>
                      <a:pt x="398" y="201"/>
                      <a:pt x="393" y="206"/>
                      <a:pt x="392" y="207"/>
                    </a:cubicBezTo>
                    <a:cubicBezTo>
                      <a:pt x="391" y="209"/>
                      <a:pt x="390" y="209"/>
                      <a:pt x="389" y="209"/>
                    </a:cubicBezTo>
                    <a:cubicBezTo>
                      <a:pt x="387" y="210"/>
                      <a:pt x="387" y="209"/>
                      <a:pt x="388" y="209"/>
                    </a:cubicBezTo>
                    <a:cubicBezTo>
                      <a:pt x="389" y="208"/>
                      <a:pt x="394" y="204"/>
                      <a:pt x="395" y="202"/>
                    </a:cubicBezTo>
                    <a:cubicBezTo>
                      <a:pt x="395" y="201"/>
                      <a:pt x="396" y="201"/>
                      <a:pt x="395" y="200"/>
                    </a:cubicBezTo>
                    <a:cubicBezTo>
                      <a:pt x="393" y="200"/>
                      <a:pt x="390" y="199"/>
                      <a:pt x="390" y="199"/>
                    </a:cubicBezTo>
                    <a:cubicBezTo>
                      <a:pt x="389" y="198"/>
                      <a:pt x="394" y="200"/>
                      <a:pt x="395" y="200"/>
                    </a:cubicBezTo>
                    <a:cubicBezTo>
                      <a:pt x="397" y="200"/>
                      <a:pt x="399" y="197"/>
                      <a:pt x="400" y="196"/>
                    </a:cubicBezTo>
                    <a:cubicBezTo>
                      <a:pt x="400" y="195"/>
                      <a:pt x="403" y="193"/>
                      <a:pt x="404" y="193"/>
                    </a:cubicBezTo>
                    <a:cubicBezTo>
                      <a:pt x="405" y="192"/>
                      <a:pt x="409" y="193"/>
                      <a:pt x="409" y="191"/>
                    </a:cubicBezTo>
                    <a:cubicBezTo>
                      <a:pt x="410" y="190"/>
                      <a:pt x="411" y="187"/>
                      <a:pt x="412" y="186"/>
                    </a:cubicBezTo>
                    <a:cubicBezTo>
                      <a:pt x="413" y="185"/>
                      <a:pt x="415" y="185"/>
                      <a:pt x="416" y="185"/>
                    </a:cubicBezTo>
                    <a:cubicBezTo>
                      <a:pt x="417" y="185"/>
                      <a:pt x="436" y="185"/>
                      <a:pt x="438" y="185"/>
                    </a:cubicBezTo>
                    <a:cubicBezTo>
                      <a:pt x="440" y="185"/>
                      <a:pt x="440" y="186"/>
                      <a:pt x="442" y="186"/>
                    </a:cubicBezTo>
                    <a:cubicBezTo>
                      <a:pt x="444" y="186"/>
                      <a:pt x="447" y="185"/>
                      <a:pt x="448" y="185"/>
                    </a:cubicBezTo>
                    <a:cubicBezTo>
                      <a:pt x="450" y="184"/>
                      <a:pt x="452" y="184"/>
                      <a:pt x="454" y="183"/>
                    </a:cubicBezTo>
                    <a:cubicBezTo>
                      <a:pt x="456" y="181"/>
                      <a:pt x="457" y="179"/>
                      <a:pt x="459" y="178"/>
                    </a:cubicBezTo>
                    <a:cubicBezTo>
                      <a:pt x="460" y="176"/>
                      <a:pt x="464" y="178"/>
                      <a:pt x="467" y="177"/>
                    </a:cubicBezTo>
                    <a:cubicBezTo>
                      <a:pt x="469" y="176"/>
                      <a:pt x="473" y="173"/>
                      <a:pt x="474" y="172"/>
                    </a:cubicBezTo>
                    <a:cubicBezTo>
                      <a:pt x="474" y="170"/>
                      <a:pt x="474" y="170"/>
                      <a:pt x="473" y="169"/>
                    </a:cubicBezTo>
                    <a:cubicBezTo>
                      <a:pt x="471" y="169"/>
                      <a:pt x="469" y="168"/>
                      <a:pt x="470" y="168"/>
                    </a:cubicBezTo>
                    <a:cubicBezTo>
                      <a:pt x="471" y="168"/>
                      <a:pt x="473" y="168"/>
                      <a:pt x="473" y="167"/>
                    </a:cubicBezTo>
                    <a:cubicBezTo>
                      <a:pt x="473" y="165"/>
                      <a:pt x="473" y="165"/>
                      <a:pt x="472" y="165"/>
                    </a:cubicBezTo>
                    <a:cubicBezTo>
                      <a:pt x="471" y="164"/>
                      <a:pt x="472" y="165"/>
                      <a:pt x="473" y="164"/>
                    </a:cubicBezTo>
                    <a:cubicBezTo>
                      <a:pt x="474" y="163"/>
                      <a:pt x="474" y="163"/>
                      <a:pt x="473" y="162"/>
                    </a:cubicBezTo>
                    <a:cubicBezTo>
                      <a:pt x="471" y="161"/>
                      <a:pt x="470" y="161"/>
                      <a:pt x="470" y="160"/>
                    </a:cubicBezTo>
                    <a:cubicBezTo>
                      <a:pt x="469" y="159"/>
                      <a:pt x="469" y="159"/>
                      <a:pt x="468" y="159"/>
                    </a:cubicBezTo>
                    <a:cubicBezTo>
                      <a:pt x="467" y="160"/>
                      <a:pt x="467" y="161"/>
                      <a:pt x="465" y="160"/>
                    </a:cubicBezTo>
                    <a:cubicBezTo>
                      <a:pt x="464" y="160"/>
                      <a:pt x="465" y="160"/>
                      <a:pt x="466" y="159"/>
                    </a:cubicBezTo>
                    <a:cubicBezTo>
                      <a:pt x="466" y="158"/>
                      <a:pt x="466" y="158"/>
                      <a:pt x="465" y="157"/>
                    </a:cubicBezTo>
                    <a:cubicBezTo>
                      <a:pt x="464" y="157"/>
                      <a:pt x="464" y="156"/>
                      <a:pt x="462" y="156"/>
                    </a:cubicBezTo>
                    <a:cubicBezTo>
                      <a:pt x="461" y="156"/>
                      <a:pt x="460" y="156"/>
                      <a:pt x="459" y="157"/>
                    </a:cubicBezTo>
                    <a:cubicBezTo>
                      <a:pt x="458" y="157"/>
                      <a:pt x="457" y="157"/>
                      <a:pt x="457" y="158"/>
                    </a:cubicBezTo>
                    <a:cubicBezTo>
                      <a:pt x="456" y="159"/>
                      <a:pt x="455" y="160"/>
                      <a:pt x="453" y="160"/>
                    </a:cubicBezTo>
                    <a:cubicBezTo>
                      <a:pt x="452" y="161"/>
                      <a:pt x="450" y="162"/>
                      <a:pt x="450" y="162"/>
                    </a:cubicBezTo>
                    <a:cubicBezTo>
                      <a:pt x="449" y="161"/>
                      <a:pt x="447" y="160"/>
                      <a:pt x="446" y="159"/>
                    </a:cubicBezTo>
                    <a:cubicBezTo>
                      <a:pt x="445" y="159"/>
                      <a:pt x="445" y="158"/>
                      <a:pt x="447" y="159"/>
                    </a:cubicBezTo>
                    <a:cubicBezTo>
                      <a:pt x="448" y="160"/>
                      <a:pt x="449" y="161"/>
                      <a:pt x="450" y="160"/>
                    </a:cubicBezTo>
                    <a:cubicBezTo>
                      <a:pt x="451" y="159"/>
                      <a:pt x="453" y="158"/>
                      <a:pt x="454" y="157"/>
                    </a:cubicBezTo>
                    <a:cubicBezTo>
                      <a:pt x="455" y="157"/>
                      <a:pt x="453" y="157"/>
                      <a:pt x="453" y="157"/>
                    </a:cubicBezTo>
                    <a:cubicBezTo>
                      <a:pt x="452" y="156"/>
                      <a:pt x="453" y="157"/>
                      <a:pt x="455" y="156"/>
                    </a:cubicBezTo>
                    <a:cubicBezTo>
                      <a:pt x="457" y="156"/>
                      <a:pt x="457" y="156"/>
                      <a:pt x="459" y="155"/>
                    </a:cubicBezTo>
                    <a:cubicBezTo>
                      <a:pt x="461" y="154"/>
                      <a:pt x="464" y="154"/>
                      <a:pt x="464" y="153"/>
                    </a:cubicBezTo>
                    <a:cubicBezTo>
                      <a:pt x="464" y="153"/>
                      <a:pt x="463" y="152"/>
                      <a:pt x="462" y="152"/>
                    </a:cubicBezTo>
                    <a:cubicBezTo>
                      <a:pt x="462" y="151"/>
                      <a:pt x="462" y="151"/>
                      <a:pt x="462" y="150"/>
                    </a:cubicBezTo>
                    <a:cubicBezTo>
                      <a:pt x="461" y="150"/>
                      <a:pt x="461" y="150"/>
                      <a:pt x="460" y="151"/>
                    </a:cubicBezTo>
                    <a:cubicBezTo>
                      <a:pt x="459" y="151"/>
                      <a:pt x="457" y="150"/>
                      <a:pt x="456" y="149"/>
                    </a:cubicBezTo>
                    <a:cubicBezTo>
                      <a:pt x="455" y="148"/>
                      <a:pt x="455" y="148"/>
                      <a:pt x="453" y="150"/>
                    </a:cubicBezTo>
                    <a:cubicBezTo>
                      <a:pt x="451" y="152"/>
                      <a:pt x="449" y="152"/>
                      <a:pt x="450" y="151"/>
                    </a:cubicBezTo>
                    <a:cubicBezTo>
                      <a:pt x="451" y="150"/>
                      <a:pt x="452" y="149"/>
                      <a:pt x="452" y="148"/>
                    </a:cubicBezTo>
                    <a:cubicBezTo>
                      <a:pt x="451" y="148"/>
                      <a:pt x="448" y="149"/>
                      <a:pt x="447" y="149"/>
                    </a:cubicBezTo>
                    <a:cubicBezTo>
                      <a:pt x="446" y="150"/>
                      <a:pt x="446" y="150"/>
                      <a:pt x="447" y="149"/>
                    </a:cubicBezTo>
                    <a:cubicBezTo>
                      <a:pt x="447" y="148"/>
                      <a:pt x="448" y="147"/>
                      <a:pt x="448" y="147"/>
                    </a:cubicBezTo>
                    <a:cubicBezTo>
                      <a:pt x="449" y="146"/>
                      <a:pt x="448" y="144"/>
                      <a:pt x="447" y="144"/>
                    </a:cubicBezTo>
                    <a:cubicBezTo>
                      <a:pt x="447" y="144"/>
                      <a:pt x="445" y="144"/>
                      <a:pt x="444" y="143"/>
                    </a:cubicBezTo>
                    <a:cubicBezTo>
                      <a:pt x="444" y="141"/>
                      <a:pt x="443" y="142"/>
                      <a:pt x="442" y="142"/>
                    </a:cubicBezTo>
                    <a:cubicBezTo>
                      <a:pt x="442" y="142"/>
                      <a:pt x="440" y="140"/>
                      <a:pt x="440" y="140"/>
                    </a:cubicBezTo>
                    <a:cubicBezTo>
                      <a:pt x="440" y="139"/>
                      <a:pt x="440" y="139"/>
                      <a:pt x="439" y="139"/>
                    </a:cubicBezTo>
                    <a:cubicBezTo>
                      <a:pt x="439" y="139"/>
                      <a:pt x="439" y="139"/>
                      <a:pt x="439" y="139"/>
                    </a:cubicBezTo>
                    <a:cubicBezTo>
                      <a:pt x="439" y="138"/>
                      <a:pt x="438" y="137"/>
                      <a:pt x="437" y="137"/>
                    </a:cubicBezTo>
                    <a:cubicBezTo>
                      <a:pt x="437" y="136"/>
                      <a:pt x="436" y="135"/>
                      <a:pt x="437" y="135"/>
                    </a:cubicBezTo>
                    <a:cubicBezTo>
                      <a:pt x="437" y="136"/>
                      <a:pt x="438" y="137"/>
                      <a:pt x="439" y="137"/>
                    </a:cubicBezTo>
                    <a:cubicBezTo>
                      <a:pt x="440" y="136"/>
                      <a:pt x="439" y="136"/>
                      <a:pt x="441" y="135"/>
                    </a:cubicBezTo>
                    <a:cubicBezTo>
                      <a:pt x="442" y="135"/>
                      <a:pt x="443" y="134"/>
                      <a:pt x="442" y="133"/>
                    </a:cubicBezTo>
                    <a:cubicBezTo>
                      <a:pt x="441" y="132"/>
                      <a:pt x="440" y="131"/>
                      <a:pt x="439" y="131"/>
                    </a:cubicBezTo>
                    <a:cubicBezTo>
                      <a:pt x="438" y="130"/>
                      <a:pt x="436" y="130"/>
                      <a:pt x="437" y="130"/>
                    </a:cubicBezTo>
                    <a:cubicBezTo>
                      <a:pt x="438" y="130"/>
                      <a:pt x="439" y="129"/>
                      <a:pt x="439" y="128"/>
                    </a:cubicBezTo>
                    <a:cubicBezTo>
                      <a:pt x="439" y="128"/>
                      <a:pt x="437" y="127"/>
                      <a:pt x="436" y="126"/>
                    </a:cubicBezTo>
                    <a:cubicBezTo>
                      <a:pt x="436" y="126"/>
                      <a:pt x="436" y="126"/>
                      <a:pt x="435" y="125"/>
                    </a:cubicBezTo>
                    <a:cubicBezTo>
                      <a:pt x="435" y="125"/>
                      <a:pt x="434" y="125"/>
                      <a:pt x="433" y="125"/>
                    </a:cubicBezTo>
                    <a:cubicBezTo>
                      <a:pt x="433" y="126"/>
                      <a:pt x="431" y="126"/>
                      <a:pt x="433" y="125"/>
                    </a:cubicBezTo>
                    <a:cubicBezTo>
                      <a:pt x="434" y="124"/>
                      <a:pt x="436" y="124"/>
                      <a:pt x="435" y="123"/>
                    </a:cubicBezTo>
                    <a:cubicBezTo>
                      <a:pt x="434" y="122"/>
                      <a:pt x="434" y="122"/>
                      <a:pt x="433" y="122"/>
                    </a:cubicBezTo>
                    <a:cubicBezTo>
                      <a:pt x="432" y="123"/>
                      <a:pt x="429" y="123"/>
                      <a:pt x="430" y="123"/>
                    </a:cubicBezTo>
                    <a:cubicBezTo>
                      <a:pt x="432" y="122"/>
                      <a:pt x="433" y="122"/>
                      <a:pt x="433" y="121"/>
                    </a:cubicBezTo>
                    <a:cubicBezTo>
                      <a:pt x="433" y="120"/>
                      <a:pt x="433" y="120"/>
                      <a:pt x="432" y="119"/>
                    </a:cubicBezTo>
                    <a:cubicBezTo>
                      <a:pt x="432" y="118"/>
                      <a:pt x="432" y="116"/>
                      <a:pt x="431" y="117"/>
                    </a:cubicBezTo>
                    <a:cubicBezTo>
                      <a:pt x="430" y="117"/>
                      <a:pt x="429" y="117"/>
                      <a:pt x="430" y="117"/>
                    </a:cubicBezTo>
                    <a:cubicBezTo>
                      <a:pt x="430" y="116"/>
                      <a:pt x="429" y="115"/>
                      <a:pt x="428" y="113"/>
                    </a:cubicBezTo>
                    <a:cubicBezTo>
                      <a:pt x="426" y="111"/>
                      <a:pt x="426" y="110"/>
                      <a:pt x="426" y="110"/>
                    </a:cubicBezTo>
                    <a:cubicBezTo>
                      <a:pt x="425" y="109"/>
                      <a:pt x="425" y="107"/>
                      <a:pt x="425" y="106"/>
                    </a:cubicBezTo>
                    <a:cubicBezTo>
                      <a:pt x="424" y="105"/>
                      <a:pt x="424" y="106"/>
                      <a:pt x="423" y="107"/>
                    </a:cubicBezTo>
                    <a:cubicBezTo>
                      <a:pt x="423" y="107"/>
                      <a:pt x="422" y="109"/>
                      <a:pt x="422" y="109"/>
                    </a:cubicBezTo>
                    <a:cubicBezTo>
                      <a:pt x="421" y="110"/>
                      <a:pt x="422" y="111"/>
                      <a:pt x="422" y="111"/>
                    </a:cubicBezTo>
                    <a:cubicBezTo>
                      <a:pt x="422" y="111"/>
                      <a:pt x="421" y="111"/>
                      <a:pt x="420" y="111"/>
                    </a:cubicBezTo>
                    <a:cubicBezTo>
                      <a:pt x="420" y="111"/>
                      <a:pt x="419" y="113"/>
                      <a:pt x="420" y="113"/>
                    </a:cubicBezTo>
                    <a:cubicBezTo>
                      <a:pt x="420" y="114"/>
                      <a:pt x="422" y="115"/>
                      <a:pt x="421" y="115"/>
                    </a:cubicBezTo>
                    <a:cubicBezTo>
                      <a:pt x="420" y="114"/>
                      <a:pt x="420" y="114"/>
                      <a:pt x="419" y="115"/>
                    </a:cubicBezTo>
                    <a:cubicBezTo>
                      <a:pt x="419" y="116"/>
                      <a:pt x="418" y="116"/>
                      <a:pt x="419" y="117"/>
                    </a:cubicBezTo>
                    <a:cubicBezTo>
                      <a:pt x="420" y="118"/>
                      <a:pt x="420" y="118"/>
                      <a:pt x="419" y="118"/>
                    </a:cubicBezTo>
                    <a:cubicBezTo>
                      <a:pt x="418" y="118"/>
                      <a:pt x="416" y="118"/>
                      <a:pt x="416" y="120"/>
                    </a:cubicBezTo>
                    <a:cubicBezTo>
                      <a:pt x="417" y="121"/>
                      <a:pt x="417" y="122"/>
                      <a:pt x="417" y="123"/>
                    </a:cubicBezTo>
                    <a:cubicBezTo>
                      <a:pt x="416" y="124"/>
                      <a:pt x="416" y="123"/>
                      <a:pt x="416" y="122"/>
                    </a:cubicBezTo>
                    <a:cubicBezTo>
                      <a:pt x="416" y="121"/>
                      <a:pt x="414" y="120"/>
                      <a:pt x="413" y="121"/>
                    </a:cubicBezTo>
                    <a:cubicBezTo>
                      <a:pt x="412" y="121"/>
                      <a:pt x="412" y="123"/>
                      <a:pt x="411" y="123"/>
                    </a:cubicBezTo>
                    <a:cubicBezTo>
                      <a:pt x="409" y="123"/>
                      <a:pt x="408" y="124"/>
                      <a:pt x="408" y="125"/>
                    </a:cubicBezTo>
                    <a:cubicBezTo>
                      <a:pt x="407" y="126"/>
                      <a:pt x="407" y="125"/>
                      <a:pt x="407" y="125"/>
                    </a:cubicBezTo>
                    <a:cubicBezTo>
                      <a:pt x="407" y="124"/>
                      <a:pt x="406" y="123"/>
                      <a:pt x="406" y="124"/>
                    </a:cubicBezTo>
                    <a:cubicBezTo>
                      <a:pt x="405" y="124"/>
                      <a:pt x="405" y="124"/>
                      <a:pt x="405" y="124"/>
                    </a:cubicBezTo>
                    <a:cubicBezTo>
                      <a:pt x="406" y="123"/>
                      <a:pt x="405" y="121"/>
                      <a:pt x="405" y="122"/>
                    </a:cubicBezTo>
                    <a:cubicBezTo>
                      <a:pt x="404" y="123"/>
                      <a:pt x="402" y="126"/>
                      <a:pt x="401" y="126"/>
                    </a:cubicBezTo>
                    <a:cubicBezTo>
                      <a:pt x="399" y="127"/>
                      <a:pt x="398" y="128"/>
                      <a:pt x="398" y="128"/>
                    </a:cubicBezTo>
                    <a:cubicBezTo>
                      <a:pt x="397" y="129"/>
                      <a:pt x="397" y="127"/>
                      <a:pt x="398" y="127"/>
                    </a:cubicBezTo>
                    <a:cubicBezTo>
                      <a:pt x="398" y="127"/>
                      <a:pt x="401" y="125"/>
                      <a:pt x="402" y="125"/>
                    </a:cubicBezTo>
                    <a:cubicBezTo>
                      <a:pt x="403" y="124"/>
                      <a:pt x="404" y="123"/>
                      <a:pt x="404" y="122"/>
                    </a:cubicBezTo>
                    <a:cubicBezTo>
                      <a:pt x="403" y="121"/>
                      <a:pt x="403" y="119"/>
                      <a:pt x="402" y="119"/>
                    </a:cubicBezTo>
                    <a:cubicBezTo>
                      <a:pt x="401" y="119"/>
                      <a:pt x="397" y="119"/>
                      <a:pt x="396" y="119"/>
                    </a:cubicBezTo>
                    <a:cubicBezTo>
                      <a:pt x="396" y="120"/>
                      <a:pt x="397" y="120"/>
                      <a:pt x="396" y="120"/>
                    </a:cubicBezTo>
                    <a:cubicBezTo>
                      <a:pt x="395" y="121"/>
                      <a:pt x="394" y="120"/>
                      <a:pt x="393" y="120"/>
                    </a:cubicBezTo>
                    <a:cubicBezTo>
                      <a:pt x="392" y="120"/>
                      <a:pt x="393" y="120"/>
                      <a:pt x="393" y="119"/>
                    </a:cubicBezTo>
                    <a:cubicBezTo>
                      <a:pt x="394" y="119"/>
                      <a:pt x="394" y="118"/>
                      <a:pt x="395" y="118"/>
                    </a:cubicBezTo>
                    <a:cubicBezTo>
                      <a:pt x="395" y="117"/>
                      <a:pt x="395" y="118"/>
                      <a:pt x="396" y="118"/>
                    </a:cubicBezTo>
                    <a:cubicBezTo>
                      <a:pt x="396" y="118"/>
                      <a:pt x="397" y="119"/>
                      <a:pt x="397" y="118"/>
                    </a:cubicBezTo>
                    <a:cubicBezTo>
                      <a:pt x="397" y="118"/>
                      <a:pt x="397" y="117"/>
                      <a:pt x="397" y="117"/>
                    </a:cubicBezTo>
                    <a:cubicBezTo>
                      <a:pt x="398" y="116"/>
                      <a:pt x="398" y="115"/>
                      <a:pt x="397" y="115"/>
                    </a:cubicBezTo>
                    <a:cubicBezTo>
                      <a:pt x="397" y="115"/>
                      <a:pt x="395" y="115"/>
                      <a:pt x="396" y="114"/>
                    </a:cubicBezTo>
                    <a:cubicBezTo>
                      <a:pt x="396" y="113"/>
                      <a:pt x="396" y="112"/>
                      <a:pt x="396" y="111"/>
                    </a:cubicBezTo>
                    <a:cubicBezTo>
                      <a:pt x="395" y="110"/>
                      <a:pt x="395" y="110"/>
                      <a:pt x="394" y="110"/>
                    </a:cubicBezTo>
                    <a:cubicBezTo>
                      <a:pt x="393" y="109"/>
                      <a:pt x="394" y="110"/>
                      <a:pt x="395" y="109"/>
                    </a:cubicBezTo>
                    <a:cubicBezTo>
                      <a:pt x="396" y="108"/>
                      <a:pt x="397" y="108"/>
                      <a:pt x="396" y="108"/>
                    </a:cubicBezTo>
                    <a:cubicBezTo>
                      <a:pt x="395" y="107"/>
                      <a:pt x="395" y="106"/>
                      <a:pt x="395" y="106"/>
                    </a:cubicBezTo>
                    <a:cubicBezTo>
                      <a:pt x="395" y="105"/>
                      <a:pt x="396" y="104"/>
                      <a:pt x="396" y="104"/>
                    </a:cubicBezTo>
                    <a:cubicBezTo>
                      <a:pt x="397" y="103"/>
                      <a:pt x="397" y="102"/>
                      <a:pt x="397" y="101"/>
                    </a:cubicBezTo>
                    <a:cubicBezTo>
                      <a:pt x="396" y="101"/>
                      <a:pt x="395" y="102"/>
                      <a:pt x="394" y="102"/>
                    </a:cubicBezTo>
                    <a:cubicBezTo>
                      <a:pt x="394" y="102"/>
                      <a:pt x="394" y="102"/>
                      <a:pt x="393" y="101"/>
                    </a:cubicBezTo>
                    <a:cubicBezTo>
                      <a:pt x="391" y="101"/>
                      <a:pt x="387" y="101"/>
                      <a:pt x="386" y="99"/>
                    </a:cubicBezTo>
                    <a:cubicBezTo>
                      <a:pt x="384" y="98"/>
                      <a:pt x="385" y="97"/>
                      <a:pt x="384" y="96"/>
                    </a:cubicBezTo>
                    <a:cubicBezTo>
                      <a:pt x="383" y="96"/>
                      <a:pt x="383" y="96"/>
                      <a:pt x="382" y="96"/>
                    </a:cubicBezTo>
                    <a:cubicBezTo>
                      <a:pt x="381" y="95"/>
                      <a:pt x="381" y="94"/>
                      <a:pt x="381" y="94"/>
                    </a:cubicBezTo>
                    <a:cubicBezTo>
                      <a:pt x="381" y="94"/>
                      <a:pt x="380" y="94"/>
                      <a:pt x="379" y="94"/>
                    </a:cubicBezTo>
                    <a:cubicBezTo>
                      <a:pt x="378" y="94"/>
                      <a:pt x="379" y="95"/>
                      <a:pt x="379" y="94"/>
                    </a:cubicBezTo>
                    <a:cubicBezTo>
                      <a:pt x="379" y="93"/>
                      <a:pt x="379" y="93"/>
                      <a:pt x="378" y="92"/>
                    </a:cubicBezTo>
                    <a:cubicBezTo>
                      <a:pt x="377" y="91"/>
                      <a:pt x="377" y="91"/>
                      <a:pt x="376" y="91"/>
                    </a:cubicBezTo>
                    <a:cubicBezTo>
                      <a:pt x="375" y="90"/>
                      <a:pt x="375" y="88"/>
                      <a:pt x="373" y="89"/>
                    </a:cubicBezTo>
                    <a:cubicBezTo>
                      <a:pt x="371" y="90"/>
                      <a:pt x="370" y="92"/>
                      <a:pt x="368" y="91"/>
                    </a:cubicBezTo>
                    <a:cubicBezTo>
                      <a:pt x="366" y="91"/>
                      <a:pt x="366" y="90"/>
                      <a:pt x="364" y="90"/>
                    </a:cubicBezTo>
                    <a:cubicBezTo>
                      <a:pt x="363" y="91"/>
                      <a:pt x="363" y="92"/>
                      <a:pt x="362" y="91"/>
                    </a:cubicBezTo>
                    <a:cubicBezTo>
                      <a:pt x="360" y="90"/>
                      <a:pt x="360" y="89"/>
                      <a:pt x="358" y="89"/>
                    </a:cubicBezTo>
                    <a:cubicBezTo>
                      <a:pt x="356" y="89"/>
                      <a:pt x="355" y="88"/>
                      <a:pt x="353" y="88"/>
                    </a:cubicBezTo>
                    <a:cubicBezTo>
                      <a:pt x="351" y="89"/>
                      <a:pt x="348" y="90"/>
                      <a:pt x="349" y="92"/>
                    </a:cubicBezTo>
                    <a:cubicBezTo>
                      <a:pt x="350" y="95"/>
                      <a:pt x="352" y="95"/>
                      <a:pt x="351" y="97"/>
                    </a:cubicBezTo>
                    <a:cubicBezTo>
                      <a:pt x="350" y="99"/>
                      <a:pt x="351" y="99"/>
                      <a:pt x="350" y="101"/>
                    </a:cubicBezTo>
                    <a:cubicBezTo>
                      <a:pt x="350" y="102"/>
                      <a:pt x="349" y="101"/>
                      <a:pt x="349" y="102"/>
                    </a:cubicBezTo>
                    <a:cubicBezTo>
                      <a:pt x="350" y="103"/>
                      <a:pt x="351" y="103"/>
                      <a:pt x="351" y="105"/>
                    </a:cubicBezTo>
                    <a:cubicBezTo>
                      <a:pt x="352" y="106"/>
                      <a:pt x="351" y="106"/>
                      <a:pt x="352" y="107"/>
                    </a:cubicBezTo>
                    <a:cubicBezTo>
                      <a:pt x="352" y="108"/>
                      <a:pt x="352" y="109"/>
                      <a:pt x="352" y="109"/>
                    </a:cubicBezTo>
                    <a:cubicBezTo>
                      <a:pt x="352" y="110"/>
                      <a:pt x="352" y="112"/>
                      <a:pt x="352" y="113"/>
                    </a:cubicBezTo>
                    <a:cubicBezTo>
                      <a:pt x="351" y="113"/>
                      <a:pt x="351" y="112"/>
                      <a:pt x="350" y="113"/>
                    </a:cubicBezTo>
                    <a:cubicBezTo>
                      <a:pt x="350" y="115"/>
                      <a:pt x="349" y="116"/>
                      <a:pt x="348" y="118"/>
                    </a:cubicBezTo>
                    <a:cubicBezTo>
                      <a:pt x="347" y="119"/>
                      <a:pt x="346" y="121"/>
                      <a:pt x="347" y="121"/>
                    </a:cubicBezTo>
                    <a:cubicBezTo>
                      <a:pt x="348" y="122"/>
                      <a:pt x="357" y="127"/>
                      <a:pt x="357" y="132"/>
                    </a:cubicBezTo>
                    <a:cubicBezTo>
                      <a:pt x="357" y="136"/>
                      <a:pt x="360" y="140"/>
                      <a:pt x="354" y="145"/>
                    </a:cubicBezTo>
                    <a:cubicBezTo>
                      <a:pt x="348" y="149"/>
                      <a:pt x="344" y="151"/>
                      <a:pt x="343" y="151"/>
                    </a:cubicBezTo>
                    <a:cubicBezTo>
                      <a:pt x="341" y="151"/>
                      <a:pt x="340" y="153"/>
                      <a:pt x="342" y="156"/>
                    </a:cubicBezTo>
                    <a:cubicBezTo>
                      <a:pt x="344" y="159"/>
                      <a:pt x="343" y="159"/>
                      <a:pt x="343" y="160"/>
                    </a:cubicBezTo>
                    <a:cubicBezTo>
                      <a:pt x="343" y="161"/>
                      <a:pt x="344" y="161"/>
                      <a:pt x="344" y="162"/>
                    </a:cubicBezTo>
                    <a:cubicBezTo>
                      <a:pt x="344" y="162"/>
                      <a:pt x="343" y="164"/>
                      <a:pt x="345" y="166"/>
                    </a:cubicBezTo>
                    <a:cubicBezTo>
                      <a:pt x="346" y="169"/>
                      <a:pt x="346" y="172"/>
                      <a:pt x="345" y="172"/>
                    </a:cubicBezTo>
                    <a:cubicBezTo>
                      <a:pt x="345" y="173"/>
                      <a:pt x="343" y="174"/>
                      <a:pt x="344" y="174"/>
                    </a:cubicBezTo>
                    <a:cubicBezTo>
                      <a:pt x="345" y="175"/>
                      <a:pt x="345" y="177"/>
                      <a:pt x="345" y="178"/>
                    </a:cubicBezTo>
                    <a:cubicBezTo>
                      <a:pt x="344" y="179"/>
                      <a:pt x="344" y="178"/>
                      <a:pt x="344" y="177"/>
                    </a:cubicBezTo>
                    <a:cubicBezTo>
                      <a:pt x="343" y="176"/>
                      <a:pt x="343" y="176"/>
                      <a:pt x="342" y="176"/>
                    </a:cubicBezTo>
                    <a:cubicBezTo>
                      <a:pt x="341" y="176"/>
                      <a:pt x="340" y="178"/>
                      <a:pt x="340" y="179"/>
                    </a:cubicBezTo>
                    <a:cubicBezTo>
                      <a:pt x="341" y="180"/>
                      <a:pt x="343" y="183"/>
                      <a:pt x="342" y="182"/>
                    </a:cubicBezTo>
                    <a:cubicBezTo>
                      <a:pt x="341" y="181"/>
                      <a:pt x="337" y="177"/>
                      <a:pt x="336" y="177"/>
                    </a:cubicBezTo>
                    <a:cubicBezTo>
                      <a:pt x="335" y="177"/>
                      <a:pt x="331" y="180"/>
                      <a:pt x="333" y="179"/>
                    </a:cubicBezTo>
                    <a:cubicBezTo>
                      <a:pt x="334" y="178"/>
                      <a:pt x="335" y="176"/>
                      <a:pt x="334" y="174"/>
                    </a:cubicBezTo>
                    <a:cubicBezTo>
                      <a:pt x="333" y="173"/>
                      <a:pt x="331" y="171"/>
                      <a:pt x="329" y="171"/>
                    </a:cubicBezTo>
                    <a:cubicBezTo>
                      <a:pt x="328" y="171"/>
                      <a:pt x="328" y="171"/>
                      <a:pt x="329" y="170"/>
                    </a:cubicBezTo>
                    <a:cubicBezTo>
                      <a:pt x="329" y="169"/>
                      <a:pt x="327" y="168"/>
                      <a:pt x="327" y="166"/>
                    </a:cubicBezTo>
                    <a:cubicBezTo>
                      <a:pt x="326" y="165"/>
                      <a:pt x="325" y="164"/>
                      <a:pt x="326" y="162"/>
                    </a:cubicBezTo>
                    <a:cubicBezTo>
                      <a:pt x="327" y="161"/>
                      <a:pt x="326" y="159"/>
                      <a:pt x="326" y="158"/>
                    </a:cubicBezTo>
                    <a:cubicBezTo>
                      <a:pt x="325" y="157"/>
                      <a:pt x="324" y="156"/>
                      <a:pt x="324" y="155"/>
                    </a:cubicBezTo>
                    <a:cubicBezTo>
                      <a:pt x="325" y="154"/>
                      <a:pt x="326" y="152"/>
                      <a:pt x="326" y="151"/>
                    </a:cubicBezTo>
                    <a:cubicBezTo>
                      <a:pt x="325" y="149"/>
                      <a:pt x="324" y="148"/>
                      <a:pt x="322" y="148"/>
                    </a:cubicBezTo>
                    <a:cubicBezTo>
                      <a:pt x="320" y="148"/>
                      <a:pt x="312" y="147"/>
                      <a:pt x="311" y="148"/>
                    </a:cubicBezTo>
                    <a:cubicBezTo>
                      <a:pt x="310" y="148"/>
                      <a:pt x="308" y="151"/>
                      <a:pt x="309" y="149"/>
                    </a:cubicBezTo>
                    <a:cubicBezTo>
                      <a:pt x="309" y="147"/>
                      <a:pt x="309" y="147"/>
                      <a:pt x="307" y="146"/>
                    </a:cubicBezTo>
                    <a:cubicBezTo>
                      <a:pt x="305" y="144"/>
                      <a:pt x="298" y="143"/>
                      <a:pt x="297" y="142"/>
                    </a:cubicBezTo>
                    <a:cubicBezTo>
                      <a:pt x="296" y="141"/>
                      <a:pt x="296" y="140"/>
                      <a:pt x="295" y="139"/>
                    </a:cubicBezTo>
                    <a:cubicBezTo>
                      <a:pt x="294" y="138"/>
                      <a:pt x="293" y="138"/>
                      <a:pt x="291" y="137"/>
                    </a:cubicBezTo>
                    <a:cubicBezTo>
                      <a:pt x="290" y="136"/>
                      <a:pt x="290" y="136"/>
                      <a:pt x="288" y="135"/>
                    </a:cubicBezTo>
                    <a:cubicBezTo>
                      <a:pt x="287" y="134"/>
                      <a:pt x="284" y="134"/>
                      <a:pt x="283" y="134"/>
                    </a:cubicBezTo>
                    <a:cubicBezTo>
                      <a:pt x="282" y="134"/>
                      <a:pt x="281" y="132"/>
                      <a:pt x="279" y="132"/>
                    </a:cubicBezTo>
                    <a:cubicBezTo>
                      <a:pt x="276" y="132"/>
                      <a:pt x="275" y="133"/>
                      <a:pt x="273" y="133"/>
                    </a:cubicBezTo>
                    <a:cubicBezTo>
                      <a:pt x="271" y="134"/>
                      <a:pt x="266" y="135"/>
                      <a:pt x="268" y="134"/>
                    </a:cubicBezTo>
                    <a:cubicBezTo>
                      <a:pt x="269" y="133"/>
                      <a:pt x="270" y="133"/>
                      <a:pt x="269" y="131"/>
                    </a:cubicBezTo>
                    <a:cubicBezTo>
                      <a:pt x="269" y="129"/>
                      <a:pt x="266" y="122"/>
                      <a:pt x="265" y="121"/>
                    </a:cubicBezTo>
                    <a:cubicBezTo>
                      <a:pt x="265" y="120"/>
                      <a:pt x="262" y="120"/>
                      <a:pt x="261" y="120"/>
                    </a:cubicBezTo>
                    <a:cubicBezTo>
                      <a:pt x="260" y="120"/>
                      <a:pt x="257" y="120"/>
                      <a:pt x="256" y="119"/>
                    </a:cubicBezTo>
                    <a:cubicBezTo>
                      <a:pt x="256" y="117"/>
                      <a:pt x="257" y="117"/>
                      <a:pt x="257" y="116"/>
                    </a:cubicBezTo>
                    <a:cubicBezTo>
                      <a:pt x="257" y="116"/>
                      <a:pt x="256" y="110"/>
                      <a:pt x="257" y="107"/>
                    </a:cubicBezTo>
                    <a:cubicBezTo>
                      <a:pt x="258" y="104"/>
                      <a:pt x="261" y="99"/>
                      <a:pt x="262" y="98"/>
                    </a:cubicBezTo>
                    <a:cubicBezTo>
                      <a:pt x="262" y="97"/>
                      <a:pt x="262" y="96"/>
                      <a:pt x="264" y="96"/>
                    </a:cubicBezTo>
                    <a:cubicBezTo>
                      <a:pt x="265" y="96"/>
                      <a:pt x="265" y="96"/>
                      <a:pt x="265" y="95"/>
                    </a:cubicBezTo>
                    <a:cubicBezTo>
                      <a:pt x="264" y="94"/>
                      <a:pt x="265" y="92"/>
                      <a:pt x="267" y="91"/>
                    </a:cubicBezTo>
                    <a:cubicBezTo>
                      <a:pt x="268" y="91"/>
                      <a:pt x="269" y="91"/>
                      <a:pt x="267" y="91"/>
                    </a:cubicBezTo>
                    <a:cubicBezTo>
                      <a:pt x="266" y="90"/>
                      <a:pt x="267" y="90"/>
                      <a:pt x="268" y="90"/>
                    </a:cubicBezTo>
                    <a:cubicBezTo>
                      <a:pt x="269" y="90"/>
                      <a:pt x="267" y="89"/>
                      <a:pt x="269" y="88"/>
                    </a:cubicBezTo>
                    <a:cubicBezTo>
                      <a:pt x="270" y="88"/>
                      <a:pt x="270" y="89"/>
                      <a:pt x="271" y="89"/>
                    </a:cubicBezTo>
                    <a:cubicBezTo>
                      <a:pt x="272" y="89"/>
                      <a:pt x="273" y="86"/>
                      <a:pt x="272" y="86"/>
                    </a:cubicBezTo>
                    <a:cubicBezTo>
                      <a:pt x="271" y="86"/>
                      <a:pt x="269" y="86"/>
                      <a:pt x="270" y="86"/>
                    </a:cubicBezTo>
                    <a:cubicBezTo>
                      <a:pt x="271" y="85"/>
                      <a:pt x="272" y="84"/>
                      <a:pt x="274" y="85"/>
                    </a:cubicBezTo>
                    <a:cubicBezTo>
                      <a:pt x="275" y="86"/>
                      <a:pt x="276" y="87"/>
                      <a:pt x="277" y="87"/>
                    </a:cubicBezTo>
                    <a:cubicBezTo>
                      <a:pt x="277" y="86"/>
                      <a:pt x="277" y="85"/>
                      <a:pt x="278" y="85"/>
                    </a:cubicBezTo>
                    <a:cubicBezTo>
                      <a:pt x="279" y="84"/>
                      <a:pt x="280" y="83"/>
                      <a:pt x="279" y="82"/>
                    </a:cubicBezTo>
                    <a:cubicBezTo>
                      <a:pt x="277" y="80"/>
                      <a:pt x="276" y="79"/>
                      <a:pt x="274" y="79"/>
                    </a:cubicBezTo>
                    <a:cubicBezTo>
                      <a:pt x="273" y="79"/>
                      <a:pt x="270" y="79"/>
                      <a:pt x="269" y="79"/>
                    </a:cubicBezTo>
                    <a:cubicBezTo>
                      <a:pt x="268" y="80"/>
                      <a:pt x="269" y="78"/>
                      <a:pt x="270" y="78"/>
                    </a:cubicBezTo>
                    <a:cubicBezTo>
                      <a:pt x="270" y="77"/>
                      <a:pt x="267" y="76"/>
                      <a:pt x="266" y="76"/>
                    </a:cubicBezTo>
                    <a:cubicBezTo>
                      <a:pt x="265" y="76"/>
                      <a:pt x="265" y="76"/>
                      <a:pt x="264" y="76"/>
                    </a:cubicBezTo>
                    <a:cubicBezTo>
                      <a:pt x="264" y="76"/>
                      <a:pt x="263" y="76"/>
                      <a:pt x="262" y="75"/>
                    </a:cubicBezTo>
                    <a:cubicBezTo>
                      <a:pt x="261" y="75"/>
                      <a:pt x="262" y="75"/>
                      <a:pt x="262" y="75"/>
                    </a:cubicBezTo>
                    <a:cubicBezTo>
                      <a:pt x="263" y="75"/>
                      <a:pt x="263" y="74"/>
                      <a:pt x="264" y="74"/>
                    </a:cubicBezTo>
                    <a:cubicBezTo>
                      <a:pt x="264" y="74"/>
                      <a:pt x="265" y="74"/>
                      <a:pt x="265" y="74"/>
                    </a:cubicBezTo>
                    <a:cubicBezTo>
                      <a:pt x="265" y="75"/>
                      <a:pt x="265" y="75"/>
                      <a:pt x="266" y="75"/>
                    </a:cubicBezTo>
                    <a:cubicBezTo>
                      <a:pt x="267" y="75"/>
                      <a:pt x="269" y="75"/>
                      <a:pt x="270" y="76"/>
                    </a:cubicBezTo>
                    <a:cubicBezTo>
                      <a:pt x="271" y="76"/>
                      <a:pt x="273" y="77"/>
                      <a:pt x="273" y="77"/>
                    </a:cubicBezTo>
                    <a:cubicBezTo>
                      <a:pt x="274" y="77"/>
                      <a:pt x="273" y="78"/>
                      <a:pt x="274" y="78"/>
                    </a:cubicBezTo>
                    <a:cubicBezTo>
                      <a:pt x="274" y="78"/>
                      <a:pt x="274" y="77"/>
                      <a:pt x="275" y="78"/>
                    </a:cubicBezTo>
                    <a:cubicBezTo>
                      <a:pt x="277" y="78"/>
                      <a:pt x="278" y="80"/>
                      <a:pt x="279" y="79"/>
                    </a:cubicBezTo>
                    <a:cubicBezTo>
                      <a:pt x="280" y="79"/>
                      <a:pt x="279" y="78"/>
                      <a:pt x="280" y="78"/>
                    </a:cubicBezTo>
                    <a:cubicBezTo>
                      <a:pt x="282" y="78"/>
                      <a:pt x="284" y="79"/>
                      <a:pt x="283" y="78"/>
                    </a:cubicBezTo>
                    <a:cubicBezTo>
                      <a:pt x="283" y="77"/>
                      <a:pt x="282" y="77"/>
                      <a:pt x="283" y="76"/>
                    </a:cubicBezTo>
                    <a:cubicBezTo>
                      <a:pt x="283" y="75"/>
                      <a:pt x="285" y="73"/>
                      <a:pt x="284" y="74"/>
                    </a:cubicBezTo>
                    <a:cubicBezTo>
                      <a:pt x="284" y="74"/>
                      <a:pt x="288" y="76"/>
                      <a:pt x="290" y="75"/>
                    </a:cubicBezTo>
                    <a:cubicBezTo>
                      <a:pt x="292" y="75"/>
                      <a:pt x="294" y="74"/>
                      <a:pt x="294" y="72"/>
                    </a:cubicBezTo>
                    <a:cubicBezTo>
                      <a:pt x="295" y="71"/>
                      <a:pt x="298" y="69"/>
                      <a:pt x="299" y="67"/>
                    </a:cubicBezTo>
                    <a:cubicBezTo>
                      <a:pt x="299" y="66"/>
                      <a:pt x="299" y="65"/>
                      <a:pt x="298" y="64"/>
                    </a:cubicBezTo>
                    <a:cubicBezTo>
                      <a:pt x="297" y="63"/>
                      <a:pt x="295" y="64"/>
                      <a:pt x="292" y="64"/>
                    </a:cubicBezTo>
                    <a:cubicBezTo>
                      <a:pt x="289" y="64"/>
                      <a:pt x="286" y="61"/>
                      <a:pt x="285" y="60"/>
                    </a:cubicBezTo>
                    <a:cubicBezTo>
                      <a:pt x="284" y="59"/>
                      <a:pt x="283" y="59"/>
                      <a:pt x="281" y="59"/>
                    </a:cubicBezTo>
                    <a:cubicBezTo>
                      <a:pt x="279" y="58"/>
                      <a:pt x="275" y="59"/>
                      <a:pt x="276" y="58"/>
                    </a:cubicBezTo>
                    <a:cubicBezTo>
                      <a:pt x="277" y="57"/>
                      <a:pt x="280" y="58"/>
                      <a:pt x="282" y="58"/>
                    </a:cubicBezTo>
                    <a:cubicBezTo>
                      <a:pt x="283" y="58"/>
                      <a:pt x="282" y="58"/>
                      <a:pt x="284" y="58"/>
                    </a:cubicBezTo>
                    <a:cubicBezTo>
                      <a:pt x="286" y="58"/>
                      <a:pt x="285" y="57"/>
                      <a:pt x="287" y="58"/>
                    </a:cubicBezTo>
                    <a:cubicBezTo>
                      <a:pt x="288" y="59"/>
                      <a:pt x="292" y="62"/>
                      <a:pt x="294" y="62"/>
                    </a:cubicBezTo>
                    <a:cubicBezTo>
                      <a:pt x="295" y="63"/>
                      <a:pt x="297" y="64"/>
                      <a:pt x="299" y="62"/>
                    </a:cubicBezTo>
                    <a:cubicBezTo>
                      <a:pt x="301" y="61"/>
                      <a:pt x="303" y="59"/>
                      <a:pt x="303" y="58"/>
                    </a:cubicBezTo>
                    <a:cubicBezTo>
                      <a:pt x="303" y="57"/>
                      <a:pt x="305" y="57"/>
                      <a:pt x="305" y="56"/>
                    </a:cubicBezTo>
                    <a:cubicBezTo>
                      <a:pt x="304" y="55"/>
                      <a:pt x="302" y="55"/>
                      <a:pt x="301" y="54"/>
                    </a:cubicBezTo>
                    <a:cubicBezTo>
                      <a:pt x="301" y="53"/>
                      <a:pt x="302" y="52"/>
                      <a:pt x="303" y="52"/>
                    </a:cubicBezTo>
                    <a:cubicBezTo>
                      <a:pt x="304" y="52"/>
                      <a:pt x="308" y="52"/>
                      <a:pt x="310" y="53"/>
                    </a:cubicBezTo>
                    <a:cubicBezTo>
                      <a:pt x="312" y="55"/>
                      <a:pt x="312" y="55"/>
                      <a:pt x="314" y="54"/>
                    </a:cubicBezTo>
                    <a:cubicBezTo>
                      <a:pt x="315" y="53"/>
                      <a:pt x="314" y="53"/>
                      <a:pt x="315" y="54"/>
                    </a:cubicBezTo>
                    <a:cubicBezTo>
                      <a:pt x="315" y="54"/>
                      <a:pt x="317" y="54"/>
                      <a:pt x="317" y="53"/>
                    </a:cubicBezTo>
                    <a:cubicBezTo>
                      <a:pt x="316" y="53"/>
                      <a:pt x="316" y="52"/>
                      <a:pt x="315" y="51"/>
                    </a:cubicBezTo>
                    <a:cubicBezTo>
                      <a:pt x="313" y="50"/>
                      <a:pt x="311" y="49"/>
                      <a:pt x="310" y="49"/>
                    </a:cubicBezTo>
                    <a:cubicBezTo>
                      <a:pt x="309" y="49"/>
                      <a:pt x="311" y="48"/>
                      <a:pt x="312" y="48"/>
                    </a:cubicBezTo>
                    <a:cubicBezTo>
                      <a:pt x="312" y="48"/>
                      <a:pt x="314" y="49"/>
                      <a:pt x="315" y="50"/>
                    </a:cubicBezTo>
                    <a:cubicBezTo>
                      <a:pt x="316" y="50"/>
                      <a:pt x="317" y="49"/>
                      <a:pt x="317" y="51"/>
                    </a:cubicBezTo>
                    <a:cubicBezTo>
                      <a:pt x="317" y="52"/>
                      <a:pt x="318" y="52"/>
                      <a:pt x="319" y="53"/>
                    </a:cubicBezTo>
                    <a:cubicBezTo>
                      <a:pt x="320" y="54"/>
                      <a:pt x="322" y="55"/>
                      <a:pt x="322" y="54"/>
                    </a:cubicBezTo>
                    <a:cubicBezTo>
                      <a:pt x="321" y="53"/>
                      <a:pt x="320" y="54"/>
                      <a:pt x="322" y="52"/>
                    </a:cubicBezTo>
                    <a:cubicBezTo>
                      <a:pt x="324" y="51"/>
                      <a:pt x="327" y="50"/>
                      <a:pt x="327" y="49"/>
                    </a:cubicBezTo>
                    <a:cubicBezTo>
                      <a:pt x="328" y="48"/>
                      <a:pt x="329" y="47"/>
                      <a:pt x="330" y="46"/>
                    </a:cubicBezTo>
                    <a:cubicBezTo>
                      <a:pt x="331" y="45"/>
                      <a:pt x="331" y="42"/>
                      <a:pt x="330" y="42"/>
                    </a:cubicBezTo>
                    <a:cubicBezTo>
                      <a:pt x="329" y="42"/>
                      <a:pt x="327" y="40"/>
                      <a:pt x="326" y="38"/>
                    </a:cubicBezTo>
                    <a:cubicBezTo>
                      <a:pt x="326" y="37"/>
                      <a:pt x="325" y="36"/>
                      <a:pt x="324" y="35"/>
                    </a:cubicBezTo>
                    <a:cubicBezTo>
                      <a:pt x="323" y="34"/>
                      <a:pt x="323" y="34"/>
                      <a:pt x="324" y="34"/>
                    </a:cubicBezTo>
                    <a:cubicBezTo>
                      <a:pt x="325" y="34"/>
                      <a:pt x="330" y="33"/>
                      <a:pt x="331" y="32"/>
                    </a:cubicBezTo>
                    <a:cubicBezTo>
                      <a:pt x="331" y="31"/>
                      <a:pt x="331" y="31"/>
                      <a:pt x="329" y="30"/>
                    </a:cubicBezTo>
                    <a:cubicBezTo>
                      <a:pt x="327" y="30"/>
                      <a:pt x="327" y="30"/>
                      <a:pt x="328" y="29"/>
                    </a:cubicBezTo>
                    <a:cubicBezTo>
                      <a:pt x="330" y="28"/>
                      <a:pt x="331" y="28"/>
                      <a:pt x="330" y="27"/>
                    </a:cubicBezTo>
                    <a:cubicBezTo>
                      <a:pt x="329" y="27"/>
                      <a:pt x="328" y="27"/>
                      <a:pt x="326" y="27"/>
                    </a:cubicBezTo>
                    <a:cubicBezTo>
                      <a:pt x="325" y="26"/>
                      <a:pt x="325" y="25"/>
                      <a:pt x="323" y="24"/>
                    </a:cubicBezTo>
                    <a:cubicBezTo>
                      <a:pt x="321" y="24"/>
                      <a:pt x="319" y="23"/>
                      <a:pt x="321" y="23"/>
                    </a:cubicBezTo>
                    <a:cubicBezTo>
                      <a:pt x="323" y="22"/>
                      <a:pt x="326" y="22"/>
                      <a:pt x="323" y="22"/>
                    </a:cubicBezTo>
                    <a:cubicBezTo>
                      <a:pt x="320" y="22"/>
                      <a:pt x="317" y="22"/>
                      <a:pt x="315" y="21"/>
                    </a:cubicBezTo>
                    <a:cubicBezTo>
                      <a:pt x="313" y="20"/>
                      <a:pt x="310" y="21"/>
                      <a:pt x="310" y="21"/>
                    </a:cubicBezTo>
                    <a:cubicBezTo>
                      <a:pt x="309" y="21"/>
                      <a:pt x="309" y="20"/>
                      <a:pt x="308" y="20"/>
                    </a:cubicBezTo>
                    <a:cubicBezTo>
                      <a:pt x="307" y="20"/>
                      <a:pt x="308" y="20"/>
                      <a:pt x="308" y="21"/>
                    </a:cubicBezTo>
                    <a:cubicBezTo>
                      <a:pt x="308" y="22"/>
                      <a:pt x="307" y="24"/>
                      <a:pt x="308" y="25"/>
                    </a:cubicBezTo>
                    <a:cubicBezTo>
                      <a:pt x="308" y="26"/>
                      <a:pt x="309" y="26"/>
                      <a:pt x="311" y="27"/>
                    </a:cubicBezTo>
                    <a:cubicBezTo>
                      <a:pt x="313" y="29"/>
                      <a:pt x="313" y="29"/>
                      <a:pt x="312" y="29"/>
                    </a:cubicBezTo>
                    <a:cubicBezTo>
                      <a:pt x="311" y="29"/>
                      <a:pt x="309" y="30"/>
                      <a:pt x="310" y="30"/>
                    </a:cubicBezTo>
                    <a:cubicBezTo>
                      <a:pt x="310" y="30"/>
                      <a:pt x="313" y="31"/>
                      <a:pt x="311" y="31"/>
                    </a:cubicBezTo>
                    <a:cubicBezTo>
                      <a:pt x="309" y="31"/>
                      <a:pt x="308" y="31"/>
                      <a:pt x="307" y="33"/>
                    </a:cubicBezTo>
                    <a:cubicBezTo>
                      <a:pt x="306" y="35"/>
                      <a:pt x="306" y="38"/>
                      <a:pt x="305" y="39"/>
                    </a:cubicBezTo>
                    <a:cubicBezTo>
                      <a:pt x="304" y="41"/>
                      <a:pt x="303" y="42"/>
                      <a:pt x="303" y="43"/>
                    </a:cubicBezTo>
                    <a:cubicBezTo>
                      <a:pt x="303" y="45"/>
                      <a:pt x="302" y="44"/>
                      <a:pt x="300" y="45"/>
                    </a:cubicBezTo>
                    <a:cubicBezTo>
                      <a:pt x="299" y="46"/>
                      <a:pt x="298" y="47"/>
                      <a:pt x="298" y="47"/>
                    </a:cubicBezTo>
                    <a:cubicBezTo>
                      <a:pt x="297" y="46"/>
                      <a:pt x="297" y="45"/>
                      <a:pt x="296" y="43"/>
                    </a:cubicBezTo>
                    <a:cubicBezTo>
                      <a:pt x="295" y="42"/>
                      <a:pt x="292" y="41"/>
                      <a:pt x="292" y="39"/>
                    </a:cubicBezTo>
                    <a:cubicBezTo>
                      <a:pt x="292" y="37"/>
                      <a:pt x="292" y="35"/>
                      <a:pt x="293" y="35"/>
                    </a:cubicBezTo>
                    <a:cubicBezTo>
                      <a:pt x="294" y="35"/>
                      <a:pt x="296" y="36"/>
                      <a:pt x="295" y="34"/>
                    </a:cubicBezTo>
                    <a:cubicBezTo>
                      <a:pt x="295" y="33"/>
                      <a:pt x="295" y="32"/>
                      <a:pt x="294" y="31"/>
                    </a:cubicBezTo>
                    <a:cubicBezTo>
                      <a:pt x="294" y="30"/>
                      <a:pt x="290" y="27"/>
                      <a:pt x="288" y="26"/>
                    </a:cubicBezTo>
                    <a:cubicBezTo>
                      <a:pt x="287" y="26"/>
                      <a:pt x="286" y="27"/>
                      <a:pt x="285" y="28"/>
                    </a:cubicBezTo>
                    <a:cubicBezTo>
                      <a:pt x="284" y="29"/>
                      <a:pt x="285" y="33"/>
                      <a:pt x="284" y="33"/>
                    </a:cubicBezTo>
                    <a:cubicBezTo>
                      <a:pt x="283" y="34"/>
                      <a:pt x="280" y="34"/>
                      <a:pt x="280" y="33"/>
                    </a:cubicBezTo>
                    <a:cubicBezTo>
                      <a:pt x="280" y="32"/>
                      <a:pt x="279" y="28"/>
                      <a:pt x="279" y="28"/>
                    </a:cubicBezTo>
                    <a:cubicBezTo>
                      <a:pt x="278" y="27"/>
                      <a:pt x="276" y="26"/>
                      <a:pt x="277" y="26"/>
                    </a:cubicBezTo>
                    <a:cubicBezTo>
                      <a:pt x="278" y="25"/>
                      <a:pt x="278" y="26"/>
                      <a:pt x="279" y="26"/>
                    </a:cubicBezTo>
                    <a:cubicBezTo>
                      <a:pt x="279" y="26"/>
                      <a:pt x="280" y="27"/>
                      <a:pt x="280" y="26"/>
                    </a:cubicBezTo>
                    <a:cubicBezTo>
                      <a:pt x="281" y="26"/>
                      <a:pt x="282" y="26"/>
                      <a:pt x="281" y="25"/>
                    </a:cubicBezTo>
                    <a:cubicBezTo>
                      <a:pt x="280" y="24"/>
                      <a:pt x="281" y="23"/>
                      <a:pt x="280" y="23"/>
                    </a:cubicBezTo>
                    <a:cubicBezTo>
                      <a:pt x="279" y="24"/>
                      <a:pt x="279" y="25"/>
                      <a:pt x="278" y="24"/>
                    </a:cubicBezTo>
                    <a:cubicBezTo>
                      <a:pt x="277" y="23"/>
                      <a:pt x="276" y="23"/>
                      <a:pt x="275" y="23"/>
                    </a:cubicBezTo>
                    <a:cubicBezTo>
                      <a:pt x="275" y="23"/>
                      <a:pt x="274" y="24"/>
                      <a:pt x="273" y="23"/>
                    </a:cubicBezTo>
                    <a:cubicBezTo>
                      <a:pt x="272" y="22"/>
                      <a:pt x="271" y="22"/>
                      <a:pt x="270" y="22"/>
                    </a:cubicBezTo>
                    <a:cubicBezTo>
                      <a:pt x="269" y="22"/>
                      <a:pt x="271" y="20"/>
                      <a:pt x="271" y="20"/>
                    </a:cubicBezTo>
                    <a:cubicBezTo>
                      <a:pt x="270" y="19"/>
                      <a:pt x="271" y="20"/>
                      <a:pt x="272" y="19"/>
                    </a:cubicBezTo>
                    <a:cubicBezTo>
                      <a:pt x="272" y="19"/>
                      <a:pt x="272" y="18"/>
                      <a:pt x="272" y="18"/>
                    </a:cubicBezTo>
                    <a:cubicBezTo>
                      <a:pt x="273" y="17"/>
                      <a:pt x="274" y="18"/>
                      <a:pt x="274" y="17"/>
                    </a:cubicBezTo>
                    <a:cubicBezTo>
                      <a:pt x="274" y="17"/>
                      <a:pt x="273" y="16"/>
                      <a:pt x="272" y="16"/>
                    </a:cubicBezTo>
                    <a:cubicBezTo>
                      <a:pt x="272" y="15"/>
                      <a:pt x="272" y="13"/>
                      <a:pt x="271" y="13"/>
                    </a:cubicBezTo>
                    <a:cubicBezTo>
                      <a:pt x="271" y="12"/>
                      <a:pt x="271" y="12"/>
                      <a:pt x="270" y="12"/>
                    </a:cubicBezTo>
                    <a:cubicBezTo>
                      <a:pt x="269" y="12"/>
                      <a:pt x="268" y="11"/>
                      <a:pt x="268" y="10"/>
                    </a:cubicBezTo>
                    <a:cubicBezTo>
                      <a:pt x="267" y="10"/>
                      <a:pt x="267" y="8"/>
                      <a:pt x="267" y="7"/>
                    </a:cubicBezTo>
                    <a:cubicBezTo>
                      <a:pt x="266" y="5"/>
                      <a:pt x="265" y="5"/>
                      <a:pt x="264" y="4"/>
                    </a:cubicBezTo>
                    <a:cubicBezTo>
                      <a:pt x="264" y="3"/>
                      <a:pt x="264" y="2"/>
                      <a:pt x="262" y="1"/>
                    </a:cubicBezTo>
                    <a:cubicBezTo>
                      <a:pt x="260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256" y="0"/>
                      <a:pt x="254" y="0"/>
                      <a:pt x="254" y="1"/>
                    </a:cubicBezTo>
                    <a:cubicBezTo>
                      <a:pt x="254" y="2"/>
                      <a:pt x="254" y="2"/>
                      <a:pt x="253" y="2"/>
                    </a:cubicBezTo>
                    <a:cubicBezTo>
                      <a:pt x="252" y="2"/>
                      <a:pt x="250" y="3"/>
                      <a:pt x="252" y="3"/>
                    </a:cubicBezTo>
                    <a:cubicBezTo>
                      <a:pt x="254" y="3"/>
                      <a:pt x="255" y="4"/>
                      <a:pt x="254" y="4"/>
                    </a:cubicBezTo>
                    <a:cubicBezTo>
                      <a:pt x="253" y="4"/>
                      <a:pt x="254" y="4"/>
                      <a:pt x="253" y="5"/>
                    </a:cubicBezTo>
                    <a:cubicBezTo>
                      <a:pt x="253" y="5"/>
                      <a:pt x="252" y="6"/>
                      <a:pt x="251" y="5"/>
                    </a:cubicBezTo>
                    <a:cubicBezTo>
                      <a:pt x="250" y="5"/>
                      <a:pt x="250" y="4"/>
                      <a:pt x="248" y="6"/>
                    </a:cubicBezTo>
                    <a:cubicBezTo>
                      <a:pt x="247" y="8"/>
                      <a:pt x="246" y="10"/>
                      <a:pt x="247" y="10"/>
                    </a:cubicBezTo>
                    <a:cubicBezTo>
                      <a:pt x="248" y="11"/>
                      <a:pt x="250" y="12"/>
                      <a:pt x="250" y="12"/>
                    </a:cubicBezTo>
                    <a:cubicBezTo>
                      <a:pt x="251" y="12"/>
                      <a:pt x="251" y="12"/>
                      <a:pt x="249" y="13"/>
                    </a:cubicBezTo>
                    <a:cubicBezTo>
                      <a:pt x="248" y="13"/>
                      <a:pt x="247" y="15"/>
                      <a:pt x="247" y="16"/>
                    </a:cubicBezTo>
                    <a:cubicBezTo>
                      <a:pt x="247" y="17"/>
                      <a:pt x="251" y="21"/>
                      <a:pt x="252" y="21"/>
                    </a:cubicBezTo>
                    <a:cubicBezTo>
                      <a:pt x="253" y="21"/>
                      <a:pt x="254" y="23"/>
                      <a:pt x="255" y="23"/>
                    </a:cubicBezTo>
                    <a:cubicBezTo>
                      <a:pt x="257" y="22"/>
                      <a:pt x="257" y="21"/>
                      <a:pt x="258" y="22"/>
                    </a:cubicBezTo>
                    <a:cubicBezTo>
                      <a:pt x="259" y="23"/>
                      <a:pt x="260" y="24"/>
                      <a:pt x="261" y="24"/>
                    </a:cubicBezTo>
                    <a:cubicBezTo>
                      <a:pt x="262" y="25"/>
                      <a:pt x="263" y="25"/>
                      <a:pt x="261" y="25"/>
                    </a:cubicBezTo>
                    <a:cubicBezTo>
                      <a:pt x="260" y="25"/>
                      <a:pt x="260" y="25"/>
                      <a:pt x="260" y="27"/>
                    </a:cubicBezTo>
                    <a:cubicBezTo>
                      <a:pt x="260" y="28"/>
                      <a:pt x="260" y="28"/>
                      <a:pt x="259" y="29"/>
                    </a:cubicBezTo>
                    <a:cubicBezTo>
                      <a:pt x="258" y="29"/>
                      <a:pt x="258" y="32"/>
                      <a:pt x="259" y="32"/>
                    </a:cubicBezTo>
                    <a:cubicBezTo>
                      <a:pt x="260" y="31"/>
                      <a:pt x="262" y="31"/>
                      <a:pt x="262" y="30"/>
                    </a:cubicBezTo>
                    <a:cubicBezTo>
                      <a:pt x="261" y="29"/>
                      <a:pt x="263" y="28"/>
                      <a:pt x="263" y="29"/>
                    </a:cubicBezTo>
                    <a:cubicBezTo>
                      <a:pt x="264" y="30"/>
                      <a:pt x="264" y="33"/>
                      <a:pt x="263" y="33"/>
                    </a:cubicBezTo>
                    <a:cubicBezTo>
                      <a:pt x="261" y="34"/>
                      <a:pt x="260" y="35"/>
                      <a:pt x="260" y="35"/>
                    </a:cubicBezTo>
                    <a:cubicBezTo>
                      <a:pt x="259" y="36"/>
                      <a:pt x="259" y="37"/>
                      <a:pt x="257" y="37"/>
                    </a:cubicBezTo>
                    <a:cubicBezTo>
                      <a:pt x="256" y="38"/>
                      <a:pt x="253" y="38"/>
                      <a:pt x="253" y="39"/>
                    </a:cubicBezTo>
                    <a:cubicBezTo>
                      <a:pt x="253" y="41"/>
                      <a:pt x="252" y="40"/>
                      <a:pt x="252" y="41"/>
                    </a:cubicBezTo>
                    <a:cubicBezTo>
                      <a:pt x="253" y="42"/>
                      <a:pt x="254" y="43"/>
                      <a:pt x="254" y="44"/>
                    </a:cubicBezTo>
                    <a:cubicBezTo>
                      <a:pt x="254" y="45"/>
                      <a:pt x="254" y="46"/>
                      <a:pt x="253" y="45"/>
                    </a:cubicBezTo>
                    <a:cubicBezTo>
                      <a:pt x="252" y="45"/>
                      <a:pt x="252" y="44"/>
                      <a:pt x="251" y="44"/>
                    </a:cubicBezTo>
                    <a:cubicBezTo>
                      <a:pt x="250" y="45"/>
                      <a:pt x="250" y="45"/>
                      <a:pt x="249" y="45"/>
                    </a:cubicBezTo>
                    <a:cubicBezTo>
                      <a:pt x="248" y="44"/>
                      <a:pt x="247" y="43"/>
                      <a:pt x="248" y="42"/>
                    </a:cubicBezTo>
                    <a:cubicBezTo>
                      <a:pt x="249" y="41"/>
                      <a:pt x="249" y="40"/>
                      <a:pt x="249" y="39"/>
                    </a:cubicBezTo>
                    <a:cubicBezTo>
                      <a:pt x="249" y="38"/>
                      <a:pt x="250" y="37"/>
                      <a:pt x="250" y="37"/>
                    </a:cubicBezTo>
                    <a:cubicBezTo>
                      <a:pt x="250" y="36"/>
                      <a:pt x="250" y="36"/>
                      <a:pt x="249" y="37"/>
                    </a:cubicBezTo>
                    <a:cubicBezTo>
                      <a:pt x="248" y="37"/>
                      <a:pt x="247" y="38"/>
                      <a:pt x="247" y="37"/>
                    </a:cubicBezTo>
                    <a:cubicBezTo>
                      <a:pt x="246" y="36"/>
                      <a:pt x="245" y="36"/>
                      <a:pt x="244" y="35"/>
                    </a:cubicBezTo>
                    <a:cubicBezTo>
                      <a:pt x="243" y="35"/>
                      <a:pt x="242" y="33"/>
                      <a:pt x="241" y="33"/>
                    </a:cubicBezTo>
                    <a:cubicBezTo>
                      <a:pt x="240" y="33"/>
                      <a:pt x="240" y="35"/>
                      <a:pt x="239" y="35"/>
                    </a:cubicBezTo>
                    <a:cubicBezTo>
                      <a:pt x="238" y="35"/>
                      <a:pt x="237" y="35"/>
                      <a:pt x="237" y="34"/>
                    </a:cubicBezTo>
                    <a:cubicBezTo>
                      <a:pt x="236" y="34"/>
                      <a:pt x="236" y="34"/>
                      <a:pt x="236" y="35"/>
                    </a:cubicBezTo>
                    <a:cubicBezTo>
                      <a:pt x="236" y="36"/>
                      <a:pt x="237" y="36"/>
                      <a:pt x="237" y="37"/>
                    </a:cubicBezTo>
                    <a:cubicBezTo>
                      <a:pt x="237" y="38"/>
                      <a:pt x="238" y="39"/>
                      <a:pt x="240" y="38"/>
                    </a:cubicBezTo>
                    <a:cubicBezTo>
                      <a:pt x="241" y="38"/>
                      <a:pt x="243" y="39"/>
                      <a:pt x="244" y="40"/>
                    </a:cubicBezTo>
                    <a:cubicBezTo>
                      <a:pt x="244" y="41"/>
                      <a:pt x="245" y="42"/>
                      <a:pt x="243" y="42"/>
                    </a:cubicBezTo>
                    <a:cubicBezTo>
                      <a:pt x="241" y="42"/>
                      <a:pt x="239" y="40"/>
                      <a:pt x="238" y="39"/>
                    </a:cubicBezTo>
                    <a:cubicBezTo>
                      <a:pt x="237" y="39"/>
                      <a:pt x="236" y="39"/>
                      <a:pt x="235" y="40"/>
                    </a:cubicBezTo>
                    <a:cubicBezTo>
                      <a:pt x="234" y="41"/>
                      <a:pt x="233" y="40"/>
                      <a:pt x="231" y="40"/>
                    </a:cubicBezTo>
                    <a:cubicBezTo>
                      <a:pt x="228" y="40"/>
                      <a:pt x="223" y="41"/>
                      <a:pt x="221" y="41"/>
                    </a:cubicBezTo>
                    <a:cubicBezTo>
                      <a:pt x="219" y="41"/>
                      <a:pt x="217" y="41"/>
                      <a:pt x="213" y="40"/>
                    </a:cubicBezTo>
                    <a:cubicBezTo>
                      <a:pt x="210" y="38"/>
                      <a:pt x="206" y="38"/>
                      <a:pt x="205" y="37"/>
                    </a:cubicBezTo>
                    <a:cubicBezTo>
                      <a:pt x="203" y="37"/>
                      <a:pt x="200" y="36"/>
                      <a:pt x="199" y="35"/>
                    </a:cubicBezTo>
                    <a:cubicBezTo>
                      <a:pt x="198" y="33"/>
                      <a:pt x="198" y="30"/>
                      <a:pt x="196" y="30"/>
                    </a:cubicBezTo>
                    <a:cubicBezTo>
                      <a:pt x="193" y="30"/>
                      <a:pt x="189" y="31"/>
                      <a:pt x="187" y="32"/>
                    </a:cubicBezTo>
                    <a:cubicBezTo>
                      <a:pt x="185" y="32"/>
                      <a:pt x="183" y="32"/>
                      <a:pt x="182" y="33"/>
                    </a:cubicBezTo>
                    <a:cubicBezTo>
                      <a:pt x="181" y="34"/>
                      <a:pt x="180" y="35"/>
                      <a:pt x="180" y="36"/>
                    </a:cubicBezTo>
                    <a:cubicBezTo>
                      <a:pt x="180" y="36"/>
                      <a:pt x="182" y="36"/>
                      <a:pt x="183" y="36"/>
                    </a:cubicBezTo>
                    <a:cubicBezTo>
                      <a:pt x="185" y="37"/>
                      <a:pt x="185" y="38"/>
                      <a:pt x="185" y="37"/>
                    </a:cubicBezTo>
                    <a:cubicBezTo>
                      <a:pt x="185" y="36"/>
                      <a:pt x="185" y="35"/>
                      <a:pt x="186" y="35"/>
                    </a:cubicBezTo>
                    <a:cubicBezTo>
                      <a:pt x="187" y="35"/>
                      <a:pt x="187" y="36"/>
                      <a:pt x="189" y="36"/>
                    </a:cubicBezTo>
                    <a:cubicBezTo>
                      <a:pt x="190" y="35"/>
                      <a:pt x="191" y="34"/>
                      <a:pt x="193" y="33"/>
                    </a:cubicBezTo>
                    <a:cubicBezTo>
                      <a:pt x="195" y="32"/>
                      <a:pt x="197" y="32"/>
                      <a:pt x="196" y="33"/>
                    </a:cubicBezTo>
                    <a:cubicBezTo>
                      <a:pt x="195" y="34"/>
                      <a:pt x="193" y="35"/>
                      <a:pt x="192" y="36"/>
                    </a:cubicBezTo>
                    <a:cubicBezTo>
                      <a:pt x="191" y="37"/>
                      <a:pt x="190" y="37"/>
                      <a:pt x="189" y="38"/>
                    </a:cubicBezTo>
                    <a:cubicBezTo>
                      <a:pt x="188" y="38"/>
                      <a:pt x="186" y="38"/>
                      <a:pt x="186" y="38"/>
                    </a:cubicBezTo>
                    <a:cubicBezTo>
                      <a:pt x="185" y="39"/>
                      <a:pt x="184" y="40"/>
                      <a:pt x="184" y="41"/>
                    </a:cubicBezTo>
                    <a:cubicBezTo>
                      <a:pt x="185" y="42"/>
                      <a:pt x="186" y="41"/>
                      <a:pt x="186" y="42"/>
                    </a:cubicBezTo>
                    <a:cubicBezTo>
                      <a:pt x="186" y="44"/>
                      <a:pt x="185" y="45"/>
                      <a:pt x="187" y="46"/>
                    </a:cubicBezTo>
                    <a:cubicBezTo>
                      <a:pt x="188" y="47"/>
                      <a:pt x="188" y="46"/>
                      <a:pt x="188" y="48"/>
                    </a:cubicBezTo>
                    <a:cubicBezTo>
                      <a:pt x="189" y="49"/>
                      <a:pt x="189" y="50"/>
                      <a:pt x="187" y="49"/>
                    </a:cubicBezTo>
                    <a:cubicBezTo>
                      <a:pt x="186" y="49"/>
                      <a:pt x="186" y="48"/>
                      <a:pt x="186" y="48"/>
                    </a:cubicBezTo>
                    <a:cubicBezTo>
                      <a:pt x="186" y="49"/>
                      <a:pt x="186" y="50"/>
                      <a:pt x="186" y="50"/>
                    </a:cubicBezTo>
                    <a:cubicBezTo>
                      <a:pt x="185" y="51"/>
                      <a:pt x="184" y="49"/>
                      <a:pt x="183" y="49"/>
                    </a:cubicBezTo>
                    <a:cubicBezTo>
                      <a:pt x="183" y="48"/>
                      <a:pt x="182" y="48"/>
                      <a:pt x="182" y="48"/>
                    </a:cubicBezTo>
                    <a:cubicBezTo>
                      <a:pt x="181" y="47"/>
                      <a:pt x="181" y="47"/>
                      <a:pt x="182" y="47"/>
                    </a:cubicBezTo>
                    <a:cubicBezTo>
                      <a:pt x="183" y="47"/>
                      <a:pt x="185" y="47"/>
                      <a:pt x="184" y="46"/>
                    </a:cubicBezTo>
                    <a:cubicBezTo>
                      <a:pt x="183" y="45"/>
                      <a:pt x="182" y="45"/>
                      <a:pt x="183" y="45"/>
                    </a:cubicBezTo>
                    <a:cubicBezTo>
                      <a:pt x="184" y="44"/>
                      <a:pt x="185" y="44"/>
                      <a:pt x="184" y="44"/>
                    </a:cubicBezTo>
                    <a:cubicBezTo>
                      <a:pt x="184" y="43"/>
                      <a:pt x="183" y="42"/>
                      <a:pt x="183" y="43"/>
                    </a:cubicBezTo>
                    <a:cubicBezTo>
                      <a:pt x="183" y="43"/>
                      <a:pt x="184" y="44"/>
                      <a:pt x="183" y="44"/>
                    </a:cubicBezTo>
                    <a:cubicBezTo>
                      <a:pt x="182" y="44"/>
                      <a:pt x="180" y="44"/>
                      <a:pt x="181" y="44"/>
                    </a:cubicBezTo>
                    <a:cubicBezTo>
                      <a:pt x="181" y="43"/>
                      <a:pt x="183" y="42"/>
                      <a:pt x="182" y="42"/>
                    </a:cubicBezTo>
                    <a:cubicBezTo>
                      <a:pt x="181" y="42"/>
                      <a:pt x="181" y="43"/>
                      <a:pt x="180" y="43"/>
                    </a:cubicBezTo>
                    <a:cubicBezTo>
                      <a:pt x="179" y="43"/>
                      <a:pt x="178" y="44"/>
                      <a:pt x="178" y="43"/>
                    </a:cubicBezTo>
                    <a:cubicBezTo>
                      <a:pt x="178" y="42"/>
                      <a:pt x="178" y="41"/>
                      <a:pt x="177" y="41"/>
                    </a:cubicBezTo>
                    <a:cubicBezTo>
                      <a:pt x="177" y="41"/>
                      <a:pt x="175" y="41"/>
                      <a:pt x="174" y="41"/>
                    </a:cubicBezTo>
                    <a:cubicBezTo>
                      <a:pt x="174" y="40"/>
                      <a:pt x="173" y="38"/>
                      <a:pt x="172" y="38"/>
                    </a:cubicBezTo>
                    <a:cubicBezTo>
                      <a:pt x="171" y="38"/>
                      <a:pt x="169" y="41"/>
                      <a:pt x="168" y="41"/>
                    </a:cubicBezTo>
                    <a:cubicBezTo>
                      <a:pt x="167" y="41"/>
                      <a:pt x="151" y="42"/>
                      <a:pt x="148" y="41"/>
                    </a:cubicBezTo>
                    <a:cubicBezTo>
                      <a:pt x="145" y="40"/>
                      <a:pt x="141" y="41"/>
                      <a:pt x="143" y="39"/>
                    </a:cubicBezTo>
                    <a:cubicBezTo>
                      <a:pt x="146" y="38"/>
                      <a:pt x="147" y="36"/>
                      <a:pt x="148" y="36"/>
                    </a:cubicBezTo>
                    <a:cubicBezTo>
                      <a:pt x="150" y="36"/>
                      <a:pt x="153" y="36"/>
                      <a:pt x="150" y="34"/>
                    </a:cubicBezTo>
                    <a:cubicBezTo>
                      <a:pt x="148" y="32"/>
                      <a:pt x="147" y="30"/>
                      <a:pt x="144" y="30"/>
                    </a:cubicBezTo>
                    <a:cubicBezTo>
                      <a:pt x="142" y="30"/>
                      <a:pt x="141" y="29"/>
                      <a:pt x="140" y="30"/>
                    </a:cubicBezTo>
                    <a:cubicBezTo>
                      <a:pt x="139" y="30"/>
                      <a:pt x="140" y="31"/>
                      <a:pt x="138" y="31"/>
                    </a:cubicBezTo>
                    <a:cubicBezTo>
                      <a:pt x="136" y="31"/>
                      <a:pt x="136" y="30"/>
                      <a:pt x="135" y="30"/>
                    </a:cubicBezTo>
                    <a:cubicBezTo>
                      <a:pt x="133" y="30"/>
                      <a:pt x="127" y="28"/>
                      <a:pt x="125" y="27"/>
                    </a:cubicBezTo>
                    <a:cubicBezTo>
                      <a:pt x="123" y="26"/>
                      <a:pt x="120" y="27"/>
                      <a:pt x="118" y="26"/>
                    </a:cubicBezTo>
                    <a:cubicBezTo>
                      <a:pt x="116" y="25"/>
                      <a:pt x="112" y="22"/>
                      <a:pt x="110" y="22"/>
                    </a:cubicBezTo>
                    <a:cubicBezTo>
                      <a:pt x="108" y="21"/>
                      <a:pt x="102" y="21"/>
                      <a:pt x="101" y="21"/>
                    </a:cubicBezTo>
                    <a:cubicBezTo>
                      <a:pt x="100" y="22"/>
                      <a:pt x="98" y="25"/>
                      <a:pt x="98" y="25"/>
                    </a:cubicBezTo>
                    <a:cubicBezTo>
                      <a:pt x="97" y="26"/>
                      <a:pt x="93" y="26"/>
                      <a:pt x="93" y="25"/>
                    </a:cubicBezTo>
                    <a:cubicBezTo>
                      <a:pt x="93" y="24"/>
                      <a:pt x="96" y="22"/>
                      <a:pt x="95" y="22"/>
                    </a:cubicBezTo>
                    <a:cubicBezTo>
                      <a:pt x="94" y="22"/>
                      <a:pt x="92" y="22"/>
                      <a:pt x="92" y="22"/>
                    </a:cubicBezTo>
                    <a:cubicBezTo>
                      <a:pt x="93" y="21"/>
                      <a:pt x="93" y="17"/>
                      <a:pt x="92" y="18"/>
                    </a:cubicBezTo>
                    <a:cubicBezTo>
                      <a:pt x="91" y="18"/>
                      <a:pt x="90" y="19"/>
                      <a:pt x="90" y="19"/>
                    </a:cubicBezTo>
                    <a:cubicBezTo>
                      <a:pt x="89" y="19"/>
                      <a:pt x="88" y="19"/>
                      <a:pt x="88" y="20"/>
                    </a:cubicBezTo>
                    <a:cubicBezTo>
                      <a:pt x="88" y="20"/>
                      <a:pt x="88" y="19"/>
                      <a:pt x="89" y="19"/>
                    </a:cubicBezTo>
                    <a:cubicBezTo>
                      <a:pt x="90" y="19"/>
                      <a:pt x="91" y="19"/>
                      <a:pt x="90" y="20"/>
                    </a:cubicBezTo>
                    <a:cubicBezTo>
                      <a:pt x="90" y="20"/>
                      <a:pt x="88" y="21"/>
                      <a:pt x="89" y="22"/>
                    </a:cubicBezTo>
                    <a:cubicBezTo>
                      <a:pt x="89" y="22"/>
                      <a:pt x="91" y="22"/>
                      <a:pt x="90" y="22"/>
                    </a:cubicBezTo>
                    <a:cubicBezTo>
                      <a:pt x="90" y="22"/>
                      <a:pt x="88" y="22"/>
                      <a:pt x="88" y="23"/>
                    </a:cubicBezTo>
                    <a:cubicBezTo>
                      <a:pt x="88" y="24"/>
                      <a:pt x="87" y="26"/>
                      <a:pt x="86" y="26"/>
                    </a:cubicBezTo>
                    <a:cubicBezTo>
                      <a:pt x="86" y="26"/>
                      <a:pt x="81" y="24"/>
                      <a:pt x="81" y="22"/>
                    </a:cubicBezTo>
                    <a:cubicBezTo>
                      <a:pt x="80" y="21"/>
                      <a:pt x="79" y="18"/>
                      <a:pt x="78" y="17"/>
                    </a:cubicBezTo>
                    <a:cubicBezTo>
                      <a:pt x="77" y="16"/>
                      <a:pt x="72" y="13"/>
                      <a:pt x="72" y="13"/>
                    </a:cubicBezTo>
                    <a:cubicBezTo>
                      <a:pt x="71" y="13"/>
                      <a:pt x="71" y="14"/>
                      <a:pt x="72" y="15"/>
                    </a:cubicBezTo>
                    <a:cubicBezTo>
                      <a:pt x="73" y="16"/>
                      <a:pt x="75" y="17"/>
                      <a:pt x="75" y="17"/>
                    </a:cubicBezTo>
                    <a:cubicBezTo>
                      <a:pt x="75" y="17"/>
                      <a:pt x="73" y="17"/>
                      <a:pt x="73" y="17"/>
                    </a:cubicBezTo>
                    <a:cubicBezTo>
                      <a:pt x="72" y="17"/>
                      <a:pt x="71" y="18"/>
                      <a:pt x="70" y="18"/>
                    </a:cubicBezTo>
                    <a:cubicBezTo>
                      <a:pt x="70" y="19"/>
                      <a:pt x="71" y="20"/>
                      <a:pt x="70" y="20"/>
                    </a:cubicBezTo>
                    <a:cubicBezTo>
                      <a:pt x="69" y="21"/>
                      <a:pt x="67" y="23"/>
                      <a:pt x="67" y="22"/>
                    </a:cubicBezTo>
                    <a:cubicBezTo>
                      <a:pt x="66" y="22"/>
                      <a:pt x="67" y="20"/>
                      <a:pt x="66" y="21"/>
                    </a:cubicBezTo>
                    <a:cubicBezTo>
                      <a:pt x="66" y="21"/>
                      <a:pt x="63" y="21"/>
                      <a:pt x="62" y="22"/>
                    </a:cubicBezTo>
                    <a:cubicBezTo>
                      <a:pt x="61" y="22"/>
                      <a:pt x="59" y="25"/>
                      <a:pt x="58" y="26"/>
                    </a:cubicBezTo>
                    <a:cubicBezTo>
                      <a:pt x="57" y="27"/>
                      <a:pt x="56" y="27"/>
                      <a:pt x="56" y="26"/>
                    </a:cubicBezTo>
                    <a:cubicBezTo>
                      <a:pt x="56" y="26"/>
                      <a:pt x="56" y="25"/>
                      <a:pt x="56" y="25"/>
                    </a:cubicBezTo>
                    <a:cubicBezTo>
                      <a:pt x="55" y="25"/>
                      <a:pt x="55" y="24"/>
                      <a:pt x="55" y="25"/>
                    </a:cubicBezTo>
                    <a:cubicBezTo>
                      <a:pt x="55" y="26"/>
                      <a:pt x="52" y="25"/>
                      <a:pt x="51" y="26"/>
                    </a:cubicBezTo>
                    <a:cubicBezTo>
                      <a:pt x="50" y="26"/>
                      <a:pt x="50" y="27"/>
                      <a:pt x="49" y="27"/>
                    </a:cubicBezTo>
                    <a:cubicBezTo>
                      <a:pt x="48" y="27"/>
                      <a:pt x="47" y="29"/>
                      <a:pt x="46" y="29"/>
                    </a:cubicBezTo>
                    <a:cubicBezTo>
                      <a:pt x="45" y="30"/>
                      <a:pt x="47" y="30"/>
                      <a:pt x="47" y="31"/>
                    </a:cubicBezTo>
                    <a:cubicBezTo>
                      <a:pt x="47" y="31"/>
                      <a:pt x="46" y="32"/>
                      <a:pt x="45" y="32"/>
                    </a:cubicBezTo>
                    <a:cubicBezTo>
                      <a:pt x="43" y="32"/>
                      <a:pt x="41" y="32"/>
                      <a:pt x="42" y="30"/>
                    </a:cubicBezTo>
                    <a:cubicBezTo>
                      <a:pt x="44" y="29"/>
                      <a:pt x="45" y="29"/>
                      <a:pt x="46" y="28"/>
                    </a:cubicBezTo>
                    <a:cubicBezTo>
                      <a:pt x="46" y="27"/>
                      <a:pt x="48" y="28"/>
                      <a:pt x="48" y="26"/>
                    </a:cubicBezTo>
                    <a:cubicBezTo>
                      <a:pt x="49" y="25"/>
                      <a:pt x="50" y="24"/>
                      <a:pt x="52" y="24"/>
                    </a:cubicBezTo>
                    <a:cubicBezTo>
                      <a:pt x="53" y="23"/>
                      <a:pt x="55" y="23"/>
                      <a:pt x="55" y="24"/>
                    </a:cubicBezTo>
                    <a:cubicBezTo>
                      <a:pt x="55" y="24"/>
                      <a:pt x="55" y="24"/>
                      <a:pt x="56" y="23"/>
                    </a:cubicBezTo>
                    <a:cubicBezTo>
                      <a:pt x="57" y="22"/>
                      <a:pt x="60" y="21"/>
                      <a:pt x="61" y="20"/>
                    </a:cubicBezTo>
                    <a:cubicBezTo>
                      <a:pt x="62" y="20"/>
                      <a:pt x="64" y="20"/>
                      <a:pt x="64" y="19"/>
                    </a:cubicBezTo>
                    <a:cubicBezTo>
                      <a:pt x="64" y="18"/>
                      <a:pt x="65" y="17"/>
                      <a:pt x="64" y="17"/>
                    </a:cubicBezTo>
                    <a:cubicBezTo>
                      <a:pt x="63" y="18"/>
                      <a:pt x="62" y="18"/>
                      <a:pt x="60" y="18"/>
                    </a:cubicBezTo>
                    <a:cubicBezTo>
                      <a:pt x="58" y="18"/>
                      <a:pt x="57" y="18"/>
                      <a:pt x="56" y="19"/>
                    </a:cubicBezTo>
                    <a:cubicBezTo>
                      <a:pt x="55" y="20"/>
                      <a:pt x="55" y="21"/>
                      <a:pt x="53" y="21"/>
                    </a:cubicBezTo>
                    <a:cubicBezTo>
                      <a:pt x="52" y="21"/>
                      <a:pt x="50" y="22"/>
                      <a:pt x="49" y="22"/>
                    </a:cubicBezTo>
                    <a:cubicBezTo>
                      <a:pt x="48" y="22"/>
                      <a:pt x="46" y="22"/>
                      <a:pt x="45" y="23"/>
                    </a:cubicBezTo>
                    <a:cubicBezTo>
                      <a:pt x="45" y="25"/>
                      <a:pt x="42" y="25"/>
                      <a:pt x="41" y="26"/>
                    </a:cubicBezTo>
                    <a:cubicBezTo>
                      <a:pt x="41" y="26"/>
                      <a:pt x="39" y="27"/>
                      <a:pt x="39" y="26"/>
                    </a:cubicBezTo>
                    <a:cubicBezTo>
                      <a:pt x="40" y="25"/>
                      <a:pt x="42" y="24"/>
                      <a:pt x="41" y="24"/>
                    </a:cubicBezTo>
                    <a:cubicBezTo>
                      <a:pt x="39" y="24"/>
                      <a:pt x="38" y="23"/>
                      <a:pt x="37" y="23"/>
                    </a:cubicBezTo>
                    <a:cubicBezTo>
                      <a:pt x="37" y="22"/>
                      <a:pt x="37" y="24"/>
                      <a:pt x="37" y="24"/>
                    </a:cubicBezTo>
                    <a:cubicBezTo>
                      <a:pt x="36" y="24"/>
                      <a:pt x="35" y="25"/>
                      <a:pt x="34" y="25"/>
                    </a:cubicBezTo>
                    <a:cubicBezTo>
                      <a:pt x="32" y="25"/>
                      <a:pt x="31" y="26"/>
                      <a:pt x="31" y="26"/>
                    </a:cubicBezTo>
                    <a:cubicBezTo>
                      <a:pt x="30" y="27"/>
                      <a:pt x="28" y="27"/>
                      <a:pt x="29" y="28"/>
                    </a:cubicBezTo>
                    <a:cubicBezTo>
                      <a:pt x="29" y="28"/>
                      <a:pt x="30" y="28"/>
                      <a:pt x="30" y="29"/>
                    </a:cubicBezTo>
                    <a:cubicBezTo>
                      <a:pt x="30" y="29"/>
                      <a:pt x="29" y="30"/>
                      <a:pt x="30" y="30"/>
                    </a:cubicBezTo>
                    <a:cubicBezTo>
                      <a:pt x="31" y="30"/>
                      <a:pt x="34" y="30"/>
                      <a:pt x="35" y="29"/>
                    </a:cubicBezTo>
                    <a:cubicBezTo>
                      <a:pt x="36" y="28"/>
                      <a:pt x="39" y="26"/>
                      <a:pt x="38" y="27"/>
                    </a:cubicBezTo>
                    <a:cubicBezTo>
                      <a:pt x="37" y="27"/>
                      <a:pt x="36" y="29"/>
                      <a:pt x="36" y="30"/>
                    </a:cubicBezTo>
                    <a:cubicBezTo>
                      <a:pt x="36" y="30"/>
                      <a:pt x="38" y="33"/>
                      <a:pt x="37" y="32"/>
                    </a:cubicBezTo>
                    <a:cubicBezTo>
                      <a:pt x="36" y="31"/>
                      <a:pt x="37" y="31"/>
                      <a:pt x="35" y="31"/>
                    </a:cubicBezTo>
                    <a:cubicBezTo>
                      <a:pt x="33" y="30"/>
                      <a:pt x="32" y="32"/>
                      <a:pt x="31" y="32"/>
                    </a:cubicBezTo>
                    <a:cubicBezTo>
                      <a:pt x="31" y="32"/>
                      <a:pt x="29" y="31"/>
                      <a:pt x="28" y="31"/>
                    </a:cubicBezTo>
                    <a:cubicBezTo>
                      <a:pt x="27" y="30"/>
                      <a:pt x="23" y="31"/>
                      <a:pt x="21" y="30"/>
                    </a:cubicBezTo>
                    <a:cubicBezTo>
                      <a:pt x="19" y="29"/>
                      <a:pt x="14" y="26"/>
                      <a:pt x="12" y="26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2" y="24"/>
                      <a:pt x="11" y="23"/>
                      <a:pt x="10" y="23"/>
                    </a:cubicBezTo>
                    <a:cubicBezTo>
                      <a:pt x="9" y="23"/>
                      <a:pt x="3" y="24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2" y="109"/>
                      <a:pt x="2" y="108"/>
                    </a:cubicBezTo>
                    <a:cubicBezTo>
                      <a:pt x="3" y="108"/>
                      <a:pt x="3" y="107"/>
                      <a:pt x="4" y="108"/>
                    </a:cubicBezTo>
                    <a:cubicBezTo>
                      <a:pt x="5" y="108"/>
                      <a:pt x="5" y="109"/>
                      <a:pt x="6" y="109"/>
                    </a:cubicBezTo>
                    <a:cubicBezTo>
                      <a:pt x="7" y="108"/>
                      <a:pt x="8" y="107"/>
                      <a:pt x="10" y="108"/>
                    </a:cubicBezTo>
                    <a:cubicBezTo>
                      <a:pt x="11" y="108"/>
                      <a:pt x="11" y="109"/>
                      <a:pt x="12" y="110"/>
                    </a:cubicBezTo>
                    <a:cubicBezTo>
                      <a:pt x="12" y="111"/>
                      <a:pt x="12" y="110"/>
                      <a:pt x="14" y="112"/>
                    </a:cubicBezTo>
                    <a:cubicBezTo>
                      <a:pt x="16" y="114"/>
                      <a:pt x="20" y="118"/>
                      <a:pt x="21" y="118"/>
                    </a:cubicBezTo>
                    <a:cubicBezTo>
                      <a:pt x="22" y="118"/>
                      <a:pt x="26" y="117"/>
                      <a:pt x="26" y="115"/>
                    </a:cubicBezTo>
                    <a:cubicBezTo>
                      <a:pt x="27" y="114"/>
                      <a:pt x="25" y="114"/>
                      <a:pt x="26" y="114"/>
                    </a:cubicBezTo>
                    <a:cubicBezTo>
                      <a:pt x="28" y="113"/>
                      <a:pt x="29" y="114"/>
                      <a:pt x="30" y="113"/>
                    </a:cubicBezTo>
                    <a:cubicBezTo>
                      <a:pt x="31" y="112"/>
                      <a:pt x="31" y="112"/>
                      <a:pt x="32" y="112"/>
                    </a:cubicBezTo>
                    <a:cubicBezTo>
                      <a:pt x="33" y="113"/>
                      <a:pt x="33" y="115"/>
                      <a:pt x="34" y="116"/>
                    </a:cubicBezTo>
                    <a:cubicBezTo>
                      <a:pt x="35" y="117"/>
                      <a:pt x="36" y="117"/>
                      <a:pt x="38" y="119"/>
                    </a:cubicBezTo>
                    <a:cubicBezTo>
                      <a:pt x="39" y="120"/>
                      <a:pt x="42" y="122"/>
                      <a:pt x="43" y="124"/>
                    </a:cubicBezTo>
                    <a:cubicBezTo>
                      <a:pt x="44" y="125"/>
                      <a:pt x="50" y="136"/>
                      <a:pt x="51" y="137"/>
                    </a:cubicBezTo>
                    <a:cubicBezTo>
                      <a:pt x="53" y="138"/>
                      <a:pt x="62" y="142"/>
                      <a:pt x="62" y="143"/>
                    </a:cubicBezTo>
                    <a:cubicBezTo>
                      <a:pt x="62" y="143"/>
                      <a:pt x="61" y="144"/>
                      <a:pt x="61" y="145"/>
                    </a:cubicBezTo>
                    <a:cubicBezTo>
                      <a:pt x="61" y="146"/>
                      <a:pt x="62" y="147"/>
                      <a:pt x="63" y="147"/>
                    </a:cubicBezTo>
                    <a:cubicBezTo>
                      <a:pt x="63" y="147"/>
                      <a:pt x="62" y="148"/>
                      <a:pt x="62" y="149"/>
                    </a:cubicBezTo>
                    <a:cubicBezTo>
                      <a:pt x="62" y="149"/>
                      <a:pt x="63" y="150"/>
                      <a:pt x="63" y="150"/>
                    </a:cubicBezTo>
                    <a:cubicBezTo>
                      <a:pt x="64" y="150"/>
                      <a:pt x="62" y="150"/>
                      <a:pt x="61" y="151"/>
                    </a:cubicBezTo>
                    <a:cubicBezTo>
                      <a:pt x="61" y="152"/>
                      <a:pt x="59" y="153"/>
                      <a:pt x="60" y="154"/>
                    </a:cubicBezTo>
                    <a:cubicBezTo>
                      <a:pt x="60" y="155"/>
                      <a:pt x="62" y="157"/>
                      <a:pt x="62" y="157"/>
                    </a:cubicBezTo>
                    <a:cubicBezTo>
                      <a:pt x="63" y="157"/>
                      <a:pt x="63" y="157"/>
                      <a:pt x="62" y="157"/>
                    </a:cubicBezTo>
                    <a:cubicBezTo>
                      <a:pt x="62" y="158"/>
                      <a:pt x="61" y="159"/>
                      <a:pt x="61" y="158"/>
                    </a:cubicBezTo>
                    <a:cubicBezTo>
                      <a:pt x="60" y="158"/>
                      <a:pt x="60" y="156"/>
                      <a:pt x="59" y="157"/>
                    </a:cubicBezTo>
                    <a:cubicBezTo>
                      <a:pt x="59" y="158"/>
                      <a:pt x="60" y="158"/>
                      <a:pt x="60" y="159"/>
                    </a:cubicBezTo>
                    <a:cubicBezTo>
                      <a:pt x="61" y="159"/>
                      <a:pt x="60" y="160"/>
                      <a:pt x="60" y="161"/>
                    </a:cubicBezTo>
                    <a:cubicBezTo>
                      <a:pt x="60" y="161"/>
                      <a:pt x="61" y="163"/>
                      <a:pt x="62" y="164"/>
                    </a:cubicBezTo>
                    <a:cubicBezTo>
                      <a:pt x="63" y="164"/>
                      <a:pt x="63" y="163"/>
                      <a:pt x="64" y="163"/>
                    </a:cubicBezTo>
                    <a:cubicBezTo>
                      <a:pt x="64" y="163"/>
                      <a:pt x="66" y="163"/>
                      <a:pt x="66" y="162"/>
                    </a:cubicBezTo>
                    <a:cubicBezTo>
                      <a:pt x="66" y="162"/>
                      <a:pt x="67" y="160"/>
                      <a:pt x="67" y="161"/>
                    </a:cubicBezTo>
                    <a:cubicBezTo>
                      <a:pt x="67" y="162"/>
                      <a:pt x="68" y="162"/>
                      <a:pt x="68" y="163"/>
                    </a:cubicBezTo>
                    <a:cubicBezTo>
                      <a:pt x="69" y="164"/>
                      <a:pt x="68" y="163"/>
                      <a:pt x="68" y="164"/>
                    </a:cubicBezTo>
                    <a:cubicBezTo>
                      <a:pt x="67" y="165"/>
                      <a:pt x="67" y="166"/>
                      <a:pt x="67" y="167"/>
                    </a:cubicBezTo>
                    <a:cubicBezTo>
                      <a:pt x="66" y="168"/>
                      <a:pt x="67" y="168"/>
                      <a:pt x="68" y="168"/>
                    </a:cubicBezTo>
                    <a:cubicBezTo>
                      <a:pt x="68" y="167"/>
                      <a:pt x="69" y="167"/>
                      <a:pt x="70" y="167"/>
                    </a:cubicBezTo>
                    <a:cubicBezTo>
                      <a:pt x="70" y="167"/>
                      <a:pt x="70" y="166"/>
                      <a:pt x="70" y="166"/>
                    </a:cubicBezTo>
                    <a:cubicBezTo>
                      <a:pt x="70" y="165"/>
                      <a:pt x="70" y="164"/>
                      <a:pt x="71" y="165"/>
                    </a:cubicBezTo>
                    <a:cubicBezTo>
                      <a:pt x="71" y="166"/>
                      <a:pt x="72" y="166"/>
                      <a:pt x="72" y="167"/>
                    </a:cubicBezTo>
                    <a:cubicBezTo>
                      <a:pt x="73" y="167"/>
                      <a:pt x="71" y="167"/>
                      <a:pt x="72" y="168"/>
                    </a:cubicBezTo>
                    <a:cubicBezTo>
                      <a:pt x="73" y="170"/>
                      <a:pt x="73" y="170"/>
                      <a:pt x="73" y="170"/>
                    </a:cubicBezTo>
                    <a:cubicBezTo>
                      <a:pt x="74" y="171"/>
                      <a:pt x="76" y="170"/>
                      <a:pt x="77" y="169"/>
                    </a:cubicBezTo>
                    <a:cubicBezTo>
                      <a:pt x="78" y="168"/>
                      <a:pt x="78" y="169"/>
                      <a:pt x="77" y="170"/>
                    </a:cubicBezTo>
                    <a:cubicBezTo>
                      <a:pt x="76" y="171"/>
                      <a:pt x="77" y="170"/>
                      <a:pt x="78" y="170"/>
                    </a:cubicBezTo>
                    <a:cubicBezTo>
                      <a:pt x="79" y="170"/>
                      <a:pt x="79" y="171"/>
                      <a:pt x="78" y="171"/>
                    </a:cubicBezTo>
                    <a:cubicBezTo>
                      <a:pt x="76" y="171"/>
                      <a:pt x="76" y="171"/>
                      <a:pt x="75" y="172"/>
                    </a:cubicBezTo>
                    <a:cubicBezTo>
                      <a:pt x="74" y="173"/>
                      <a:pt x="73" y="173"/>
                      <a:pt x="74" y="175"/>
                    </a:cubicBezTo>
                    <a:cubicBezTo>
                      <a:pt x="74" y="176"/>
                      <a:pt x="76" y="175"/>
                      <a:pt x="76" y="175"/>
                    </a:cubicBezTo>
                    <a:cubicBezTo>
                      <a:pt x="77" y="174"/>
                      <a:pt x="78" y="175"/>
                      <a:pt x="79" y="175"/>
                    </a:cubicBezTo>
                    <a:cubicBezTo>
                      <a:pt x="80" y="175"/>
                      <a:pt x="81" y="175"/>
                      <a:pt x="79" y="175"/>
                    </a:cubicBezTo>
                    <a:cubicBezTo>
                      <a:pt x="78" y="175"/>
                      <a:pt x="77" y="175"/>
                      <a:pt x="76" y="176"/>
                    </a:cubicBezTo>
                    <a:cubicBezTo>
                      <a:pt x="75" y="177"/>
                      <a:pt x="74" y="178"/>
                      <a:pt x="76" y="178"/>
                    </a:cubicBezTo>
                    <a:cubicBezTo>
                      <a:pt x="77" y="178"/>
                      <a:pt x="78" y="178"/>
                      <a:pt x="77" y="178"/>
                    </a:cubicBezTo>
                    <a:cubicBezTo>
                      <a:pt x="75" y="178"/>
                      <a:pt x="75" y="180"/>
                      <a:pt x="77" y="180"/>
                    </a:cubicBezTo>
                    <a:cubicBezTo>
                      <a:pt x="79" y="181"/>
                      <a:pt x="80" y="181"/>
                      <a:pt x="81" y="181"/>
                    </a:cubicBezTo>
                    <a:cubicBezTo>
                      <a:pt x="83" y="181"/>
                      <a:pt x="82" y="182"/>
                      <a:pt x="84" y="182"/>
                    </a:cubicBezTo>
                    <a:cubicBezTo>
                      <a:pt x="85" y="183"/>
                      <a:pt x="86" y="181"/>
                      <a:pt x="86" y="180"/>
                    </a:cubicBezTo>
                    <a:cubicBezTo>
                      <a:pt x="87" y="179"/>
                      <a:pt x="87" y="180"/>
                      <a:pt x="87" y="181"/>
                    </a:cubicBezTo>
                    <a:cubicBezTo>
                      <a:pt x="87" y="181"/>
                      <a:pt x="86" y="182"/>
                      <a:pt x="85" y="183"/>
                    </a:cubicBezTo>
                    <a:cubicBezTo>
                      <a:pt x="85" y="183"/>
                      <a:pt x="86" y="184"/>
                      <a:pt x="87" y="184"/>
                    </a:cubicBezTo>
                    <a:cubicBezTo>
                      <a:pt x="87" y="184"/>
                      <a:pt x="90" y="184"/>
                      <a:pt x="90" y="183"/>
                    </a:cubicBezTo>
                    <a:cubicBezTo>
                      <a:pt x="90" y="181"/>
                      <a:pt x="91" y="180"/>
                      <a:pt x="91" y="181"/>
                    </a:cubicBezTo>
                    <a:cubicBezTo>
                      <a:pt x="91" y="182"/>
                      <a:pt x="90" y="183"/>
                      <a:pt x="90" y="184"/>
                    </a:cubicBezTo>
                    <a:cubicBezTo>
                      <a:pt x="90" y="185"/>
                      <a:pt x="91" y="185"/>
                      <a:pt x="92" y="184"/>
                    </a:cubicBezTo>
                    <a:cubicBezTo>
                      <a:pt x="93" y="184"/>
                      <a:pt x="93" y="184"/>
                      <a:pt x="92" y="184"/>
                    </a:cubicBezTo>
                    <a:cubicBezTo>
                      <a:pt x="91" y="185"/>
                      <a:pt x="91" y="186"/>
                      <a:pt x="92" y="187"/>
                    </a:cubicBezTo>
                    <a:cubicBezTo>
                      <a:pt x="92" y="189"/>
                      <a:pt x="95" y="191"/>
                      <a:pt x="95" y="188"/>
                    </a:cubicBezTo>
                    <a:cubicBezTo>
                      <a:pt x="95" y="186"/>
                      <a:pt x="96" y="185"/>
                      <a:pt x="96" y="187"/>
                    </a:cubicBezTo>
                    <a:cubicBezTo>
                      <a:pt x="96" y="188"/>
                      <a:pt x="97" y="189"/>
                      <a:pt x="97" y="189"/>
                    </a:cubicBezTo>
                    <a:cubicBezTo>
                      <a:pt x="97" y="190"/>
                      <a:pt x="96" y="190"/>
                      <a:pt x="95" y="190"/>
                    </a:cubicBezTo>
                    <a:cubicBezTo>
                      <a:pt x="95" y="191"/>
                      <a:pt x="96" y="191"/>
                      <a:pt x="97" y="191"/>
                    </a:cubicBezTo>
                    <a:cubicBezTo>
                      <a:pt x="98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1"/>
                    </a:cubicBezTo>
                    <a:cubicBezTo>
                      <a:pt x="101" y="192"/>
                      <a:pt x="101" y="192"/>
                      <a:pt x="101" y="193"/>
                    </a:cubicBezTo>
                    <a:cubicBezTo>
                      <a:pt x="102" y="194"/>
                      <a:pt x="102" y="194"/>
                      <a:pt x="103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5"/>
                      <a:pt x="255" y="194"/>
                      <a:pt x="255" y="193"/>
                    </a:cubicBezTo>
                    <a:close/>
                    <a:moveTo>
                      <a:pt x="125" y="60"/>
                    </a:moveTo>
                    <a:cubicBezTo>
                      <a:pt x="123" y="60"/>
                      <a:pt x="123" y="59"/>
                      <a:pt x="121" y="59"/>
                    </a:cubicBezTo>
                    <a:cubicBezTo>
                      <a:pt x="119" y="59"/>
                      <a:pt x="119" y="60"/>
                      <a:pt x="118" y="61"/>
                    </a:cubicBezTo>
                    <a:cubicBezTo>
                      <a:pt x="117" y="62"/>
                      <a:pt x="119" y="62"/>
                      <a:pt x="120" y="63"/>
                    </a:cubicBezTo>
                    <a:cubicBezTo>
                      <a:pt x="121" y="64"/>
                      <a:pt x="120" y="63"/>
                      <a:pt x="118" y="63"/>
                    </a:cubicBezTo>
                    <a:cubicBezTo>
                      <a:pt x="117" y="63"/>
                      <a:pt x="114" y="65"/>
                      <a:pt x="113" y="66"/>
                    </a:cubicBezTo>
                    <a:cubicBezTo>
                      <a:pt x="111" y="68"/>
                      <a:pt x="111" y="66"/>
                      <a:pt x="112" y="66"/>
                    </a:cubicBezTo>
                    <a:cubicBezTo>
                      <a:pt x="113" y="65"/>
                      <a:pt x="115" y="62"/>
                      <a:pt x="115" y="61"/>
                    </a:cubicBezTo>
                    <a:cubicBezTo>
                      <a:pt x="114" y="60"/>
                      <a:pt x="111" y="62"/>
                      <a:pt x="109" y="62"/>
                    </a:cubicBezTo>
                    <a:cubicBezTo>
                      <a:pt x="107" y="63"/>
                      <a:pt x="108" y="65"/>
                      <a:pt x="108" y="66"/>
                    </a:cubicBezTo>
                    <a:cubicBezTo>
                      <a:pt x="107" y="67"/>
                      <a:pt x="103" y="66"/>
                      <a:pt x="100" y="65"/>
                    </a:cubicBezTo>
                    <a:cubicBezTo>
                      <a:pt x="98" y="65"/>
                      <a:pt x="99" y="64"/>
                      <a:pt x="101" y="65"/>
                    </a:cubicBezTo>
                    <a:cubicBezTo>
                      <a:pt x="102" y="65"/>
                      <a:pt x="103" y="64"/>
                      <a:pt x="103" y="63"/>
                    </a:cubicBezTo>
                    <a:cubicBezTo>
                      <a:pt x="103" y="62"/>
                      <a:pt x="104" y="61"/>
                      <a:pt x="105" y="60"/>
                    </a:cubicBezTo>
                    <a:cubicBezTo>
                      <a:pt x="106" y="59"/>
                      <a:pt x="104" y="58"/>
                      <a:pt x="104" y="57"/>
                    </a:cubicBezTo>
                    <a:cubicBezTo>
                      <a:pt x="103" y="57"/>
                      <a:pt x="108" y="58"/>
                      <a:pt x="109" y="58"/>
                    </a:cubicBezTo>
                    <a:cubicBezTo>
                      <a:pt x="111" y="58"/>
                      <a:pt x="108" y="56"/>
                      <a:pt x="106" y="56"/>
                    </a:cubicBezTo>
                    <a:cubicBezTo>
                      <a:pt x="103" y="55"/>
                      <a:pt x="103" y="55"/>
                      <a:pt x="101" y="56"/>
                    </a:cubicBezTo>
                    <a:cubicBezTo>
                      <a:pt x="99" y="57"/>
                      <a:pt x="95" y="56"/>
                      <a:pt x="93" y="56"/>
                    </a:cubicBezTo>
                    <a:cubicBezTo>
                      <a:pt x="91" y="56"/>
                      <a:pt x="92" y="57"/>
                      <a:pt x="90" y="57"/>
                    </a:cubicBezTo>
                    <a:cubicBezTo>
                      <a:pt x="89" y="58"/>
                      <a:pt x="90" y="56"/>
                      <a:pt x="90" y="55"/>
                    </a:cubicBezTo>
                    <a:cubicBezTo>
                      <a:pt x="91" y="55"/>
                      <a:pt x="92" y="55"/>
                      <a:pt x="94" y="55"/>
                    </a:cubicBezTo>
                    <a:cubicBezTo>
                      <a:pt x="97" y="55"/>
                      <a:pt x="97" y="53"/>
                      <a:pt x="100" y="53"/>
                    </a:cubicBezTo>
                    <a:cubicBezTo>
                      <a:pt x="102" y="52"/>
                      <a:pt x="103" y="52"/>
                      <a:pt x="105" y="51"/>
                    </a:cubicBezTo>
                    <a:cubicBezTo>
                      <a:pt x="107" y="51"/>
                      <a:pt x="113" y="50"/>
                      <a:pt x="115" y="49"/>
                    </a:cubicBezTo>
                    <a:cubicBezTo>
                      <a:pt x="118" y="48"/>
                      <a:pt x="120" y="48"/>
                      <a:pt x="121" y="49"/>
                    </a:cubicBezTo>
                    <a:cubicBezTo>
                      <a:pt x="122" y="50"/>
                      <a:pt x="120" y="51"/>
                      <a:pt x="118" y="52"/>
                    </a:cubicBezTo>
                    <a:cubicBezTo>
                      <a:pt x="116" y="53"/>
                      <a:pt x="117" y="52"/>
                      <a:pt x="117" y="54"/>
                    </a:cubicBezTo>
                    <a:cubicBezTo>
                      <a:pt x="116" y="55"/>
                      <a:pt x="126" y="54"/>
                      <a:pt x="126" y="54"/>
                    </a:cubicBezTo>
                    <a:cubicBezTo>
                      <a:pt x="127" y="54"/>
                      <a:pt x="129" y="50"/>
                      <a:pt x="131" y="52"/>
                    </a:cubicBezTo>
                    <a:cubicBezTo>
                      <a:pt x="131" y="53"/>
                      <a:pt x="127" y="59"/>
                      <a:pt x="125" y="60"/>
                    </a:cubicBezTo>
                    <a:close/>
                    <a:moveTo>
                      <a:pt x="176" y="86"/>
                    </a:moveTo>
                    <a:cubicBezTo>
                      <a:pt x="175" y="86"/>
                      <a:pt x="172" y="86"/>
                      <a:pt x="171" y="86"/>
                    </a:cubicBezTo>
                    <a:cubicBezTo>
                      <a:pt x="170" y="87"/>
                      <a:pt x="174" y="87"/>
                      <a:pt x="174" y="87"/>
                    </a:cubicBezTo>
                    <a:cubicBezTo>
                      <a:pt x="174" y="88"/>
                      <a:pt x="171" y="89"/>
                      <a:pt x="169" y="89"/>
                    </a:cubicBezTo>
                    <a:cubicBezTo>
                      <a:pt x="166" y="89"/>
                      <a:pt x="165" y="91"/>
                      <a:pt x="164" y="91"/>
                    </a:cubicBezTo>
                    <a:cubicBezTo>
                      <a:pt x="163" y="92"/>
                      <a:pt x="163" y="93"/>
                      <a:pt x="161" y="93"/>
                    </a:cubicBezTo>
                    <a:cubicBezTo>
                      <a:pt x="160" y="94"/>
                      <a:pt x="160" y="93"/>
                      <a:pt x="159" y="94"/>
                    </a:cubicBezTo>
                    <a:cubicBezTo>
                      <a:pt x="158" y="94"/>
                      <a:pt x="158" y="95"/>
                      <a:pt x="159" y="95"/>
                    </a:cubicBezTo>
                    <a:cubicBezTo>
                      <a:pt x="159" y="95"/>
                      <a:pt x="162" y="95"/>
                      <a:pt x="160" y="97"/>
                    </a:cubicBezTo>
                    <a:cubicBezTo>
                      <a:pt x="159" y="98"/>
                      <a:pt x="157" y="98"/>
                      <a:pt x="154" y="98"/>
                    </a:cubicBezTo>
                    <a:cubicBezTo>
                      <a:pt x="152" y="99"/>
                      <a:pt x="153" y="99"/>
                      <a:pt x="153" y="100"/>
                    </a:cubicBezTo>
                    <a:cubicBezTo>
                      <a:pt x="153" y="101"/>
                      <a:pt x="150" y="102"/>
                      <a:pt x="147" y="103"/>
                    </a:cubicBezTo>
                    <a:cubicBezTo>
                      <a:pt x="143" y="103"/>
                      <a:pt x="139" y="103"/>
                      <a:pt x="137" y="102"/>
                    </a:cubicBezTo>
                    <a:cubicBezTo>
                      <a:pt x="135" y="100"/>
                      <a:pt x="134" y="99"/>
                      <a:pt x="135" y="99"/>
                    </a:cubicBezTo>
                    <a:cubicBezTo>
                      <a:pt x="136" y="100"/>
                      <a:pt x="137" y="98"/>
                      <a:pt x="139" y="99"/>
                    </a:cubicBezTo>
                    <a:cubicBezTo>
                      <a:pt x="142" y="100"/>
                      <a:pt x="141" y="97"/>
                      <a:pt x="142" y="96"/>
                    </a:cubicBezTo>
                    <a:cubicBezTo>
                      <a:pt x="143" y="94"/>
                      <a:pt x="145" y="95"/>
                      <a:pt x="147" y="94"/>
                    </a:cubicBezTo>
                    <a:cubicBezTo>
                      <a:pt x="148" y="94"/>
                      <a:pt x="146" y="92"/>
                      <a:pt x="144" y="92"/>
                    </a:cubicBezTo>
                    <a:cubicBezTo>
                      <a:pt x="143" y="91"/>
                      <a:pt x="143" y="91"/>
                      <a:pt x="143" y="89"/>
                    </a:cubicBezTo>
                    <a:cubicBezTo>
                      <a:pt x="143" y="88"/>
                      <a:pt x="143" y="89"/>
                      <a:pt x="142" y="89"/>
                    </a:cubicBezTo>
                    <a:cubicBezTo>
                      <a:pt x="140" y="88"/>
                      <a:pt x="140" y="87"/>
                      <a:pt x="142" y="87"/>
                    </a:cubicBezTo>
                    <a:cubicBezTo>
                      <a:pt x="144" y="88"/>
                      <a:pt x="148" y="89"/>
                      <a:pt x="149" y="90"/>
                    </a:cubicBezTo>
                    <a:cubicBezTo>
                      <a:pt x="151" y="90"/>
                      <a:pt x="152" y="91"/>
                      <a:pt x="153" y="92"/>
                    </a:cubicBezTo>
                    <a:cubicBezTo>
                      <a:pt x="154" y="93"/>
                      <a:pt x="159" y="92"/>
                      <a:pt x="160" y="91"/>
                    </a:cubicBezTo>
                    <a:cubicBezTo>
                      <a:pt x="162" y="90"/>
                      <a:pt x="163" y="90"/>
                      <a:pt x="164" y="88"/>
                    </a:cubicBezTo>
                    <a:cubicBezTo>
                      <a:pt x="166" y="86"/>
                      <a:pt x="168" y="85"/>
                      <a:pt x="171" y="85"/>
                    </a:cubicBezTo>
                    <a:cubicBezTo>
                      <a:pt x="173" y="84"/>
                      <a:pt x="177" y="85"/>
                      <a:pt x="179" y="86"/>
                    </a:cubicBezTo>
                    <a:cubicBezTo>
                      <a:pt x="180" y="86"/>
                      <a:pt x="177" y="86"/>
                      <a:pt x="176" y="86"/>
                    </a:cubicBezTo>
                    <a:close/>
                    <a:moveTo>
                      <a:pt x="247" y="183"/>
                    </a:moveTo>
                    <a:cubicBezTo>
                      <a:pt x="246" y="185"/>
                      <a:pt x="246" y="183"/>
                      <a:pt x="245" y="181"/>
                    </a:cubicBezTo>
                    <a:cubicBezTo>
                      <a:pt x="244" y="179"/>
                      <a:pt x="246" y="177"/>
                      <a:pt x="246" y="176"/>
                    </a:cubicBezTo>
                    <a:cubicBezTo>
                      <a:pt x="246" y="174"/>
                      <a:pt x="246" y="174"/>
                      <a:pt x="245" y="175"/>
                    </a:cubicBezTo>
                    <a:cubicBezTo>
                      <a:pt x="244" y="175"/>
                      <a:pt x="244" y="176"/>
                      <a:pt x="244" y="174"/>
                    </a:cubicBezTo>
                    <a:cubicBezTo>
                      <a:pt x="244" y="172"/>
                      <a:pt x="243" y="172"/>
                      <a:pt x="242" y="171"/>
                    </a:cubicBezTo>
                    <a:cubicBezTo>
                      <a:pt x="240" y="170"/>
                      <a:pt x="241" y="172"/>
                      <a:pt x="241" y="173"/>
                    </a:cubicBezTo>
                    <a:cubicBezTo>
                      <a:pt x="240" y="173"/>
                      <a:pt x="237" y="169"/>
                      <a:pt x="235" y="167"/>
                    </a:cubicBezTo>
                    <a:cubicBezTo>
                      <a:pt x="233" y="165"/>
                      <a:pt x="235" y="165"/>
                      <a:pt x="236" y="165"/>
                    </a:cubicBezTo>
                    <a:cubicBezTo>
                      <a:pt x="237" y="164"/>
                      <a:pt x="235" y="164"/>
                      <a:pt x="234" y="164"/>
                    </a:cubicBezTo>
                    <a:cubicBezTo>
                      <a:pt x="233" y="164"/>
                      <a:pt x="233" y="162"/>
                      <a:pt x="234" y="161"/>
                    </a:cubicBezTo>
                    <a:cubicBezTo>
                      <a:pt x="234" y="160"/>
                      <a:pt x="234" y="159"/>
                      <a:pt x="235" y="158"/>
                    </a:cubicBezTo>
                    <a:cubicBezTo>
                      <a:pt x="235" y="157"/>
                      <a:pt x="237" y="158"/>
                      <a:pt x="239" y="160"/>
                    </a:cubicBezTo>
                    <a:cubicBezTo>
                      <a:pt x="241" y="161"/>
                      <a:pt x="241" y="162"/>
                      <a:pt x="242" y="163"/>
                    </a:cubicBezTo>
                    <a:cubicBezTo>
                      <a:pt x="242" y="163"/>
                      <a:pt x="242" y="166"/>
                      <a:pt x="243" y="167"/>
                    </a:cubicBezTo>
                    <a:cubicBezTo>
                      <a:pt x="244" y="168"/>
                      <a:pt x="245" y="169"/>
                      <a:pt x="245" y="171"/>
                    </a:cubicBezTo>
                    <a:cubicBezTo>
                      <a:pt x="244" y="173"/>
                      <a:pt x="246" y="172"/>
                      <a:pt x="246" y="174"/>
                    </a:cubicBezTo>
                    <a:cubicBezTo>
                      <a:pt x="247" y="177"/>
                      <a:pt x="247" y="175"/>
                      <a:pt x="248" y="177"/>
                    </a:cubicBezTo>
                    <a:cubicBezTo>
                      <a:pt x="249" y="180"/>
                      <a:pt x="248" y="182"/>
                      <a:pt x="247" y="18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3" name="Freeform 624">
                <a:extLst>
                  <a:ext uri="{FF2B5EF4-FFF2-40B4-BE49-F238E27FC236}">
                    <a16:creationId xmlns:a16="http://schemas.microsoft.com/office/drawing/2014/main" id="{746D86C8-A900-4E9E-8E6F-AB55B1C40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" y="262"/>
                <a:ext cx="27" cy="21"/>
              </a:xfrm>
              <a:custGeom>
                <a:avLst/>
                <a:gdLst>
                  <a:gd name="T0" fmla="*/ 8 w 10"/>
                  <a:gd name="T1" fmla="*/ 0 h 8"/>
                  <a:gd name="T2" fmla="*/ 8 w 10"/>
                  <a:gd name="T3" fmla="*/ 0 h 8"/>
                  <a:gd name="T4" fmla="*/ 5 w 10"/>
                  <a:gd name="T5" fmla="*/ 2 h 8"/>
                  <a:gd name="T6" fmla="*/ 1 w 10"/>
                  <a:gd name="T7" fmla="*/ 5 h 8"/>
                  <a:gd name="T8" fmla="*/ 1 w 10"/>
                  <a:gd name="T9" fmla="*/ 8 h 8"/>
                  <a:gd name="T10" fmla="*/ 4 w 10"/>
                  <a:gd name="T11" fmla="*/ 8 h 8"/>
                  <a:gd name="T12" fmla="*/ 9 w 10"/>
                  <a:gd name="T13" fmla="*/ 4 h 8"/>
                  <a:gd name="T14" fmla="*/ 10 w 10"/>
                  <a:gd name="T15" fmla="*/ 3 h 8"/>
                  <a:gd name="T16" fmla="*/ 10 w 10"/>
                  <a:gd name="T17" fmla="*/ 3 h 8"/>
                  <a:gd name="T18" fmla="*/ 8 w 10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6" y="1"/>
                      <a:pt x="5" y="2"/>
                    </a:cubicBezTo>
                    <a:cubicBezTo>
                      <a:pt x="4" y="3"/>
                      <a:pt x="1" y="4"/>
                      <a:pt x="1" y="5"/>
                    </a:cubicBezTo>
                    <a:cubicBezTo>
                      <a:pt x="0" y="6"/>
                      <a:pt x="0" y="8"/>
                      <a:pt x="1" y="8"/>
                    </a:cubicBezTo>
                    <a:cubicBezTo>
                      <a:pt x="2" y="8"/>
                      <a:pt x="4" y="8"/>
                      <a:pt x="4" y="8"/>
                    </a:cubicBezTo>
                    <a:cubicBezTo>
                      <a:pt x="5" y="7"/>
                      <a:pt x="7" y="4"/>
                      <a:pt x="9" y="4"/>
                    </a:cubicBezTo>
                    <a:cubicBezTo>
                      <a:pt x="9" y="4"/>
                      <a:pt x="9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4" name="Freeform 625">
                <a:extLst>
                  <a:ext uri="{FF2B5EF4-FFF2-40B4-BE49-F238E27FC236}">
                    <a16:creationId xmlns:a16="http://schemas.microsoft.com/office/drawing/2014/main" id="{8B8FE9C0-1FDB-4548-B936-0EA509899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" y="254"/>
                <a:ext cx="34" cy="16"/>
              </a:xfrm>
              <a:custGeom>
                <a:avLst/>
                <a:gdLst>
                  <a:gd name="T0" fmla="*/ 13 w 13"/>
                  <a:gd name="T1" fmla="*/ 1 h 6"/>
                  <a:gd name="T2" fmla="*/ 10 w 13"/>
                  <a:gd name="T3" fmla="*/ 0 h 6"/>
                  <a:gd name="T4" fmla="*/ 4 w 13"/>
                  <a:gd name="T5" fmla="*/ 1 h 6"/>
                  <a:gd name="T6" fmla="*/ 0 w 13"/>
                  <a:gd name="T7" fmla="*/ 3 h 6"/>
                  <a:gd name="T8" fmla="*/ 0 w 13"/>
                  <a:gd name="T9" fmla="*/ 3 h 6"/>
                  <a:gd name="T10" fmla="*/ 0 w 13"/>
                  <a:gd name="T11" fmla="*/ 3 h 6"/>
                  <a:gd name="T12" fmla="*/ 2 w 13"/>
                  <a:gd name="T13" fmla="*/ 6 h 6"/>
                  <a:gd name="T14" fmla="*/ 2 w 13"/>
                  <a:gd name="T15" fmla="*/ 6 h 6"/>
                  <a:gd name="T16" fmla="*/ 8 w 13"/>
                  <a:gd name="T17" fmla="*/ 3 h 6"/>
                  <a:gd name="T18" fmla="*/ 13 w 13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6">
                    <a:moveTo>
                      <a:pt x="13" y="1"/>
                    </a:moveTo>
                    <a:cubicBezTo>
                      <a:pt x="13" y="1"/>
                      <a:pt x="11" y="0"/>
                      <a:pt x="10" y="0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5"/>
                      <a:pt x="7" y="4"/>
                      <a:pt x="8" y="3"/>
                    </a:cubicBezTo>
                    <a:cubicBezTo>
                      <a:pt x="10" y="3"/>
                      <a:pt x="12" y="2"/>
                      <a:pt x="1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5" name="Freeform 626">
                <a:extLst>
                  <a:ext uri="{FF2B5EF4-FFF2-40B4-BE49-F238E27FC236}">
                    <a16:creationId xmlns:a16="http://schemas.microsoft.com/office/drawing/2014/main" id="{5912E46E-F1D7-4FCB-98F9-756524B74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" y="-709"/>
                <a:ext cx="93" cy="50"/>
              </a:xfrm>
              <a:custGeom>
                <a:avLst/>
                <a:gdLst>
                  <a:gd name="T0" fmla="*/ 13 w 35"/>
                  <a:gd name="T1" fmla="*/ 19 h 19"/>
                  <a:gd name="T2" fmla="*/ 15 w 35"/>
                  <a:gd name="T3" fmla="*/ 16 h 19"/>
                  <a:gd name="T4" fmla="*/ 21 w 35"/>
                  <a:gd name="T5" fmla="*/ 18 h 19"/>
                  <a:gd name="T6" fmla="*/ 25 w 35"/>
                  <a:gd name="T7" fmla="*/ 18 h 19"/>
                  <a:gd name="T8" fmla="*/ 29 w 35"/>
                  <a:gd name="T9" fmla="*/ 17 h 19"/>
                  <a:gd name="T10" fmla="*/ 32 w 35"/>
                  <a:gd name="T11" fmla="*/ 15 h 19"/>
                  <a:gd name="T12" fmla="*/ 35 w 35"/>
                  <a:gd name="T13" fmla="*/ 12 h 19"/>
                  <a:gd name="T14" fmla="*/ 30 w 35"/>
                  <a:gd name="T15" fmla="*/ 8 h 19"/>
                  <a:gd name="T16" fmla="*/ 27 w 35"/>
                  <a:gd name="T17" fmla="*/ 6 h 19"/>
                  <a:gd name="T18" fmla="*/ 23 w 35"/>
                  <a:gd name="T19" fmla="*/ 8 h 19"/>
                  <a:gd name="T20" fmla="*/ 21 w 35"/>
                  <a:gd name="T21" fmla="*/ 6 h 19"/>
                  <a:gd name="T22" fmla="*/ 19 w 35"/>
                  <a:gd name="T23" fmla="*/ 4 h 19"/>
                  <a:gd name="T24" fmla="*/ 16 w 35"/>
                  <a:gd name="T25" fmla="*/ 2 h 19"/>
                  <a:gd name="T26" fmla="*/ 16 w 35"/>
                  <a:gd name="T27" fmla="*/ 1 h 19"/>
                  <a:gd name="T28" fmla="*/ 16 w 35"/>
                  <a:gd name="T29" fmla="*/ 1 h 19"/>
                  <a:gd name="T30" fmla="*/ 15 w 35"/>
                  <a:gd name="T31" fmla="*/ 3 h 19"/>
                  <a:gd name="T32" fmla="*/ 12 w 35"/>
                  <a:gd name="T33" fmla="*/ 1 h 19"/>
                  <a:gd name="T34" fmla="*/ 10 w 35"/>
                  <a:gd name="T35" fmla="*/ 3 h 19"/>
                  <a:gd name="T36" fmla="*/ 4 w 35"/>
                  <a:gd name="T37" fmla="*/ 6 h 19"/>
                  <a:gd name="T38" fmla="*/ 1 w 35"/>
                  <a:gd name="T39" fmla="*/ 8 h 19"/>
                  <a:gd name="T40" fmla="*/ 3 w 35"/>
                  <a:gd name="T41" fmla="*/ 11 h 19"/>
                  <a:gd name="T42" fmla="*/ 11 w 35"/>
                  <a:gd name="T43" fmla="*/ 19 h 19"/>
                  <a:gd name="T44" fmla="*/ 13 w 35"/>
                  <a:gd name="T4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19">
                    <a:moveTo>
                      <a:pt x="13" y="19"/>
                    </a:moveTo>
                    <a:cubicBezTo>
                      <a:pt x="15" y="19"/>
                      <a:pt x="14" y="16"/>
                      <a:pt x="15" y="16"/>
                    </a:cubicBezTo>
                    <a:cubicBezTo>
                      <a:pt x="17" y="16"/>
                      <a:pt x="20" y="18"/>
                      <a:pt x="21" y="18"/>
                    </a:cubicBezTo>
                    <a:cubicBezTo>
                      <a:pt x="22" y="18"/>
                      <a:pt x="25" y="18"/>
                      <a:pt x="25" y="18"/>
                    </a:cubicBezTo>
                    <a:cubicBezTo>
                      <a:pt x="25" y="17"/>
                      <a:pt x="27" y="17"/>
                      <a:pt x="29" y="17"/>
                    </a:cubicBezTo>
                    <a:cubicBezTo>
                      <a:pt x="31" y="17"/>
                      <a:pt x="31" y="16"/>
                      <a:pt x="32" y="15"/>
                    </a:cubicBezTo>
                    <a:cubicBezTo>
                      <a:pt x="33" y="14"/>
                      <a:pt x="35" y="12"/>
                      <a:pt x="35" y="12"/>
                    </a:cubicBezTo>
                    <a:cubicBezTo>
                      <a:pt x="35" y="11"/>
                      <a:pt x="32" y="9"/>
                      <a:pt x="30" y="8"/>
                    </a:cubicBezTo>
                    <a:cubicBezTo>
                      <a:pt x="29" y="7"/>
                      <a:pt x="28" y="7"/>
                      <a:pt x="27" y="6"/>
                    </a:cubicBezTo>
                    <a:cubicBezTo>
                      <a:pt x="25" y="5"/>
                      <a:pt x="25" y="7"/>
                      <a:pt x="23" y="8"/>
                    </a:cubicBezTo>
                    <a:cubicBezTo>
                      <a:pt x="22" y="8"/>
                      <a:pt x="22" y="6"/>
                      <a:pt x="21" y="6"/>
                    </a:cubicBezTo>
                    <a:cubicBezTo>
                      <a:pt x="21" y="5"/>
                      <a:pt x="21" y="4"/>
                      <a:pt x="19" y="4"/>
                    </a:cubicBezTo>
                    <a:cubicBezTo>
                      <a:pt x="17" y="3"/>
                      <a:pt x="16" y="2"/>
                      <a:pt x="16" y="2"/>
                    </a:cubicBezTo>
                    <a:cubicBezTo>
                      <a:pt x="16" y="2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5" y="2"/>
                      <a:pt x="15" y="3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2" y="0"/>
                      <a:pt x="11" y="2"/>
                      <a:pt x="10" y="3"/>
                    </a:cubicBezTo>
                    <a:cubicBezTo>
                      <a:pt x="9" y="4"/>
                      <a:pt x="5" y="5"/>
                      <a:pt x="4" y="6"/>
                    </a:cubicBezTo>
                    <a:cubicBezTo>
                      <a:pt x="3" y="7"/>
                      <a:pt x="0" y="6"/>
                      <a:pt x="1" y="8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3" y="13"/>
                      <a:pt x="11" y="18"/>
                      <a:pt x="11" y="19"/>
                    </a:cubicBezTo>
                    <a:cubicBezTo>
                      <a:pt x="11" y="19"/>
                      <a:pt x="11" y="19"/>
                      <a:pt x="13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6" name="Freeform 627">
                <a:extLst>
                  <a:ext uri="{FF2B5EF4-FFF2-40B4-BE49-F238E27FC236}">
                    <a16:creationId xmlns:a16="http://schemas.microsoft.com/office/drawing/2014/main" id="{0A42585E-0D71-4D9E-815E-7E541AEBC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3" y="-667"/>
                <a:ext cx="107" cy="51"/>
              </a:xfrm>
              <a:custGeom>
                <a:avLst/>
                <a:gdLst>
                  <a:gd name="T0" fmla="*/ 35 w 40"/>
                  <a:gd name="T1" fmla="*/ 2 h 19"/>
                  <a:gd name="T2" fmla="*/ 29 w 40"/>
                  <a:gd name="T3" fmla="*/ 0 h 19"/>
                  <a:gd name="T4" fmla="*/ 27 w 40"/>
                  <a:gd name="T5" fmla="*/ 3 h 19"/>
                  <a:gd name="T6" fmla="*/ 25 w 40"/>
                  <a:gd name="T7" fmla="*/ 3 h 19"/>
                  <a:gd name="T8" fmla="*/ 22 w 40"/>
                  <a:gd name="T9" fmla="*/ 4 h 19"/>
                  <a:gd name="T10" fmla="*/ 19 w 40"/>
                  <a:gd name="T11" fmla="*/ 6 h 19"/>
                  <a:gd name="T12" fmla="*/ 20 w 40"/>
                  <a:gd name="T13" fmla="*/ 10 h 19"/>
                  <a:gd name="T14" fmla="*/ 16 w 40"/>
                  <a:gd name="T15" fmla="*/ 10 h 19"/>
                  <a:gd name="T16" fmla="*/ 10 w 40"/>
                  <a:gd name="T17" fmla="*/ 12 h 19"/>
                  <a:gd name="T18" fmla="*/ 8 w 40"/>
                  <a:gd name="T19" fmla="*/ 11 h 19"/>
                  <a:gd name="T20" fmla="*/ 5 w 40"/>
                  <a:gd name="T21" fmla="*/ 12 h 19"/>
                  <a:gd name="T22" fmla="*/ 1 w 40"/>
                  <a:gd name="T23" fmla="*/ 10 h 19"/>
                  <a:gd name="T24" fmla="*/ 0 w 40"/>
                  <a:gd name="T25" fmla="*/ 10 h 19"/>
                  <a:gd name="T26" fmla="*/ 0 w 40"/>
                  <a:gd name="T27" fmla="*/ 10 h 19"/>
                  <a:gd name="T28" fmla="*/ 1 w 40"/>
                  <a:gd name="T29" fmla="*/ 13 h 19"/>
                  <a:gd name="T30" fmla="*/ 6 w 40"/>
                  <a:gd name="T31" fmla="*/ 15 h 19"/>
                  <a:gd name="T32" fmla="*/ 8 w 40"/>
                  <a:gd name="T33" fmla="*/ 16 h 19"/>
                  <a:gd name="T34" fmla="*/ 11 w 40"/>
                  <a:gd name="T35" fmla="*/ 15 h 19"/>
                  <a:gd name="T36" fmla="*/ 14 w 40"/>
                  <a:gd name="T37" fmla="*/ 15 h 19"/>
                  <a:gd name="T38" fmla="*/ 16 w 40"/>
                  <a:gd name="T39" fmla="*/ 17 h 19"/>
                  <a:gd name="T40" fmla="*/ 25 w 40"/>
                  <a:gd name="T41" fmla="*/ 18 h 19"/>
                  <a:gd name="T42" fmla="*/ 28 w 40"/>
                  <a:gd name="T43" fmla="*/ 17 h 19"/>
                  <a:gd name="T44" fmla="*/ 32 w 40"/>
                  <a:gd name="T45" fmla="*/ 16 h 19"/>
                  <a:gd name="T46" fmla="*/ 36 w 40"/>
                  <a:gd name="T47" fmla="*/ 15 h 19"/>
                  <a:gd name="T48" fmla="*/ 36 w 40"/>
                  <a:gd name="T49" fmla="*/ 15 h 19"/>
                  <a:gd name="T50" fmla="*/ 36 w 40"/>
                  <a:gd name="T51" fmla="*/ 15 h 19"/>
                  <a:gd name="T52" fmla="*/ 36 w 40"/>
                  <a:gd name="T53" fmla="*/ 14 h 19"/>
                  <a:gd name="T54" fmla="*/ 37 w 40"/>
                  <a:gd name="T55" fmla="*/ 9 h 19"/>
                  <a:gd name="T56" fmla="*/ 39 w 40"/>
                  <a:gd name="T57" fmla="*/ 9 h 19"/>
                  <a:gd name="T58" fmla="*/ 40 w 40"/>
                  <a:gd name="T59" fmla="*/ 6 h 19"/>
                  <a:gd name="T60" fmla="*/ 39 w 40"/>
                  <a:gd name="T61" fmla="*/ 2 h 19"/>
                  <a:gd name="T62" fmla="*/ 35 w 40"/>
                  <a:gd name="T63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" h="19">
                    <a:moveTo>
                      <a:pt x="35" y="2"/>
                    </a:moveTo>
                    <a:cubicBezTo>
                      <a:pt x="34" y="2"/>
                      <a:pt x="31" y="0"/>
                      <a:pt x="29" y="0"/>
                    </a:cubicBezTo>
                    <a:cubicBezTo>
                      <a:pt x="28" y="0"/>
                      <a:pt x="29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4"/>
                      <a:pt x="23" y="3"/>
                      <a:pt x="22" y="4"/>
                    </a:cubicBezTo>
                    <a:cubicBezTo>
                      <a:pt x="21" y="4"/>
                      <a:pt x="21" y="5"/>
                      <a:pt x="19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1" y="12"/>
                      <a:pt x="18" y="10"/>
                      <a:pt x="16" y="10"/>
                    </a:cubicBezTo>
                    <a:cubicBezTo>
                      <a:pt x="14" y="10"/>
                      <a:pt x="12" y="11"/>
                      <a:pt x="10" y="12"/>
                    </a:cubicBezTo>
                    <a:cubicBezTo>
                      <a:pt x="9" y="12"/>
                      <a:pt x="9" y="11"/>
                      <a:pt x="8" y="11"/>
                    </a:cubicBezTo>
                    <a:cubicBezTo>
                      <a:pt x="6" y="10"/>
                      <a:pt x="6" y="11"/>
                      <a:pt x="5" y="12"/>
                    </a:cubicBezTo>
                    <a:cubicBezTo>
                      <a:pt x="5" y="13"/>
                      <a:pt x="3" y="11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6" y="15"/>
                      <a:pt x="6" y="15"/>
                    </a:cubicBezTo>
                    <a:cubicBezTo>
                      <a:pt x="6" y="14"/>
                      <a:pt x="8" y="16"/>
                      <a:pt x="8" y="16"/>
                    </a:cubicBezTo>
                    <a:cubicBezTo>
                      <a:pt x="9" y="16"/>
                      <a:pt x="10" y="15"/>
                      <a:pt x="11" y="15"/>
                    </a:cubicBezTo>
                    <a:cubicBezTo>
                      <a:pt x="11" y="15"/>
                      <a:pt x="13" y="15"/>
                      <a:pt x="14" y="15"/>
                    </a:cubicBezTo>
                    <a:cubicBezTo>
                      <a:pt x="15" y="15"/>
                      <a:pt x="14" y="16"/>
                      <a:pt x="16" y="17"/>
                    </a:cubicBezTo>
                    <a:cubicBezTo>
                      <a:pt x="18" y="17"/>
                      <a:pt x="24" y="18"/>
                      <a:pt x="25" y="18"/>
                    </a:cubicBezTo>
                    <a:cubicBezTo>
                      <a:pt x="27" y="19"/>
                      <a:pt x="27" y="17"/>
                      <a:pt x="28" y="17"/>
                    </a:cubicBezTo>
                    <a:cubicBezTo>
                      <a:pt x="29" y="16"/>
                      <a:pt x="30" y="16"/>
                      <a:pt x="32" y="16"/>
                    </a:cubicBezTo>
                    <a:cubicBezTo>
                      <a:pt x="34" y="16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4"/>
                      <a:pt x="36" y="14"/>
                    </a:cubicBezTo>
                    <a:cubicBezTo>
                      <a:pt x="38" y="14"/>
                      <a:pt x="37" y="10"/>
                      <a:pt x="37" y="9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9"/>
                      <a:pt x="40" y="6"/>
                      <a:pt x="40" y="6"/>
                    </a:cubicBezTo>
                    <a:cubicBezTo>
                      <a:pt x="39" y="5"/>
                      <a:pt x="39" y="3"/>
                      <a:pt x="39" y="2"/>
                    </a:cubicBezTo>
                    <a:cubicBezTo>
                      <a:pt x="39" y="2"/>
                      <a:pt x="36" y="2"/>
                      <a:pt x="3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7" name="Freeform 628">
                <a:extLst>
                  <a:ext uri="{FF2B5EF4-FFF2-40B4-BE49-F238E27FC236}">
                    <a16:creationId xmlns:a16="http://schemas.microsoft.com/office/drawing/2014/main" id="{DA5760EB-A3D0-4CE4-9F66-4262979CC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" y="-629"/>
                <a:ext cx="166" cy="163"/>
              </a:xfrm>
              <a:custGeom>
                <a:avLst/>
                <a:gdLst>
                  <a:gd name="T0" fmla="*/ 44 w 62"/>
                  <a:gd name="T1" fmla="*/ 11 h 61"/>
                  <a:gd name="T2" fmla="*/ 48 w 62"/>
                  <a:gd name="T3" fmla="*/ 6 h 61"/>
                  <a:gd name="T4" fmla="*/ 51 w 62"/>
                  <a:gd name="T5" fmla="*/ 1 h 61"/>
                  <a:gd name="T6" fmla="*/ 51 w 62"/>
                  <a:gd name="T7" fmla="*/ 1 h 61"/>
                  <a:gd name="T8" fmla="*/ 43 w 62"/>
                  <a:gd name="T9" fmla="*/ 3 h 61"/>
                  <a:gd name="T10" fmla="*/ 31 w 62"/>
                  <a:gd name="T11" fmla="*/ 3 h 61"/>
                  <a:gd name="T12" fmla="*/ 26 w 62"/>
                  <a:gd name="T13" fmla="*/ 1 h 61"/>
                  <a:gd name="T14" fmla="*/ 21 w 62"/>
                  <a:gd name="T15" fmla="*/ 1 h 61"/>
                  <a:gd name="T16" fmla="*/ 18 w 62"/>
                  <a:gd name="T17" fmla="*/ 5 h 61"/>
                  <a:gd name="T18" fmla="*/ 14 w 62"/>
                  <a:gd name="T19" fmla="*/ 6 h 61"/>
                  <a:gd name="T20" fmla="*/ 9 w 62"/>
                  <a:gd name="T21" fmla="*/ 5 h 61"/>
                  <a:gd name="T22" fmla="*/ 0 w 62"/>
                  <a:gd name="T23" fmla="*/ 7 h 61"/>
                  <a:gd name="T24" fmla="*/ 2 w 62"/>
                  <a:gd name="T25" fmla="*/ 12 h 61"/>
                  <a:gd name="T26" fmla="*/ 2 w 62"/>
                  <a:gd name="T27" fmla="*/ 19 h 61"/>
                  <a:gd name="T28" fmla="*/ 4 w 62"/>
                  <a:gd name="T29" fmla="*/ 23 h 61"/>
                  <a:gd name="T30" fmla="*/ 12 w 62"/>
                  <a:gd name="T31" fmla="*/ 18 h 61"/>
                  <a:gd name="T32" fmla="*/ 19 w 62"/>
                  <a:gd name="T33" fmla="*/ 24 h 61"/>
                  <a:gd name="T34" fmla="*/ 27 w 62"/>
                  <a:gd name="T35" fmla="*/ 33 h 61"/>
                  <a:gd name="T36" fmla="*/ 39 w 62"/>
                  <a:gd name="T37" fmla="*/ 41 h 61"/>
                  <a:gd name="T38" fmla="*/ 48 w 62"/>
                  <a:gd name="T39" fmla="*/ 48 h 61"/>
                  <a:gd name="T40" fmla="*/ 49 w 62"/>
                  <a:gd name="T41" fmla="*/ 57 h 61"/>
                  <a:gd name="T42" fmla="*/ 52 w 62"/>
                  <a:gd name="T43" fmla="*/ 56 h 61"/>
                  <a:gd name="T44" fmla="*/ 55 w 62"/>
                  <a:gd name="T45" fmla="*/ 52 h 61"/>
                  <a:gd name="T46" fmla="*/ 53 w 62"/>
                  <a:gd name="T47" fmla="*/ 46 h 61"/>
                  <a:gd name="T48" fmla="*/ 60 w 62"/>
                  <a:gd name="T49" fmla="*/ 46 h 61"/>
                  <a:gd name="T50" fmla="*/ 61 w 62"/>
                  <a:gd name="T51" fmla="*/ 44 h 61"/>
                  <a:gd name="T52" fmla="*/ 49 w 62"/>
                  <a:gd name="T53" fmla="*/ 37 h 61"/>
                  <a:gd name="T54" fmla="*/ 47 w 62"/>
                  <a:gd name="T55" fmla="*/ 35 h 61"/>
                  <a:gd name="T56" fmla="*/ 38 w 62"/>
                  <a:gd name="T57" fmla="*/ 27 h 61"/>
                  <a:gd name="T58" fmla="*/ 31 w 62"/>
                  <a:gd name="T59" fmla="*/ 19 h 61"/>
                  <a:gd name="T60" fmla="*/ 31 w 62"/>
                  <a:gd name="T61" fmla="*/ 14 h 61"/>
                  <a:gd name="T62" fmla="*/ 34 w 62"/>
                  <a:gd name="T63" fmla="*/ 10 h 61"/>
                  <a:gd name="T64" fmla="*/ 38 w 62"/>
                  <a:gd name="T65" fmla="*/ 9 h 61"/>
                  <a:gd name="T66" fmla="*/ 38 w 62"/>
                  <a:gd name="T67" fmla="*/ 1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" h="61">
                    <a:moveTo>
                      <a:pt x="41" y="10"/>
                    </a:move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6" y="10"/>
                      <a:pt x="47" y="9"/>
                    </a:cubicBezTo>
                    <a:cubicBezTo>
                      <a:pt x="48" y="9"/>
                      <a:pt x="47" y="7"/>
                      <a:pt x="48" y="6"/>
                    </a:cubicBezTo>
                    <a:cubicBezTo>
                      <a:pt x="48" y="5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49" y="2"/>
                      <a:pt x="47" y="2"/>
                    </a:cubicBezTo>
                    <a:cubicBezTo>
                      <a:pt x="45" y="2"/>
                      <a:pt x="44" y="2"/>
                      <a:pt x="43" y="3"/>
                    </a:cubicBezTo>
                    <a:cubicBezTo>
                      <a:pt x="42" y="3"/>
                      <a:pt x="42" y="5"/>
                      <a:pt x="40" y="4"/>
                    </a:cubicBezTo>
                    <a:cubicBezTo>
                      <a:pt x="39" y="4"/>
                      <a:pt x="33" y="3"/>
                      <a:pt x="31" y="3"/>
                    </a:cubicBezTo>
                    <a:cubicBezTo>
                      <a:pt x="29" y="2"/>
                      <a:pt x="30" y="1"/>
                      <a:pt x="29" y="1"/>
                    </a:cubicBezTo>
                    <a:cubicBezTo>
                      <a:pt x="28" y="1"/>
                      <a:pt x="26" y="1"/>
                      <a:pt x="26" y="1"/>
                    </a:cubicBezTo>
                    <a:cubicBezTo>
                      <a:pt x="25" y="1"/>
                      <a:pt x="24" y="2"/>
                      <a:pt x="23" y="2"/>
                    </a:cubicBezTo>
                    <a:cubicBezTo>
                      <a:pt x="23" y="2"/>
                      <a:pt x="21" y="0"/>
                      <a:pt x="21" y="1"/>
                    </a:cubicBezTo>
                    <a:cubicBezTo>
                      <a:pt x="20" y="2"/>
                      <a:pt x="21" y="3"/>
                      <a:pt x="20" y="3"/>
                    </a:cubicBezTo>
                    <a:cubicBezTo>
                      <a:pt x="19" y="3"/>
                      <a:pt x="20" y="5"/>
                      <a:pt x="18" y="5"/>
                    </a:cubicBezTo>
                    <a:cubicBezTo>
                      <a:pt x="17" y="5"/>
                      <a:pt x="15" y="6"/>
                      <a:pt x="15" y="5"/>
                    </a:cubicBezTo>
                    <a:cubicBezTo>
                      <a:pt x="14" y="4"/>
                      <a:pt x="14" y="5"/>
                      <a:pt x="14" y="6"/>
                    </a:cubicBezTo>
                    <a:cubicBezTo>
                      <a:pt x="13" y="7"/>
                      <a:pt x="13" y="9"/>
                      <a:pt x="12" y="8"/>
                    </a:cubicBezTo>
                    <a:cubicBezTo>
                      <a:pt x="11" y="8"/>
                      <a:pt x="10" y="4"/>
                      <a:pt x="9" y="5"/>
                    </a:cubicBezTo>
                    <a:cubicBezTo>
                      <a:pt x="8" y="6"/>
                      <a:pt x="7" y="7"/>
                      <a:pt x="6" y="7"/>
                    </a:cubicBezTo>
                    <a:cubicBezTo>
                      <a:pt x="5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1" y="13"/>
                      <a:pt x="0" y="14"/>
                      <a:pt x="0" y="15"/>
                    </a:cubicBezTo>
                    <a:cubicBezTo>
                      <a:pt x="0" y="15"/>
                      <a:pt x="1" y="18"/>
                      <a:pt x="2" y="19"/>
                    </a:cubicBezTo>
                    <a:cubicBezTo>
                      <a:pt x="2" y="21"/>
                      <a:pt x="5" y="20"/>
                      <a:pt x="5" y="21"/>
                    </a:cubicBezTo>
                    <a:cubicBezTo>
                      <a:pt x="5" y="21"/>
                      <a:pt x="5" y="22"/>
                      <a:pt x="4" y="23"/>
                    </a:cubicBezTo>
                    <a:cubicBezTo>
                      <a:pt x="6" y="22"/>
                      <a:pt x="8" y="21"/>
                      <a:pt x="8" y="21"/>
                    </a:cubicBezTo>
                    <a:cubicBezTo>
                      <a:pt x="10" y="19"/>
                      <a:pt x="10" y="18"/>
                      <a:pt x="12" y="18"/>
                    </a:cubicBezTo>
                    <a:cubicBezTo>
                      <a:pt x="14" y="18"/>
                      <a:pt x="16" y="21"/>
                      <a:pt x="17" y="21"/>
                    </a:cubicBezTo>
                    <a:cubicBezTo>
                      <a:pt x="18" y="21"/>
                      <a:pt x="19" y="23"/>
                      <a:pt x="19" y="24"/>
                    </a:cubicBezTo>
                    <a:cubicBezTo>
                      <a:pt x="20" y="25"/>
                      <a:pt x="20" y="27"/>
                      <a:pt x="21" y="28"/>
                    </a:cubicBezTo>
                    <a:cubicBezTo>
                      <a:pt x="21" y="29"/>
                      <a:pt x="26" y="32"/>
                      <a:pt x="27" y="33"/>
                    </a:cubicBezTo>
                    <a:cubicBezTo>
                      <a:pt x="29" y="35"/>
                      <a:pt x="33" y="39"/>
                      <a:pt x="34" y="39"/>
                    </a:cubicBezTo>
                    <a:cubicBezTo>
                      <a:pt x="35" y="39"/>
                      <a:pt x="37" y="39"/>
                      <a:pt x="39" y="41"/>
                    </a:cubicBezTo>
                    <a:cubicBezTo>
                      <a:pt x="42" y="43"/>
                      <a:pt x="43" y="44"/>
                      <a:pt x="44" y="45"/>
                    </a:cubicBezTo>
                    <a:cubicBezTo>
                      <a:pt x="46" y="47"/>
                      <a:pt x="48" y="47"/>
                      <a:pt x="48" y="48"/>
                    </a:cubicBezTo>
                    <a:cubicBezTo>
                      <a:pt x="49" y="49"/>
                      <a:pt x="50" y="52"/>
                      <a:pt x="50" y="53"/>
                    </a:cubicBezTo>
                    <a:cubicBezTo>
                      <a:pt x="50" y="54"/>
                      <a:pt x="49" y="56"/>
                      <a:pt x="49" y="57"/>
                    </a:cubicBezTo>
                    <a:cubicBezTo>
                      <a:pt x="48" y="58"/>
                      <a:pt x="49" y="61"/>
                      <a:pt x="49" y="61"/>
                    </a:cubicBezTo>
                    <a:cubicBezTo>
                      <a:pt x="49" y="60"/>
                      <a:pt x="52" y="57"/>
                      <a:pt x="52" y="56"/>
                    </a:cubicBezTo>
                    <a:cubicBezTo>
                      <a:pt x="53" y="55"/>
                      <a:pt x="53" y="54"/>
                      <a:pt x="54" y="54"/>
                    </a:cubicBezTo>
                    <a:cubicBezTo>
                      <a:pt x="55" y="54"/>
                      <a:pt x="56" y="53"/>
                      <a:pt x="55" y="52"/>
                    </a:cubicBezTo>
                    <a:cubicBezTo>
                      <a:pt x="55" y="51"/>
                      <a:pt x="52" y="50"/>
                      <a:pt x="52" y="49"/>
                    </a:cubicBezTo>
                    <a:cubicBezTo>
                      <a:pt x="52" y="48"/>
                      <a:pt x="52" y="46"/>
                      <a:pt x="53" y="46"/>
                    </a:cubicBezTo>
                    <a:cubicBezTo>
                      <a:pt x="54" y="45"/>
                      <a:pt x="55" y="44"/>
                      <a:pt x="56" y="44"/>
                    </a:cubicBezTo>
                    <a:cubicBezTo>
                      <a:pt x="57" y="45"/>
                      <a:pt x="59" y="45"/>
                      <a:pt x="60" y="46"/>
                    </a:cubicBezTo>
                    <a:cubicBezTo>
                      <a:pt x="60" y="48"/>
                      <a:pt x="61" y="48"/>
                      <a:pt x="62" y="48"/>
                    </a:cubicBezTo>
                    <a:cubicBezTo>
                      <a:pt x="62" y="48"/>
                      <a:pt x="62" y="46"/>
                      <a:pt x="61" y="44"/>
                    </a:cubicBezTo>
                    <a:cubicBezTo>
                      <a:pt x="59" y="42"/>
                      <a:pt x="56" y="41"/>
                      <a:pt x="55" y="40"/>
                    </a:cubicBezTo>
                    <a:cubicBezTo>
                      <a:pt x="54" y="40"/>
                      <a:pt x="49" y="38"/>
                      <a:pt x="49" y="37"/>
                    </a:cubicBezTo>
                    <a:cubicBezTo>
                      <a:pt x="49" y="36"/>
                      <a:pt x="51" y="36"/>
                      <a:pt x="50" y="35"/>
                    </a:cubicBezTo>
                    <a:cubicBezTo>
                      <a:pt x="49" y="35"/>
                      <a:pt x="49" y="35"/>
                      <a:pt x="47" y="35"/>
                    </a:cubicBezTo>
                    <a:cubicBezTo>
                      <a:pt x="45" y="35"/>
                      <a:pt x="44" y="34"/>
                      <a:pt x="43" y="33"/>
                    </a:cubicBezTo>
                    <a:cubicBezTo>
                      <a:pt x="42" y="32"/>
                      <a:pt x="39" y="29"/>
                      <a:pt x="38" y="27"/>
                    </a:cubicBezTo>
                    <a:cubicBezTo>
                      <a:pt x="38" y="25"/>
                      <a:pt x="38" y="24"/>
                      <a:pt x="36" y="23"/>
                    </a:cubicBezTo>
                    <a:cubicBezTo>
                      <a:pt x="34" y="22"/>
                      <a:pt x="31" y="20"/>
                      <a:pt x="31" y="19"/>
                    </a:cubicBezTo>
                    <a:cubicBezTo>
                      <a:pt x="30" y="17"/>
                      <a:pt x="31" y="16"/>
                      <a:pt x="31" y="15"/>
                    </a:cubicBezTo>
                    <a:cubicBezTo>
                      <a:pt x="32" y="15"/>
                      <a:pt x="32" y="15"/>
                      <a:pt x="31" y="14"/>
                    </a:cubicBezTo>
                    <a:cubicBezTo>
                      <a:pt x="31" y="13"/>
                      <a:pt x="31" y="11"/>
                      <a:pt x="32" y="11"/>
                    </a:cubicBezTo>
                    <a:cubicBezTo>
                      <a:pt x="33" y="10"/>
                      <a:pt x="34" y="11"/>
                      <a:pt x="34" y="10"/>
                    </a:cubicBezTo>
                    <a:cubicBezTo>
                      <a:pt x="34" y="10"/>
                      <a:pt x="34" y="9"/>
                      <a:pt x="35" y="9"/>
                    </a:cubicBezTo>
                    <a:cubicBezTo>
                      <a:pt x="36" y="9"/>
                      <a:pt x="38" y="8"/>
                      <a:pt x="38" y="9"/>
                    </a:cubicBezTo>
                    <a:cubicBezTo>
                      <a:pt x="38" y="10"/>
                      <a:pt x="38" y="10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9" y="11"/>
                      <a:pt x="41" y="10"/>
                      <a:pt x="41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8" name="Freeform 629">
                <a:extLst>
                  <a:ext uri="{FF2B5EF4-FFF2-40B4-BE49-F238E27FC236}">
                    <a16:creationId xmlns:a16="http://schemas.microsoft.com/office/drawing/2014/main" id="{CCFE873E-89C0-4420-BD43-2115C60ED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" y="-621"/>
                <a:ext cx="77" cy="75"/>
              </a:xfrm>
              <a:custGeom>
                <a:avLst/>
                <a:gdLst>
                  <a:gd name="T0" fmla="*/ 12 w 29"/>
                  <a:gd name="T1" fmla="*/ 11 h 28"/>
                  <a:gd name="T2" fmla="*/ 21 w 29"/>
                  <a:gd name="T3" fmla="*/ 10 h 28"/>
                  <a:gd name="T4" fmla="*/ 29 w 29"/>
                  <a:gd name="T5" fmla="*/ 13 h 28"/>
                  <a:gd name="T6" fmla="*/ 29 w 29"/>
                  <a:gd name="T7" fmla="*/ 13 h 28"/>
                  <a:gd name="T8" fmla="*/ 29 w 29"/>
                  <a:gd name="T9" fmla="*/ 12 h 28"/>
                  <a:gd name="T10" fmla="*/ 26 w 29"/>
                  <a:gd name="T11" fmla="*/ 5 h 28"/>
                  <a:gd name="T12" fmla="*/ 19 w 29"/>
                  <a:gd name="T13" fmla="*/ 4 h 28"/>
                  <a:gd name="T14" fmla="*/ 13 w 29"/>
                  <a:gd name="T15" fmla="*/ 0 h 28"/>
                  <a:gd name="T16" fmla="*/ 10 w 29"/>
                  <a:gd name="T17" fmla="*/ 3 h 28"/>
                  <a:gd name="T18" fmla="*/ 9 w 29"/>
                  <a:gd name="T19" fmla="*/ 6 h 28"/>
                  <a:gd name="T20" fmla="*/ 6 w 29"/>
                  <a:gd name="T21" fmla="*/ 8 h 28"/>
                  <a:gd name="T22" fmla="*/ 3 w 29"/>
                  <a:gd name="T23" fmla="*/ 7 h 28"/>
                  <a:gd name="T24" fmla="*/ 0 w 29"/>
                  <a:gd name="T25" fmla="*/ 8 h 28"/>
                  <a:gd name="T26" fmla="*/ 0 w 29"/>
                  <a:gd name="T27" fmla="*/ 8 h 28"/>
                  <a:gd name="T28" fmla="*/ 0 w 29"/>
                  <a:gd name="T29" fmla="*/ 9 h 28"/>
                  <a:gd name="T30" fmla="*/ 1 w 29"/>
                  <a:gd name="T31" fmla="*/ 12 h 28"/>
                  <a:gd name="T32" fmla="*/ 3 w 29"/>
                  <a:gd name="T33" fmla="*/ 12 h 28"/>
                  <a:gd name="T34" fmla="*/ 4 w 29"/>
                  <a:gd name="T35" fmla="*/ 14 h 28"/>
                  <a:gd name="T36" fmla="*/ 4 w 29"/>
                  <a:gd name="T37" fmla="*/ 11 h 28"/>
                  <a:gd name="T38" fmla="*/ 6 w 29"/>
                  <a:gd name="T39" fmla="*/ 11 h 28"/>
                  <a:gd name="T40" fmla="*/ 8 w 29"/>
                  <a:gd name="T41" fmla="*/ 15 h 28"/>
                  <a:gd name="T42" fmla="*/ 11 w 29"/>
                  <a:gd name="T43" fmla="*/ 19 h 28"/>
                  <a:gd name="T44" fmla="*/ 14 w 29"/>
                  <a:gd name="T45" fmla="*/ 21 h 28"/>
                  <a:gd name="T46" fmla="*/ 18 w 29"/>
                  <a:gd name="T47" fmla="*/ 24 h 28"/>
                  <a:gd name="T48" fmla="*/ 25 w 29"/>
                  <a:gd name="T49" fmla="*/ 28 h 28"/>
                  <a:gd name="T50" fmla="*/ 25 w 29"/>
                  <a:gd name="T51" fmla="*/ 26 h 28"/>
                  <a:gd name="T52" fmla="*/ 14 w 29"/>
                  <a:gd name="T53" fmla="*/ 19 h 28"/>
                  <a:gd name="T54" fmla="*/ 12 w 29"/>
                  <a:gd name="T55" fmla="*/ 13 h 28"/>
                  <a:gd name="T56" fmla="*/ 12 w 29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" h="28">
                    <a:moveTo>
                      <a:pt x="12" y="11"/>
                    </a:moveTo>
                    <a:cubicBezTo>
                      <a:pt x="14" y="11"/>
                      <a:pt x="17" y="10"/>
                      <a:pt x="21" y="10"/>
                    </a:cubicBezTo>
                    <a:cubicBezTo>
                      <a:pt x="24" y="10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9"/>
                      <a:pt x="26" y="5"/>
                      <a:pt x="26" y="5"/>
                    </a:cubicBezTo>
                    <a:cubicBezTo>
                      <a:pt x="25" y="6"/>
                      <a:pt x="21" y="5"/>
                      <a:pt x="19" y="4"/>
                    </a:cubicBezTo>
                    <a:cubicBezTo>
                      <a:pt x="17" y="3"/>
                      <a:pt x="14" y="1"/>
                      <a:pt x="13" y="0"/>
                    </a:cubicBezTo>
                    <a:cubicBezTo>
                      <a:pt x="13" y="0"/>
                      <a:pt x="10" y="2"/>
                      <a:pt x="10" y="3"/>
                    </a:cubicBezTo>
                    <a:cubicBezTo>
                      <a:pt x="9" y="4"/>
                      <a:pt x="10" y="6"/>
                      <a:pt x="9" y="6"/>
                    </a:cubicBezTo>
                    <a:cubicBezTo>
                      <a:pt x="8" y="7"/>
                      <a:pt x="7" y="8"/>
                      <a:pt x="6" y="8"/>
                    </a:cubicBezTo>
                    <a:cubicBezTo>
                      <a:pt x="5" y="8"/>
                      <a:pt x="4" y="7"/>
                      <a:pt x="3" y="7"/>
                    </a:cubicBezTo>
                    <a:cubicBezTo>
                      <a:pt x="3" y="7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10"/>
                      <a:pt x="1" y="13"/>
                      <a:pt x="1" y="12"/>
                    </a:cubicBezTo>
                    <a:cubicBezTo>
                      <a:pt x="1" y="11"/>
                      <a:pt x="3" y="11"/>
                      <a:pt x="3" y="12"/>
                    </a:cubicBezTo>
                    <a:cubicBezTo>
                      <a:pt x="3" y="13"/>
                      <a:pt x="3" y="15"/>
                      <a:pt x="4" y="14"/>
                    </a:cubicBezTo>
                    <a:cubicBezTo>
                      <a:pt x="4" y="13"/>
                      <a:pt x="3" y="11"/>
                      <a:pt x="4" y="11"/>
                    </a:cubicBezTo>
                    <a:cubicBezTo>
                      <a:pt x="4" y="10"/>
                      <a:pt x="5" y="10"/>
                      <a:pt x="6" y="11"/>
                    </a:cubicBezTo>
                    <a:cubicBezTo>
                      <a:pt x="6" y="13"/>
                      <a:pt x="7" y="15"/>
                      <a:pt x="8" y="15"/>
                    </a:cubicBezTo>
                    <a:cubicBezTo>
                      <a:pt x="9" y="16"/>
                      <a:pt x="9" y="18"/>
                      <a:pt x="11" y="19"/>
                    </a:cubicBezTo>
                    <a:cubicBezTo>
                      <a:pt x="12" y="20"/>
                      <a:pt x="13" y="21"/>
                      <a:pt x="14" y="21"/>
                    </a:cubicBezTo>
                    <a:cubicBezTo>
                      <a:pt x="15" y="21"/>
                      <a:pt x="16" y="22"/>
                      <a:pt x="18" y="24"/>
                    </a:cubicBezTo>
                    <a:cubicBezTo>
                      <a:pt x="20" y="25"/>
                      <a:pt x="22" y="27"/>
                      <a:pt x="25" y="28"/>
                    </a:cubicBezTo>
                    <a:cubicBezTo>
                      <a:pt x="25" y="28"/>
                      <a:pt x="25" y="27"/>
                      <a:pt x="25" y="26"/>
                    </a:cubicBezTo>
                    <a:cubicBezTo>
                      <a:pt x="25" y="26"/>
                      <a:pt x="16" y="21"/>
                      <a:pt x="14" y="19"/>
                    </a:cubicBezTo>
                    <a:cubicBezTo>
                      <a:pt x="13" y="17"/>
                      <a:pt x="13" y="14"/>
                      <a:pt x="12" y="13"/>
                    </a:cubicBezTo>
                    <a:cubicBezTo>
                      <a:pt x="11" y="12"/>
                      <a:pt x="10" y="11"/>
                      <a:pt x="12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19" name="Freeform 630">
                <a:extLst>
                  <a:ext uri="{FF2B5EF4-FFF2-40B4-BE49-F238E27FC236}">
                    <a16:creationId xmlns:a16="http://schemas.microsoft.com/office/drawing/2014/main" id="{D99D6194-2313-45B6-97FD-6031FAA33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" y="-707"/>
                <a:ext cx="195" cy="166"/>
              </a:xfrm>
              <a:custGeom>
                <a:avLst/>
                <a:gdLst>
                  <a:gd name="T0" fmla="*/ 63 w 73"/>
                  <a:gd name="T1" fmla="*/ 34 h 62"/>
                  <a:gd name="T2" fmla="*/ 63 w 73"/>
                  <a:gd name="T3" fmla="*/ 31 h 62"/>
                  <a:gd name="T4" fmla="*/ 67 w 73"/>
                  <a:gd name="T5" fmla="*/ 26 h 62"/>
                  <a:gd name="T6" fmla="*/ 70 w 73"/>
                  <a:gd name="T7" fmla="*/ 25 h 62"/>
                  <a:gd name="T8" fmla="*/ 70 w 73"/>
                  <a:gd name="T9" fmla="*/ 25 h 62"/>
                  <a:gd name="T10" fmla="*/ 72 w 73"/>
                  <a:gd name="T11" fmla="*/ 16 h 62"/>
                  <a:gd name="T12" fmla="*/ 63 w 73"/>
                  <a:gd name="T13" fmla="*/ 12 h 62"/>
                  <a:gd name="T14" fmla="*/ 57 w 73"/>
                  <a:gd name="T15" fmla="*/ 11 h 62"/>
                  <a:gd name="T16" fmla="*/ 52 w 73"/>
                  <a:gd name="T17" fmla="*/ 9 h 62"/>
                  <a:gd name="T18" fmla="*/ 46 w 73"/>
                  <a:gd name="T19" fmla="*/ 4 h 62"/>
                  <a:gd name="T20" fmla="*/ 42 w 73"/>
                  <a:gd name="T21" fmla="*/ 0 h 62"/>
                  <a:gd name="T22" fmla="*/ 42 w 73"/>
                  <a:gd name="T23" fmla="*/ 0 h 62"/>
                  <a:gd name="T24" fmla="*/ 36 w 73"/>
                  <a:gd name="T25" fmla="*/ 4 h 62"/>
                  <a:gd name="T26" fmla="*/ 31 w 73"/>
                  <a:gd name="T27" fmla="*/ 9 h 62"/>
                  <a:gd name="T28" fmla="*/ 27 w 73"/>
                  <a:gd name="T29" fmla="*/ 13 h 62"/>
                  <a:gd name="T30" fmla="*/ 19 w 73"/>
                  <a:gd name="T31" fmla="*/ 10 h 62"/>
                  <a:gd name="T32" fmla="*/ 19 w 73"/>
                  <a:gd name="T33" fmla="*/ 16 h 62"/>
                  <a:gd name="T34" fmla="*/ 14 w 73"/>
                  <a:gd name="T35" fmla="*/ 18 h 62"/>
                  <a:gd name="T36" fmla="*/ 8 w 73"/>
                  <a:gd name="T37" fmla="*/ 16 h 62"/>
                  <a:gd name="T38" fmla="*/ 1 w 73"/>
                  <a:gd name="T39" fmla="*/ 19 h 62"/>
                  <a:gd name="T40" fmla="*/ 1 w 73"/>
                  <a:gd name="T41" fmla="*/ 22 h 62"/>
                  <a:gd name="T42" fmla="*/ 13 w 73"/>
                  <a:gd name="T43" fmla="*/ 26 h 62"/>
                  <a:gd name="T44" fmla="*/ 16 w 73"/>
                  <a:gd name="T45" fmla="*/ 28 h 62"/>
                  <a:gd name="T46" fmla="*/ 20 w 73"/>
                  <a:gd name="T47" fmla="*/ 34 h 62"/>
                  <a:gd name="T48" fmla="*/ 22 w 73"/>
                  <a:gd name="T49" fmla="*/ 39 h 62"/>
                  <a:gd name="T50" fmla="*/ 21 w 73"/>
                  <a:gd name="T51" fmla="*/ 40 h 62"/>
                  <a:gd name="T52" fmla="*/ 18 w 73"/>
                  <a:gd name="T53" fmla="*/ 54 h 62"/>
                  <a:gd name="T54" fmla="*/ 31 w 73"/>
                  <a:gd name="T55" fmla="*/ 58 h 62"/>
                  <a:gd name="T56" fmla="*/ 39 w 73"/>
                  <a:gd name="T57" fmla="*/ 61 h 62"/>
                  <a:gd name="T58" fmla="*/ 44 w 73"/>
                  <a:gd name="T59" fmla="*/ 57 h 62"/>
                  <a:gd name="T60" fmla="*/ 53 w 73"/>
                  <a:gd name="T61" fmla="*/ 53 h 62"/>
                  <a:gd name="T62" fmla="*/ 66 w 73"/>
                  <a:gd name="T63" fmla="*/ 53 h 62"/>
                  <a:gd name="T64" fmla="*/ 70 w 73"/>
                  <a:gd name="T65" fmla="*/ 50 h 62"/>
                  <a:gd name="T66" fmla="*/ 65 w 73"/>
                  <a:gd name="T67" fmla="*/ 44 h 62"/>
                  <a:gd name="T68" fmla="*/ 65 w 73"/>
                  <a:gd name="T69" fmla="*/ 38 h 62"/>
                  <a:gd name="T70" fmla="*/ 65 w 73"/>
                  <a:gd name="T71" fmla="*/ 36 h 62"/>
                  <a:gd name="T72" fmla="*/ 65 w 73"/>
                  <a:gd name="T7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" h="62">
                    <a:moveTo>
                      <a:pt x="65" y="34"/>
                    </a:moveTo>
                    <a:cubicBezTo>
                      <a:pt x="64" y="33"/>
                      <a:pt x="64" y="34"/>
                      <a:pt x="63" y="34"/>
                    </a:cubicBezTo>
                    <a:cubicBezTo>
                      <a:pt x="62" y="35"/>
                      <a:pt x="62" y="35"/>
                      <a:pt x="62" y="34"/>
                    </a:cubicBezTo>
                    <a:cubicBezTo>
                      <a:pt x="62" y="32"/>
                      <a:pt x="62" y="32"/>
                      <a:pt x="63" y="31"/>
                    </a:cubicBezTo>
                    <a:cubicBezTo>
                      <a:pt x="64" y="30"/>
                      <a:pt x="65" y="28"/>
                      <a:pt x="66" y="27"/>
                    </a:cubicBezTo>
                    <a:cubicBezTo>
                      <a:pt x="67" y="26"/>
                      <a:pt x="67" y="25"/>
                      <a:pt x="67" y="26"/>
                    </a:cubicBezTo>
                    <a:cubicBezTo>
                      <a:pt x="67" y="27"/>
                      <a:pt x="69" y="26"/>
                      <a:pt x="69" y="26"/>
                    </a:cubicBezTo>
                    <a:cubicBezTo>
                      <a:pt x="69" y="26"/>
                      <a:pt x="70" y="26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0" y="21"/>
                      <a:pt x="71" y="17"/>
                      <a:pt x="72" y="16"/>
                    </a:cubicBezTo>
                    <a:cubicBezTo>
                      <a:pt x="73" y="15"/>
                      <a:pt x="68" y="14"/>
                      <a:pt x="66" y="14"/>
                    </a:cubicBezTo>
                    <a:cubicBezTo>
                      <a:pt x="64" y="14"/>
                      <a:pt x="63" y="13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59" y="12"/>
                      <a:pt x="57" y="11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4" y="7"/>
                      <a:pt x="54" y="9"/>
                      <a:pt x="52" y="9"/>
                    </a:cubicBezTo>
                    <a:cubicBezTo>
                      <a:pt x="51" y="9"/>
                      <a:pt x="51" y="8"/>
                      <a:pt x="50" y="7"/>
                    </a:cubicBezTo>
                    <a:cubicBezTo>
                      <a:pt x="49" y="5"/>
                      <a:pt x="48" y="5"/>
                      <a:pt x="46" y="4"/>
                    </a:cubicBezTo>
                    <a:cubicBezTo>
                      <a:pt x="45" y="4"/>
                      <a:pt x="44" y="3"/>
                      <a:pt x="43" y="2"/>
                    </a:cubicBezTo>
                    <a:cubicBezTo>
                      <a:pt x="42" y="2"/>
                      <a:pt x="42" y="1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39" y="0"/>
                      <a:pt x="38" y="1"/>
                    </a:cubicBezTo>
                    <a:cubicBezTo>
                      <a:pt x="37" y="1"/>
                      <a:pt x="36" y="3"/>
                      <a:pt x="36" y="4"/>
                    </a:cubicBezTo>
                    <a:cubicBezTo>
                      <a:pt x="36" y="6"/>
                      <a:pt x="36" y="6"/>
                      <a:pt x="35" y="7"/>
                    </a:cubicBezTo>
                    <a:cubicBezTo>
                      <a:pt x="34" y="8"/>
                      <a:pt x="32" y="9"/>
                      <a:pt x="31" y="9"/>
                    </a:cubicBezTo>
                    <a:cubicBezTo>
                      <a:pt x="29" y="10"/>
                      <a:pt x="29" y="10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ubicBezTo>
                      <a:pt x="26" y="13"/>
                      <a:pt x="22" y="13"/>
                      <a:pt x="21" y="12"/>
                    </a:cubicBezTo>
                    <a:cubicBezTo>
                      <a:pt x="21" y="12"/>
                      <a:pt x="20" y="11"/>
                      <a:pt x="19" y="10"/>
                    </a:cubicBezTo>
                    <a:cubicBezTo>
                      <a:pt x="18" y="10"/>
                      <a:pt x="16" y="10"/>
                      <a:pt x="17" y="11"/>
                    </a:cubicBezTo>
                    <a:cubicBezTo>
                      <a:pt x="18" y="13"/>
                      <a:pt x="19" y="16"/>
                      <a:pt x="19" y="16"/>
                    </a:cubicBezTo>
                    <a:cubicBezTo>
                      <a:pt x="20" y="17"/>
                      <a:pt x="19" y="18"/>
                      <a:pt x="17" y="18"/>
                    </a:cubicBezTo>
                    <a:cubicBezTo>
                      <a:pt x="16" y="18"/>
                      <a:pt x="15" y="18"/>
                      <a:pt x="14" y="18"/>
                    </a:cubicBezTo>
                    <a:cubicBezTo>
                      <a:pt x="14" y="18"/>
                      <a:pt x="12" y="18"/>
                      <a:pt x="12" y="18"/>
                    </a:cubicBezTo>
                    <a:cubicBezTo>
                      <a:pt x="11" y="17"/>
                      <a:pt x="9" y="16"/>
                      <a:pt x="8" y="16"/>
                    </a:cubicBezTo>
                    <a:cubicBezTo>
                      <a:pt x="8" y="16"/>
                      <a:pt x="4" y="18"/>
                      <a:pt x="2" y="18"/>
                    </a:cubicBezTo>
                    <a:cubicBezTo>
                      <a:pt x="1" y="19"/>
                      <a:pt x="0" y="19"/>
                      <a:pt x="1" y="19"/>
                    </a:cubicBezTo>
                    <a:cubicBezTo>
                      <a:pt x="2" y="20"/>
                      <a:pt x="3" y="21"/>
                      <a:pt x="2" y="21"/>
                    </a:cubicBezTo>
                    <a:cubicBezTo>
                      <a:pt x="2" y="21"/>
                      <a:pt x="0" y="22"/>
                      <a:pt x="1" y="22"/>
                    </a:cubicBezTo>
                    <a:cubicBezTo>
                      <a:pt x="1" y="22"/>
                      <a:pt x="4" y="24"/>
                      <a:pt x="6" y="24"/>
                    </a:cubicBezTo>
                    <a:cubicBezTo>
                      <a:pt x="8" y="24"/>
                      <a:pt x="11" y="25"/>
                      <a:pt x="13" y="26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30"/>
                      <a:pt x="16" y="31"/>
                    </a:cubicBezTo>
                    <a:cubicBezTo>
                      <a:pt x="17" y="32"/>
                      <a:pt x="19" y="34"/>
                      <a:pt x="20" y="34"/>
                    </a:cubicBezTo>
                    <a:cubicBezTo>
                      <a:pt x="21" y="34"/>
                      <a:pt x="22" y="36"/>
                      <a:pt x="21" y="37"/>
                    </a:cubicBezTo>
                    <a:cubicBezTo>
                      <a:pt x="21" y="38"/>
                      <a:pt x="20" y="38"/>
                      <a:pt x="22" y="39"/>
                    </a:cubicBezTo>
                    <a:cubicBezTo>
                      <a:pt x="23" y="40"/>
                      <a:pt x="24" y="43"/>
                      <a:pt x="23" y="42"/>
                    </a:cubicBezTo>
                    <a:cubicBezTo>
                      <a:pt x="22" y="41"/>
                      <a:pt x="21" y="38"/>
                      <a:pt x="21" y="40"/>
                    </a:cubicBezTo>
                    <a:cubicBezTo>
                      <a:pt x="21" y="41"/>
                      <a:pt x="19" y="51"/>
                      <a:pt x="19" y="52"/>
                    </a:cubicBezTo>
                    <a:cubicBezTo>
                      <a:pt x="19" y="53"/>
                      <a:pt x="18" y="54"/>
                      <a:pt x="18" y="54"/>
                    </a:cubicBezTo>
                    <a:cubicBezTo>
                      <a:pt x="19" y="56"/>
                      <a:pt x="22" y="58"/>
                      <a:pt x="25" y="58"/>
                    </a:cubicBezTo>
                    <a:cubicBezTo>
                      <a:pt x="29" y="59"/>
                      <a:pt x="29" y="59"/>
                      <a:pt x="31" y="58"/>
                    </a:cubicBezTo>
                    <a:cubicBezTo>
                      <a:pt x="33" y="58"/>
                      <a:pt x="34" y="59"/>
                      <a:pt x="36" y="60"/>
                    </a:cubicBezTo>
                    <a:cubicBezTo>
                      <a:pt x="37" y="61"/>
                      <a:pt x="37" y="61"/>
                      <a:pt x="39" y="61"/>
                    </a:cubicBezTo>
                    <a:cubicBezTo>
                      <a:pt x="42" y="62"/>
                      <a:pt x="43" y="61"/>
                      <a:pt x="45" y="61"/>
                    </a:cubicBezTo>
                    <a:cubicBezTo>
                      <a:pt x="44" y="59"/>
                      <a:pt x="44" y="58"/>
                      <a:pt x="44" y="57"/>
                    </a:cubicBezTo>
                    <a:cubicBezTo>
                      <a:pt x="45" y="55"/>
                      <a:pt x="46" y="53"/>
                      <a:pt x="48" y="53"/>
                    </a:cubicBezTo>
                    <a:cubicBezTo>
                      <a:pt x="50" y="53"/>
                      <a:pt x="51" y="53"/>
                      <a:pt x="53" y="53"/>
                    </a:cubicBezTo>
                    <a:cubicBezTo>
                      <a:pt x="55" y="54"/>
                      <a:pt x="57" y="56"/>
                      <a:pt x="60" y="56"/>
                    </a:cubicBezTo>
                    <a:cubicBezTo>
                      <a:pt x="62" y="56"/>
                      <a:pt x="65" y="54"/>
                      <a:pt x="66" y="53"/>
                    </a:cubicBezTo>
                    <a:cubicBezTo>
                      <a:pt x="67" y="53"/>
                      <a:pt x="68" y="52"/>
                      <a:pt x="69" y="52"/>
                    </a:cubicBezTo>
                    <a:cubicBezTo>
                      <a:pt x="70" y="51"/>
                      <a:pt x="70" y="50"/>
                      <a:pt x="70" y="50"/>
                    </a:cubicBezTo>
                    <a:cubicBezTo>
                      <a:pt x="70" y="49"/>
                      <a:pt x="67" y="50"/>
                      <a:pt x="67" y="48"/>
                    </a:cubicBezTo>
                    <a:cubicBezTo>
                      <a:pt x="66" y="47"/>
                      <a:pt x="65" y="44"/>
                      <a:pt x="65" y="44"/>
                    </a:cubicBezTo>
                    <a:cubicBezTo>
                      <a:pt x="65" y="43"/>
                      <a:pt x="66" y="42"/>
                      <a:pt x="67" y="41"/>
                    </a:cubicBezTo>
                    <a:cubicBezTo>
                      <a:pt x="67" y="40"/>
                      <a:pt x="66" y="39"/>
                      <a:pt x="65" y="38"/>
                    </a:cubicBezTo>
                    <a:cubicBezTo>
                      <a:pt x="65" y="37"/>
                      <a:pt x="65" y="37"/>
                      <a:pt x="65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5"/>
                      <a:pt x="65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0" name="Freeform 631">
                <a:extLst>
                  <a:ext uri="{FF2B5EF4-FFF2-40B4-BE49-F238E27FC236}">
                    <a16:creationId xmlns:a16="http://schemas.microsoft.com/office/drawing/2014/main" id="{BDE6A827-7937-4DA4-A07A-91FEA0FC8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5" y="-642"/>
                <a:ext cx="64" cy="37"/>
              </a:xfrm>
              <a:custGeom>
                <a:avLst/>
                <a:gdLst>
                  <a:gd name="T0" fmla="*/ 18 w 24"/>
                  <a:gd name="T1" fmla="*/ 1 h 14"/>
                  <a:gd name="T2" fmla="*/ 18 w 24"/>
                  <a:gd name="T3" fmla="*/ 1 h 14"/>
                  <a:gd name="T4" fmla="*/ 13 w 24"/>
                  <a:gd name="T5" fmla="*/ 1 h 14"/>
                  <a:gd name="T6" fmla="*/ 8 w 24"/>
                  <a:gd name="T7" fmla="*/ 1 h 14"/>
                  <a:gd name="T8" fmla="*/ 8 w 24"/>
                  <a:gd name="T9" fmla="*/ 1 h 14"/>
                  <a:gd name="T10" fmla="*/ 7 w 24"/>
                  <a:gd name="T11" fmla="*/ 2 h 14"/>
                  <a:gd name="T12" fmla="*/ 5 w 24"/>
                  <a:gd name="T13" fmla="*/ 2 h 14"/>
                  <a:gd name="T14" fmla="*/ 4 w 24"/>
                  <a:gd name="T15" fmla="*/ 3 h 14"/>
                  <a:gd name="T16" fmla="*/ 1 w 24"/>
                  <a:gd name="T17" fmla="*/ 7 h 14"/>
                  <a:gd name="T18" fmla="*/ 0 w 24"/>
                  <a:gd name="T19" fmla="*/ 10 h 14"/>
                  <a:gd name="T20" fmla="*/ 1 w 24"/>
                  <a:gd name="T21" fmla="*/ 10 h 14"/>
                  <a:gd name="T22" fmla="*/ 3 w 24"/>
                  <a:gd name="T23" fmla="*/ 10 h 14"/>
                  <a:gd name="T24" fmla="*/ 3 w 24"/>
                  <a:gd name="T25" fmla="*/ 12 h 14"/>
                  <a:gd name="T26" fmla="*/ 3 w 24"/>
                  <a:gd name="T27" fmla="*/ 12 h 14"/>
                  <a:gd name="T28" fmla="*/ 9 w 24"/>
                  <a:gd name="T29" fmla="*/ 12 h 14"/>
                  <a:gd name="T30" fmla="*/ 12 w 24"/>
                  <a:gd name="T31" fmla="*/ 10 h 14"/>
                  <a:gd name="T32" fmla="*/ 15 w 24"/>
                  <a:gd name="T33" fmla="*/ 13 h 14"/>
                  <a:gd name="T34" fmla="*/ 17 w 24"/>
                  <a:gd name="T35" fmla="*/ 11 h 14"/>
                  <a:gd name="T36" fmla="*/ 18 w 24"/>
                  <a:gd name="T37" fmla="*/ 10 h 14"/>
                  <a:gd name="T38" fmla="*/ 21 w 24"/>
                  <a:gd name="T39" fmla="*/ 10 h 14"/>
                  <a:gd name="T40" fmla="*/ 23 w 24"/>
                  <a:gd name="T41" fmla="*/ 8 h 14"/>
                  <a:gd name="T42" fmla="*/ 24 w 24"/>
                  <a:gd name="T43" fmla="*/ 6 h 14"/>
                  <a:gd name="T44" fmla="*/ 19 w 24"/>
                  <a:gd name="T45" fmla="*/ 4 h 14"/>
                  <a:gd name="T46" fmla="*/ 18 w 24"/>
                  <a:gd name="T4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14"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1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5" y="3"/>
                      <a:pt x="5" y="2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3" y="4"/>
                      <a:pt x="2" y="6"/>
                      <a:pt x="1" y="7"/>
                    </a:cubicBezTo>
                    <a:cubicBezTo>
                      <a:pt x="0" y="8"/>
                      <a:pt x="0" y="8"/>
                      <a:pt x="0" y="10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2" y="10"/>
                      <a:pt x="2" y="9"/>
                      <a:pt x="3" y="10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8" y="12"/>
                      <a:pt x="9" y="12"/>
                    </a:cubicBezTo>
                    <a:cubicBezTo>
                      <a:pt x="10" y="12"/>
                      <a:pt x="11" y="11"/>
                      <a:pt x="12" y="10"/>
                    </a:cubicBezTo>
                    <a:cubicBezTo>
                      <a:pt x="13" y="9"/>
                      <a:pt x="14" y="13"/>
                      <a:pt x="15" y="13"/>
                    </a:cubicBezTo>
                    <a:cubicBezTo>
                      <a:pt x="16" y="14"/>
                      <a:pt x="16" y="12"/>
                      <a:pt x="17" y="11"/>
                    </a:cubicBezTo>
                    <a:cubicBezTo>
                      <a:pt x="17" y="10"/>
                      <a:pt x="17" y="9"/>
                      <a:pt x="18" y="10"/>
                    </a:cubicBezTo>
                    <a:cubicBezTo>
                      <a:pt x="18" y="11"/>
                      <a:pt x="20" y="10"/>
                      <a:pt x="21" y="10"/>
                    </a:cubicBezTo>
                    <a:cubicBezTo>
                      <a:pt x="23" y="10"/>
                      <a:pt x="22" y="8"/>
                      <a:pt x="23" y="8"/>
                    </a:cubicBezTo>
                    <a:cubicBezTo>
                      <a:pt x="24" y="8"/>
                      <a:pt x="23" y="7"/>
                      <a:pt x="24" y="6"/>
                    </a:cubicBezTo>
                    <a:cubicBezTo>
                      <a:pt x="24" y="6"/>
                      <a:pt x="20" y="5"/>
                      <a:pt x="19" y="4"/>
                    </a:cubicBezTo>
                    <a:cubicBezTo>
                      <a:pt x="18" y="3"/>
                      <a:pt x="18" y="1"/>
                      <a:pt x="18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1" name="Freeform 632">
                <a:extLst>
                  <a:ext uri="{FF2B5EF4-FFF2-40B4-BE49-F238E27FC236}">
                    <a16:creationId xmlns:a16="http://schemas.microsoft.com/office/drawing/2014/main" id="{C3A6DB49-9921-4F3A-B005-C8588093F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" y="-715"/>
                <a:ext cx="56" cy="40"/>
              </a:xfrm>
              <a:custGeom>
                <a:avLst/>
                <a:gdLst>
                  <a:gd name="T0" fmla="*/ 19 w 21"/>
                  <a:gd name="T1" fmla="*/ 11 h 15"/>
                  <a:gd name="T2" fmla="*/ 20 w 21"/>
                  <a:gd name="T3" fmla="*/ 9 h 15"/>
                  <a:gd name="T4" fmla="*/ 20 w 21"/>
                  <a:gd name="T5" fmla="*/ 6 h 15"/>
                  <a:gd name="T6" fmla="*/ 19 w 21"/>
                  <a:gd name="T7" fmla="*/ 5 h 15"/>
                  <a:gd name="T8" fmla="*/ 17 w 21"/>
                  <a:gd name="T9" fmla="*/ 3 h 15"/>
                  <a:gd name="T10" fmla="*/ 12 w 21"/>
                  <a:gd name="T11" fmla="*/ 0 h 15"/>
                  <a:gd name="T12" fmla="*/ 9 w 21"/>
                  <a:gd name="T13" fmla="*/ 1 h 15"/>
                  <a:gd name="T14" fmla="*/ 3 w 21"/>
                  <a:gd name="T15" fmla="*/ 1 h 15"/>
                  <a:gd name="T16" fmla="*/ 3 w 21"/>
                  <a:gd name="T17" fmla="*/ 1 h 15"/>
                  <a:gd name="T18" fmla="*/ 1 w 21"/>
                  <a:gd name="T19" fmla="*/ 2 h 15"/>
                  <a:gd name="T20" fmla="*/ 0 w 21"/>
                  <a:gd name="T21" fmla="*/ 3 h 15"/>
                  <a:gd name="T22" fmla="*/ 0 w 21"/>
                  <a:gd name="T23" fmla="*/ 3 h 15"/>
                  <a:gd name="T24" fmla="*/ 1 w 21"/>
                  <a:gd name="T25" fmla="*/ 5 h 15"/>
                  <a:gd name="T26" fmla="*/ 4 w 21"/>
                  <a:gd name="T27" fmla="*/ 7 h 15"/>
                  <a:gd name="T28" fmla="*/ 8 w 21"/>
                  <a:gd name="T29" fmla="*/ 10 h 15"/>
                  <a:gd name="T30" fmla="*/ 10 w 21"/>
                  <a:gd name="T31" fmla="*/ 12 h 15"/>
                  <a:gd name="T32" fmla="*/ 12 w 21"/>
                  <a:gd name="T33" fmla="*/ 10 h 15"/>
                  <a:gd name="T34" fmla="*/ 15 w 21"/>
                  <a:gd name="T35" fmla="*/ 14 h 15"/>
                  <a:gd name="T36" fmla="*/ 18 w 21"/>
                  <a:gd name="T37" fmla="*/ 15 h 15"/>
                  <a:gd name="T38" fmla="*/ 19 w 21"/>
                  <a:gd name="T3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15">
                    <a:moveTo>
                      <a:pt x="19" y="11"/>
                    </a:moveTo>
                    <a:cubicBezTo>
                      <a:pt x="18" y="10"/>
                      <a:pt x="20" y="9"/>
                      <a:pt x="20" y="9"/>
                    </a:cubicBezTo>
                    <a:cubicBezTo>
                      <a:pt x="21" y="8"/>
                      <a:pt x="20" y="7"/>
                      <a:pt x="20" y="6"/>
                    </a:cubicBezTo>
                    <a:cubicBezTo>
                      <a:pt x="19" y="6"/>
                      <a:pt x="19" y="5"/>
                      <a:pt x="19" y="5"/>
                    </a:cubicBezTo>
                    <a:cubicBezTo>
                      <a:pt x="19" y="5"/>
                      <a:pt x="19" y="4"/>
                      <a:pt x="17" y="3"/>
                    </a:cubicBezTo>
                    <a:cubicBezTo>
                      <a:pt x="15" y="1"/>
                      <a:pt x="14" y="0"/>
                      <a:pt x="12" y="0"/>
                    </a:cubicBezTo>
                    <a:cubicBezTo>
                      <a:pt x="11" y="0"/>
                      <a:pt x="9" y="0"/>
                      <a:pt x="9" y="1"/>
                    </a:cubicBezTo>
                    <a:cubicBezTo>
                      <a:pt x="8" y="1"/>
                      <a:pt x="6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8"/>
                      <a:pt x="7" y="8"/>
                      <a:pt x="8" y="10"/>
                    </a:cubicBezTo>
                    <a:cubicBezTo>
                      <a:pt x="9" y="11"/>
                      <a:pt x="9" y="12"/>
                      <a:pt x="10" y="12"/>
                    </a:cubicBezTo>
                    <a:cubicBezTo>
                      <a:pt x="12" y="12"/>
                      <a:pt x="12" y="10"/>
                      <a:pt x="12" y="10"/>
                    </a:cubicBezTo>
                    <a:cubicBezTo>
                      <a:pt x="12" y="11"/>
                      <a:pt x="13" y="12"/>
                      <a:pt x="15" y="14"/>
                    </a:cubicBezTo>
                    <a:cubicBezTo>
                      <a:pt x="16" y="14"/>
                      <a:pt x="17" y="15"/>
                      <a:pt x="18" y="15"/>
                    </a:cubicBezTo>
                    <a:cubicBezTo>
                      <a:pt x="18" y="15"/>
                      <a:pt x="17" y="11"/>
                      <a:pt x="19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2" name="Freeform 633">
                <a:extLst>
                  <a:ext uri="{FF2B5EF4-FFF2-40B4-BE49-F238E27FC236}">
                    <a16:creationId xmlns:a16="http://schemas.microsoft.com/office/drawing/2014/main" id="{39FEC962-106C-4180-850A-46A6E31C9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7" y="-685"/>
                <a:ext cx="11" cy="10"/>
              </a:xfrm>
              <a:custGeom>
                <a:avLst/>
                <a:gdLst>
                  <a:gd name="T0" fmla="*/ 2 w 4"/>
                  <a:gd name="T1" fmla="*/ 0 h 4"/>
                  <a:gd name="T2" fmla="*/ 1 w 4"/>
                  <a:gd name="T3" fmla="*/ 4 h 4"/>
                  <a:gd name="T4" fmla="*/ 4 w 4"/>
                  <a:gd name="T5" fmla="*/ 4 h 4"/>
                  <a:gd name="T6" fmla="*/ 4 w 4"/>
                  <a:gd name="T7" fmla="*/ 4 h 4"/>
                  <a:gd name="T8" fmla="*/ 4 w 4"/>
                  <a:gd name="T9" fmla="*/ 3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0" y="0"/>
                      <a:pt x="1" y="4"/>
                      <a:pt x="1" y="4"/>
                    </a:cubicBezTo>
                    <a:cubicBezTo>
                      <a:pt x="2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2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3" name="Freeform 634">
                <a:extLst>
                  <a:ext uri="{FF2B5EF4-FFF2-40B4-BE49-F238E27FC236}">
                    <a16:creationId xmlns:a16="http://schemas.microsoft.com/office/drawing/2014/main" id="{798F5042-DF20-4E4E-AF52-6B562B680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" y="-755"/>
                <a:ext cx="59" cy="54"/>
              </a:xfrm>
              <a:custGeom>
                <a:avLst/>
                <a:gdLst>
                  <a:gd name="T0" fmla="*/ 6 w 22"/>
                  <a:gd name="T1" fmla="*/ 16 h 20"/>
                  <a:gd name="T2" fmla="*/ 9 w 22"/>
                  <a:gd name="T3" fmla="*/ 15 h 20"/>
                  <a:gd name="T4" fmla="*/ 14 w 22"/>
                  <a:gd name="T5" fmla="*/ 18 h 20"/>
                  <a:gd name="T6" fmla="*/ 16 w 22"/>
                  <a:gd name="T7" fmla="*/ 20 h 20"/>
                  <a:gd name="T8" fmla="*/ 16 w 22"/>
                  <a:gd name="T9" fmla="*/ 20 h 20"/>
                  <a:gd name="T10" fmla="*/ 17 w 22"/>
                  <a:gd name="T11" fmla="*/ 18 h 20"/>
                  <a:gd name="T12" fmla="*/ 15 w 22"/>
                  <a:gd name="T13" fmla="*/ 12 h 20"/>
                  <a:gd name="T14" fmla="*/ 19 w 22"/>
                  <a:gd name="T15" fmla="*/ 12 h 20"/>
                  <a:gd name="T16" fmla="*/ 21 w 22"/>
                  <a:gd name="T17" fmla="*/ 8 h 20"/>
                  <a:gd name="T18" fmla="*/ 21 w 22"/>
                  <a:gd name="T19" fmla="*/ 6 h 20"/>
                  <a:gd name="T20" fmla="*/ 22 w 22"/>
                  <a:gd name="T21" fmla="*/ 3 h 20"/>
                  <a:gd name="T22" fmla="*/ 22 w 22"/>
                  <a:gd name="T23" fmla="*/ 0 h 20"/>
                  <a:gd name="T24" fmla="*/ 21 w 22"/>
                  <a:gd name="T25" fmla="*/ 1 h 20"/>
                  <a:gd name="T26" fmla="*/ 19 w 22"/>
                  <a:gd name="T27" fmla="*/ 0 h 20"/>
                  <a:gd name="T28" fmla="*/ 17 w 22"/>
                  <a:gd name="T29" fmla="*/ 1 h 20"/>
                  <a:gd name="T30" fmla="*/ 14 w 22"/>
                  <a:gd name="T31" fmla="*/ 1 h 20"/>
                  <a:gd name="T32" fmla="*/ 12 w 22"/>
                  <a:gd name="T33" fmla="*/ 3 h 20"/>
                  <a:gd name="T34" fmla="*/ 13 w 22"/>
                  <a:gd name="T35" fmla="*/ 4 h 20"/>
                  <a:gd name="T36" fmla="*/ 13 w 22"/>
                  <a:gd name="T37" fmla="*/ 6 h 20"/>
                  <a:gd name="T38" fmla="*/ 11 w 22"/>
                  <a:gd name="T39" fmla="*/ 6 h 20"/>
                  <a:gd name="T40" fmla="*/ 11 w 22"/>
                  <a:gd name="T41" fmla="*/ 4 h 20"/>
                  <a:gd name="T42" fmla="*/ 9 w 22"/>
                  <a:gd name="T43" fmla="*/ 6 h 20"/>
                  <a:gd name="T44" fmla="*/ 7 w 22"/>
                  <a:gd name="T45" fmla="*/ 8 h 20"/>
                  <a:gd name="T46" fmla="*/ 6 w 22"/>
                  <a:gd name="T47" fmla="*/ 10 h 20"/>
                  <a:gd name="T48" fmla="*/ 5 w 22"/>
                  <a:gd name="T49" fmla="*/ 12 h 20"/>
                  <a:gd name="T50" fmla="*/ 5 w 22"/>
                  <a:gd name="T51" fmla="*/ 13 h 20"/>
                  <a:gd name="T52" fmla="*/ 6 w 22"/>
                  <a:gd name="T53" fmla="*/ 13 h 20"/>
                  <a:gd name="T54" fmla="*/ 4 w 22"/>
                  <a:gd name="T55" fmla="*/ 13 h 20"/>
                  <a:gd name="T56" fmla="*/ 4 w 22"/>
                  <a:gd name="T57" fmla="*/ 13 h 20"/>
                  <a:gd name="T58" fmla="*/ 5 w 22"/>
                  <a:gd name="T59" fmla="*/ 14 h 20"/>
                  <a:gd name="T60" fmla="*/ 3 w 22"/>
                  <a:gd name="T61" fmla="*/ 14 h 20"/>
                  <a:gd name="T62" fmla="*/ 3 w 22"/>
                  <a:gd name="T63" fmla="*/ 14 h 20"/>
                  <a:gd name="T64" fmla="*/ 5 w 22"/>
                  <a:gd name="T65" fmla="*/ 15 h 20"/>
                  <a:gd name="T66" fmla="*/ 4 w 22"/>
                  <a:gd name="T67" fmla="*/ 15 h 20"/>
                  <a:gd name="T68" fmla="*/ 3 w 22"/>
                  <a:gd name="T69" fmla="*/ 15 h 20"/>
                  <a:gd name="T70" fmla="*/ 3 w 22"/>
                  <a:gd name="T71" fmla="*/ 15 h 20"/>
                  <a:gd name="T72" fmla="*/ 2 w 22"/>
                  <a:gd name="T73" fmla="*/ 15 h 20"/>
                  <a:gd name="T74" fmla="*/ 3 w 22"/>
                  <a:gd name="T75" fmla="*/ 16 h 20"/>
                  <a:gd name="T76" fmla="*/ 2 w 22"/>
                  <a:gd name="T77" fmla="*/ 16 h 20"/>
                  <a:gd name="T78" fmla="*/ 1 w 22"/>
                  <a:gd name="T79" fmla="*/ 16 h 20"/>
                  <a:gd name="T80" fmla="*/ 0 w 22"/>
                  <a:gd name="T81" fmla="*/ 16 h 20"/>
                  <a:gd name="T82" fmla="*/ 0 w 22"/>
                  <a:gd name="T83" fmla="*/ 16 h 20"/>
                  <a:gd name="T84" fmla="*/ 6 w 22"/>
                  <a:gd name="T8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20">
                    <a:moveTo>
                      <a:pt x="6" y="16"/>
                    </a:moveTo>
                    <a:cubicBezTo>
                      <a:pt x="6" y="15"/>
                      <a:pt x="8" y="15"/>
                      <a:pt x="9" y="15"/>
                    </a:cubicBezTo>
                    <a:cubicBezTo>
                      <a:pt x="11" y="15"/>
                      <a:pt x="12" y="16"/>
                      <a:pt x="14" y="18"/>
                    </a:cubicBezTo>
                    <a:cubicBezTo>
                      <a:pt x="16" y="19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7" y="17"/>
                      <a:pt x="16" y="14"/>
                      <a:pt x="15" y="12"/>
                    </a:cubicBezTo>
                    <a:cubicBezTo>
                      <a:pt x="15" y="11"/>
                      <a:pt x="17" y="12"/>
                      <a:pt x="19" y="12"/>
                    </a:cubicBezTo>
                    <a:cubicBezTo>
                      <a:pt x="20" y="12"/>
                      <a:pt x="21" y="9"/>
                      <a:pt x="21" y="8"/>
                    </a:cubicBezTo>
                    <a:cubicBezTo>
                      <a:pt x="21" y="7"/>
                      <a:pt x="20" y="6"/>
                      <a:pt x="21" y="6"/>
                    </a:cubicBezTo>
                    <a:cubicBezTo>
                      <a:pt x="22" y="6"/>
                      <a:pt x="22" y="4"/>
                      <a:pt x="22" y="3"/>
                    </a:cubicBezTo>
                    <a:cubicBezTo>
                      <a:pt x="22" y="2"/>
                      <a:pt x="22" y="1"/>
                      <a:pt x="22" y="0"/>
                    </a:cubicBezTo>
                    <a:cubicBezTo>
                      <a:pt x="22" y="0"/>
                      <a:pt x="21" y="1"/>
                      <a:pt x="21" y="1"/>
                    </a:cubicBezTo>
                    <a:cubicBezTo>
                      <a:pt x="21" y="1"/>
                      <a:pt x="19" y="0"/>
                      <a:pt x="19" y="0"/>
                    </a:cubicBezTo>
                    <a:cubicBezTo>
                      <a:pt x="18" y="0"/>
                      <a:pt x="18" y="1"/>
                      <a:pt x="17" y="1"/>
                    </a:cubicBezTo>
                    <a:cubicBezTo>
                      <a:pt x="17" y="1"/>
                      <a:pt x="15" y="1"/>
                      <a:pt x="14" y="1"/>
                    </a:cubicBezTo>
                    <a:cubicBezTo>
                      <a:pt x="14" y="1"/>
                      <a:pt x="12" y="3"/>
                      <a:pt x="12" y="3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3" y="4"/>
                      <a:pt x="14" y="7"/>
                      <a:pt x="13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2" y="3"/>
                      <a:pt x="11" y="4"/>
                    </a:cubicBezTo>
                    <a:cubicBezTo>
                      <a:pt x="10" y="5"/>
                      <a:pt x="10" y="5"/>
                      <a:pt x="9" y="6"/>
                    </a:cubicBezTo>
                    <a:cubicBezTo>
                      <a:pt x="8" y="6"/>
                      <a:pt x="8" y="8"/>
                      <a:pt x="7" y="8"/>
                    </a:cubicBezTo>
                    <a:cubicBezTo>
                      <a:pt x="6" y="9"/>
                      <a:pt x="7" y="9"/>
                      <a:pt x="6" y="10"/>
                    </a:cubicBezTo>
                    <a:cubicBezTo>
                      <a:pt x="5" y="12"/>
                      <a:pt x="5" y="11"/>
                      <a:pt x="5" y="12"/>
                    </a:cubicBezTo>
                    <a:cubicBezTo>
                      <a:pt x="5" y="13"/>
                      <a:pt x="4" y="13"/>
                      <a:pt x="5" y="13"/>
                    </a:cubicBezTo>
                    <a:cubicBezTo>
                      <a:pt x="6" y="13"/>
                      <a:pt x="7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6" y="14"/>
                      <a:pt x="5" y="14"/>
                    </a:cubicBezTo>
                    <a:cubicBezTo>
                      <a:pt x="5" y="14"/>
                      <a:pt x="4" y="14"/>
                      <a:pt x="3" y="14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4" y="15"/>
                      <a:pt x="5" y="15"/>
                    </a:cubicBezTo>
                    <a:cubicBezTo>
                      <a:pt x="5" y="15"/>
                      <a:pt x="4" y="15"/>
                      <a:pt x="4" y="15"/>
                    </a:cubicBezTo>
                    <a:cubicBezTo>
                      <a:pt x="3" y="14"/>
                      <a:pt x="2" y="14"/>
                      <a:pt x="3" y="15"/>
                    </a:cubicBezTo>
                    <a:cubicBezTo>
                      <a:pt x="4" y="16"/>
                      <a:pt x="5" y="16"/>
                      <a:pt x="3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3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5" y="16"/>
                      <a:pt x="6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4" name="Freeform 635">
                <a:extLst>
                  <a:ext uri="{FF2B5EF4-FFF2-40B4-BE49-F238E27FC236}">
                    <a16:creationId xmlns:a16="http://schemas.microsoft.com/office/drawing/2014/main" id="{3454EF85-9101-43B3-B22F-A63C02D2F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" y="-843"/>
                <a:ext cx="45" cy="61"/>
              </a:xfrm>
              <a:custGeom>
                <a:avLst/>
                <a:gdLst>
                  <a:gd name="T0" fmla="*/ 11 w 17"/>
                  <a:gd name="T1" fmla="*/ 23 h 23"/>
                  <a:gd name="T2" fmla="*/ 11 w 17"/>
                  <a:gd name="T3" fmla="*/ 23 h 23"/>
                  <a:gd name="T4" fmla="*/ 11 w 17"/>
                  <a:gd name="T5" fmla="*/ 22 h 23"/>
                  <a:gd name="T6" fmla="*/ 8 w 17"/>
                  <a:gd name="T7" fmla="*/ 19 h 23"/>
                  <a:gd name="T8" fmla="*/ 10 w 17"/>
                  <a:gd name="T9" fmla="*/ 18 h 23"/>
                  <a:gd name="T10" fmla="*/ 11 w 17"/>
                  <a:gd name="T11" fmla="*/ 16 h 23"/>
                  <a:gd name="T12" fmla="*/ 12 w 17"/>
                  <a:gd name="T13" fmla="*/ 13 h 23"/>
                  <a:gd name="T14" fmla="*/ 13 w 17"/>
                  <a:gd name="T15" fmla="*/ 14 h 23"/>
                  <a:gd name="T16" fmla="*/ 15 w 17"/>
                  <a:gd name="T17" fmla="*/ 12 h 23"/>
                  <a:gd name="T18" fmla="*/ 15 w 17"/>
                  <a:gd name="T19" fmla="*/ 10 h 23"/>
                  <a:gd name="T20" fmla="*/ 12 w 17"/>
                  <a:gd name="T21" fmla="*/ 7 h 23"/>
                  <a:gd name="T22" fmla="*/ 11 w 17"/>
                  <a:gd name="T23" fmla="*/ 5 h 23"/>
                  <a:gd name="T24" fmla="*/ 13 w 17"/>
                  <a:gd name="T25" fmla="*/ 4 h 23"/>
                  <a:gd name="T26" fmla="*/ 14 w 17"/>
                  <a:gd name="T27" fmla="*/ 0 h 23"/>
                  <a:gd name="T28" fmla="*/ 12 w 17"/>
                  <a:gd name="T29" fmla="*/ 1 h 23"/>
                  <a:gd name="T30" fmla="*/ 10 w 17"/>
                  <a:gd name="T31" fmla="*/ 2 h 23"/>
                  <a:gd name="T32" fmla="*/ 8 w 17"/>
                  <a:gd name="T33" fmla="*/ 4 h 23"/>
                  <a:gd name="T34" fmla="*/ 4 w 17"/>
                  <a:gd name="T35" fmla="*/ 4 h 23"/>
                  <a:gd name="T36" fmla="*/ 2 w 17"/>
                  <a:gd name="T37" fmla="*/ 7 h 23"/>
                  <a:gd name="T38" fmla="*/ 4 w 17"/>
                  <a:gd name="T39" fmla="*/ 7 h 23"/>
                  <a:gd name="T40" fmla="*/ 5 w 17"/>
                  <a:gd name="T41" fmla="*/ 6 h 23"/>
                  <a:gd name="T42" fmla="*/ 6 w 17"/>
                  <a:gd name="T43" fmla="*/ 6 h 23"/>
                  <a:gd name="T44" fmla="*/ 7 w 17"/>
                  <a:gd name="T45" fmla="*/ 8 h 23"/>
                  <a:gd name="T46" fmla="*/ 5 w 17"/>
                  <a:gd name="T47" fmla="*/ 7 h 23"/>
                  <a:gd name="T48" fmla="*/ 4 w 17"/>
                  <a:gd name="T49" fmla="*/ 9 h 23"/>
                  <a:gd name="T50" fmla="*/ 2 w 17"/>
                  <a:gd name="T51" fmla="*/ 8 h 23"/>
                  <a:gd name="T52" fmla="*/ 2 w 17"/>
                  <a:gd name="T53" fmla="*/ 9 h 23"/>
                  <a:gd name="T54" fmla="*/ 0 w 17"/>
                  <a:gd name="T55" fmla="*/ 9 h 23"/>
                  <a:gd name="T56" fmla="*/ 0 w 17"/>
                  <a:gd name="T57" fmla="*/ 11 h 23"/>
                  <a:gd name="T58" fmla="*/ 1 w 17"/>
                  <a:gd name="T59" fmla="*/ 16 h 23"/>
                  <a:gd name="T60" fmla="*/ 3 w 17"/>
                  <a:gd name="T61" fmla="*/ 18 h 23"/>
                  <a:gd name="T62" fmla="*/ 3 w 17"/>
                  <a:gd name="T63" fmla="*/ 20 h 23"/>
                  <a:gd name="T64" fmla="*/ 2 w 17"/>
                  <a:gd name="T65" fmla="*/ 22 h 23"/>
                  <a:gd name="T66" fmla="*/ 3 w 17"/>
                  <a:gd name="T67" fmla="*/ 22 h 23"/>
                  <a:gd name="T68" fmla="*/ 11 w 17"/>
                  <a:gd name="T6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23"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2"/>
                      <a:pt x="11" y="22"/>
                    </a:cubicBezTo>
                    <a:cubicBezTo>
                      <a:pt x="10" y="21"/>
                      <a:pt x="8" y="20"/>
                      <a:pt x="8" y="19"/>
                    </a:cubicBezTo>
                    <a:cubicBezTo>
                      <a:pt x="8" y="18"/>
                      <a:pt x="9" y="19"/>
                      <a:pt x="10" y="18"/>
                    </a:cubicBezTo>
                    <a:cubicBezTo>
                      <a:pt x="10" y="17"/>
                      <a:pt x="9" y="17"/>
                      <a:pt x="11" y="16"/>
                    </a:cubicBezTo>
                    <a:cubicBezTo>
                      <a:pt x="12" y="14"/>
                      <a:pt x="12" y="12"/>
                      <a:pt x="12" y="13"/>
                    </a:cubicBezTo>
                    <a:cubicBezTo>
                      <a:pt x="13" y="14"/>
                      <a:pt x="13" y="15"/>
                      <a:pt x="13" y="14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6" y="11"/>
                      <a:pt x="17" y="11"/>
                      <a:pt x="15" y="10"/>
                    </a:cubicBezTo>
                    <a:cubicBezTo>
                      <a:pt x="13" y="9"/>
                      <a:pt x="12" y="9"/>
                      <a:pt x="12" y="7"/>
                    </a:cubicBezTo>
                    <a:cubicBezTo>
                      <a:pt x="12" y="6"/>
                      <a:pt x="11" y="6"/>
                      <a:pt x="11" y="5"/>
                    </a:cubicBezTo>
                    <a:cubicBezTo>
                      <a:pt x="11" y="4"/>
                      <a:pt x="13" y="5"/>
                      <a:pt x="13" y="4"/>
                    </a:cubicBezTo>
                    <a:cubicBezTo>
                      <a:pt x="14" y="3"/>
                      <a:pt x="14" y="1"/>
                      <a:pt x="14" y="0"/>
                    </a:cubicBezTo>
                    <a:cubicBezTo>
                      <a:pt x="14" y="0"/>
                      <a:pt x="13" y="1"/>
                      <a:pt x="12" y="1"/>
                    </a:cubicBezTo>
                    <a:cubicBezTo>
                      <a:pt x="11" y="1"/>
                      <a:pt x="10" y="0"/>
                      <a:pt x="10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5" y="4"/>
                      <a:pt x="4" y="4"/>
                    </a:cubicBezTo>
                    <a:cubicBezTo>
                      <a:pt x="2" y="5"/>
                      <a:pt x="1" y="7"/>
                      <a:pt x="2" y="7"/>
                    </a:cubicBezTo>
                    <a:cubicBezTo>
                      <a:pt x="3" y="7"/>
                      <a:pt x="3" y="8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7"/>
                      <a:pt x="7" y="9"/>
                      <a:pt x="7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4" y="9"/>
                      <a:pt x="3" y="9"/>
                      <a:pt x="2" y="8"/>
                    </a:cubicBezTo>
                    <a:cubicBezTo>
                      <a:pt x="2" y="8"/>
                      <a:pt x="3" y="8"/>
                      <a:pt x="2" y="9"/>
                    </a:cubicBezTo>
                    <a:cubicBezTo>
                      <a:pt x="1" y="9"/>
                      <a:pt x="1" y="8"/>
                      <a:pt x="0" y="9"/>
                    </a:cubicBezTo>
                    <a:cubicBezTo>
                      <a:pt x="0" y="9"/>
                      <a:pt x="0" y="9"/>
                      <a:pt x="0" y="11"/>
                    </a:cubicBezTo>
                    <a:cubicBezTo>
                      <a:pt x="0" y="13"/>
                      <a:pt x="0" y="15"/>
                      <a:pt x="1" y="16"/>
                    </a:cubicBezTo>
                    <a:cubicBezTo>
                      <a:pt x="2" y="17"/>
                      <a:pt x="2" y="16"/>
                      <a:pt x="3" y="18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2" y="21"/>
                      <a:pt x="1" y="21"/>
                      <a:pt x="2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3"/>
                      <a:pt x="9" y="23"/>
                      <a:pt x="11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5" name="Freeform 636">
                <a:extLst>
                  <a:ext uri="{FF2B5EF4-FFF2-40B4-BE49-F238E27FC236}">
                    <a16:creationId xmlns:a16="http://schemas.microsoft.com/office/drawing/2014/main" id="{3DE8786B-CE5B-46A5-8A81-E9D8BBB6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0" y="-784"/>
                <a:ext cx="133" cy="152"/>
              </a:xfrm>
              <a:custGeom>
                <a:avLst/>
                <a:gdLst>
                  <a:gd name="T0" fmla="*/ 49 w 50"/>
                  <a:gd name="T1" fmla="*/ 26 h 57"/>
                  <a:gd name="T2" fmla="*/ 47 w 50"/>
                  <a:gd name="T3" fmla="*/ 21 h 57"/>
                  <a:gd name="T4" fmla="*/ 46 w 50"/>
                  <a:gd name="T5" fmla="*/ 16 h 57"/>
                  <a:gd name="T6" fmla="*/ 47 w 50"/>
                  <a:gd name="T7" fmla="*/ 13 h 57"/>
                  <a:gd name="T8" fmla="*/ 46 w 50"/>
                  <a:gd name="T9" fmla="*/ 8 h 57"/>
                  <a:gd name="T10" fmla="*/ 45 w 50"/>
                  <a:gd name="T11" fmla="*/ 7 h 57"/>
                  <a:gd name="T12" fmla="*/ 42 w 50"/>
                  <a:gd name="T13" fmla="*/ 5 h 57"/>
                  <a:gd name="T14" fmla="*/ 42 w 50"/>
                  <a:gd name="T15" fmla="*/ 2 h 57"/>
                  <a:gd name="T16" fmla="*/ 41 w 50"/>
                  <a:gd name="T17" fmla="*/ 5 h 57"/>
                  <a:gd name="T18" fmla="*/ 38 w 50"/>
                  <a:gd name="T19" fmla="*/ 4 h 57"/>
                  <a:gd name="T20" fmla="*/ 33 w 50"/>
                  <a:gd name="T21" fmla="*/ 5 h 57"/>
                  <a:gd name="T22" fmla="*/ 31 w 50"/>
                  <a:gd name="T23" fmla="*/ 7 h 57"/>
                  <a:gd name="T24" fmla="*/ 28 w 50"/>
                  <a:gd name="T25" fmla="*/ 6 h 57"/>
                  <a:gd name="T26" fmla="*/ 28 w 50"/>
                  <a:gd name="T27" fmla="*/ 4 h 57"/>
                  <a:gd name="T28" fmla="*/ 23 w 50"/>
                  <a:gd name="T29" fmla="*/ 4 h 57"/>
                  <a:gd name="T30" fmla="*/ 23 w 50"/>
                  <a:gd name="T31" fmla="*/ 1 h 57"/>
                  <a:gd name="T32" fmla="*/ 23 w 50"/>
                  <a:gd name="T33" fmla="*/ 1 h 57"/>
                  <a:gd name="T34" fmla="*/ 15 w 50"/>
                  <a:gd name="T35" fmla="*/ 0 h 57"/>
                  <a:gd name="T36" fmla="*/ 16 w 50"/>
                  <a:gd name="T37" fmla="*/ 2 h 57"/>
                  <a:gd name="T38" fmla="*/ 15 w 50"/>
                  <a:gd name="T39" fmla="*/ 5 h 57"/>
                  <a:gd name="T40" fmla="*/ 16 w 50"/>
                  <a:gd name="T41" fmla="*/ 7 h 57"/>
                  <a:gd name="T42" fmla="*/ 18 w 50"/>
                  <a:gd name="T43" fmla="*/ 7 h 57"/>
                  <a:gd name="T44" fmla="*/ 22 w 50"/>
                  <a:gd name="T45" fmla="*/ 10 h 57"/>
                  <a:gd name="T46" fmla="*/ 19 w 50"/>
                  <a:gd name="T47" fmla="*/ 9 h 57"/>
                  <a:gd name="T48" fmla="*/ 17 w 50"/>
                  <a:gd name="T49" fmla="*/ 8 h 57"/>
                  <a:gd name="T50" fmla="*/ 15 w 50"/>
                  <a:gd name="T51" fmla="*/ 10 h 57"/>
                  <a:gd name="T52" fmla="*/ 14 w 50"/>
                  <a:gd name="T53" fmla="*/ 11 h 57"/>
                  <a:gd name="T54" fmla="*/ 10 w 50"/>
                  <a:gd name="T55" fmla="*/ 10 h 57"/>
                  <a:gd name="T56" fmla="*/ 7 w 50"/>
                  <a:gd name="T57" fmla="*/ 10 h 57"/>
                  <a:gd name="T58" fmla="*/ 7 w 50"/>
                  <a:gd name="T59" fmla="*/ 11 h 57"/>
                  <a:gd name="T60" fmla="*/ 7 w 50"/>
                  <a:gd name="T61" fmla="*/ 14 h 57"/>
                  <a:gd name="T62" fmla="*/ 6 w 50"/>
                  <a:gd name="T63" fmla="*/ 17 h 57"/>
                  <a:gd name="T64" fmla="*/ 6 w 50"/>
                  <a:gd name="T65" fmla="*/ 19 h 57"/>
                  <a:gd name="T66" fmla="*/ 4 w 50"/>
                  <a:gd name="T67" fmla="*/ 23 h 57"/>
                  <a:gd name="T68" fmla="*/ 0 w 50"/>
                  <a:gd name="T69" fmla="*/ 23 h 57"/>
                  <a:gd name="T70" fmla="*/ 2 w 50"/>
                  <a:gd name="T71" fmla="*/ 29 h 57"/>
                  <a:gd name="T72" fmla="*/ 2 w 50"/>
                  <a:gd name="T73" fmla="*/ 32 h 57"/>
                  <a:gd name="T74" fmla="*/ 2 w 50"/>
                  <a:gd name="T75" fmla="*/ 35 h 57"/>
                  <a:gd name="T76" fmla="*/ 1 w 50"/>
                  <a:gd name="T77" fmla="*/ 37 h 57"/>
                  <a:gd name="T78" fmla="*/ 3 w 50"/>
                  <a:gd name="T79" fmla="*/ 40 h 57"/>
                  <a:gd name="T80" fmla="*/ 6 w 50"/>
                  <a:gd name="T81" fmla="*/ 43 h 57"/>
                  <a:gd name="T82" fmla="*/ 12 w 50"/>
                  <a:gd name="T83" fmla="*/ 45 h 57"/>
                  <a:gd name="T84" fmla="*/ 10 w 50"/>
                  <a:gd name="T85" fmla="*/ 52 h 57"/>
                  <a:gd name="T86" fmla="*/ 10 w 50"/>
                  <a:gd name="T87" fmla="*/ 54 h 57"/>
                  <a:gd name="T88" fmla="*/ 15 w 50"/>
                  <a:gd name="T89" fmla="*/ 54 h 57"/>
                  <a:gd name="T90" fmla="*/ 21 w 50"/>
                  <a:gd name="T91" fmla="*/ 54 h 57"/>
                  <a:gd name="T92" fmla="*/ 25 w 50"/>
                  <a:gd name="T93" fmla="*/ 56 h 57"/>
                  <a:gd name="T94" fmla="*/ 28 w 50"/>
                  <a:gd name="T95" fmla="*/ 55 h 57"/>
                  <a:gd name="T96" fmla="*/ 30 w 50"/>
                  <a:gd name="T97" fmla="*/ 56 h 57"/>
                  <a:gd name="T98" fmla="*/ 36 w 50"/>
                  <a:gd name="T99" fmla="*/ 54 h 57"/>
                  <a:gd name="T100" fmla="*/ 40 w 50"/>
                  <a:gd name="T101" fmla="*/ 54 h 57"/>
                  <a:gd name="T102" fmla="*/ 39 w 50"/>
                  <a:gd name="T103" fmla="*/ 50 h 57"/>
                  <a:gd name="T104" fmla="*/ 42 w 50"/>
                  <a:gd name="T105" fmla="*/ 48 h 57"/>
                  <a:gd name="T106" fmla="*/ 45 w 50"/>
                  <a:gd name="T107" fmla="*/ 47 h 57"/>
                  <a:gd name="T108" fmla="*/ 37 w 50"/>
                  <a:gd name="T109" fmla="*/ 39 h 57"/>
                  <a:gd name="T110" fmla="*/ 35 w 50"/>
                  <a:gd name="T111" fmla="*/ 36 h 57"/>
                  <a:gd name="T112" fmla="*/ 38 w 50"/>
                  <a:gd name="T113" fmla="*/ 34 h 57"/>
                  <a:gd name="T114" fmla="*/ 44 w 50"/>
                  <a:gd name="T115" fmla="*/ 31 h 57"/>
                  <a:gd name="T116" fmla="*/ 46 w 50"/>
                  <a:gd name="T117" fmla="*/ 29 h 57"/>
                  <a:gd name="T118" fmla="*/ 49 w 50"/>
                  <a:gd name="T119" fmla="*/ 31 h 57"/>
                  <a:gd name="T120" fmla="*/ 50 w 50"/>
                  <a:gd name="T121" fmla="*/ 29 h 57"/>
                  <a:gd name="T122" fmla="*/ 50 w 50"/>
                  <a:gd name="T123" fmla="*/ 29 h 57"/>
                  <a:gd name="T124" fmla="*/ 49 w 50"/>
                  <a:gd name="T125" fmla="*/ 2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" h="57">
                    <a:moveTo>
                      <a:pt x="49" y="26"/>
                    </a:moveTo>
                    <a:cubicBezTo>
                      <a:pt x="48" y="25"/>
                      <a:pt x="47" y="22"/>
                      <a:pt x="47" y="21"/>
                    </a:cubicBezTo>
                    <a:cubicBezTo>
                      <a:pt x="47" y="20"/>
                      <a:pt x="46" y="17"/>
                      <a:pt x="46" y="16"/>
                    </a:cubicBezTo>
                    <a:cubicBezTo>
                      <a:pt x="45" y="15"/>
                      <a:pt x="46" y="14"/>
                      <a:pt x="47" y="13"/>
                    </a:cubicBezTo>
                    <a:cubicBezTo>
                      <a:pt x="47" y="12"/>
                      <a:pt x="46" y="10"/>
                      <a:pt x="46" y="8"/>
                    </a:cubicBezTo>
                    <a:cubicBezTo>
                      <a:pt x="46" y="8"/>
                      <a:pt x="46" y="8"/>
                      <a:pt x="45" y="7"/>
                    </a:cubicBezTo>
                    <a:cubicBezTo>
                      <a:pt x="44" y="6"/>
                      <a:pt x="42" y="5"/>
                      <a:pt x="42" y="5"/>
                    </a:cubicBezTo>
                    <a:cubicBezTo>
                      <a:pt x="43" y="4"/>
                      <a:pt x="43" y="2"/>
                      <a:pt x="42" y="2"/>
                    </a:cubicBezTo>
                    <a:cubicBezTo>
                      <a:pt x="41" y="3"/>
                      <a:pt x="42" y="5"/>
                      <a:pt x="41" y="5"/>
                    </a:cubicBezTo>
                    <a:cubicBezTo>
                      <a:pt x="40" y="5"/>
                      <a:pt x="39" y="4"/>
                      <a:pt x="38" y="4"/>
                    </a:cubicBezTo>
                    <a:cubicBezTo>
                      <a:pt x="37" y="4"/>
                      <a:pt x="34" y="5"/>
                      <a:pt x="33" y="5"/>
                    </a:cubicBezTo>
                    <a:cubicBezTo>
                      <a:pt x="33" y="6"/>
                      <a:pt x="33" y="7"/>
                      <a:pt x="31" y="7"/>
                    </a:cubicBezTo>
                    <a:cubicBezTo>
                      <a:pt x="29" y="7"/>
                      <a:pt x="27" y="7"/>
                      <a:pt x="28" y="6"/>
                    </a:cubicBezTo>
                    <a:cubicBezTo>
                      <a:pt x="28" y="5"/>
                      <a:pt x="29" y="4"/>
                      <a:pt x="28" y="4"/>
                    </a:cubicBezTo>
                    <a:cubicBezTo>
                      <a:pt x="26" y="5"/>
                      <a:pt x="23" y="5"/>
                      <a:pt x="23" y="4"/>
                    </a:cubicBezTo>
                    <a:cubicBezTo>
                      <a:pt x="23" y="3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18" y="1"/>
                      <a:pt x="15" y="0"/>
                    </a:cubicBezTo>
                    <a:cubicBezTo>
                      <a:pt x="16" y="1"/>
                      <a:pt x="16" y="1"/>
                      <a:pt x="16" y="2"/>
                    </a:cubicBezTo>
                    <a:cubicBezTo>
                      <a:pt x="16" y="4"/>
                      <a:pt x="15" y="3"/>
                      <a:pt x="15" y="5"/>
                    </a:cubicBezTo>
                    <a:cubicBezTo>
                      <a:pt x="16" y="6"/>
                      <a:pt x="16" y="6"/>
                      <a:pt x="16" y="7"/>
                    </a:cubicBezTo>
                    <a:cubicBezTo>
                      <a:pt x="16" y="8"/>
                      <a:pt x="17" y="7"/>
                      <a:pt x="18" y="7"/>
                    </a:cubicBezTo>
                    <a:cubicBezTo>
                      <a:pt x="19" y="7"/>
                      <a:pt x="22" y="10"/>
                      <a:pt x="22" y="10"/>
                    </a:cubicBezTo>
                    <a:cubicBezTo>
                      <a:pt x="21" y="10"/>
                      <a:pt x="20" y="9"/>
                      <a:pt x="19" y="9"/>
                    </a:cubicBezTo>
                    <a:cubicBezTo>
                      <a:pt x="18" y="8"/>
                      <a:pt x="18" y="8"/>
                      <a:pt x="17" y="8"/>
                    </a:cubicBezTo>
                    <a:cubicBezTo>
                      <a:pt x="16" y="9"/>
                      <a:pt x="15" y="9"/>
                      <a:pt x="15" y="10"/>
                    </a:cubicBezTo>
                    <a:cubicBezTo>
                      <a:pt x="15" y="11"/>
                      <a:pt x="15" y="11"/>
                      <a:pt x="14" y="11"/>
                    </a:cubicBezTo>
                    <a:cubicBezTo>
                      <a:pt x="12" y="11"/>
                      <a:pt x="12" y="10"/>
                      <a:pt x="10" y="10"/>
                    </a:cubicBezTo>
                    <a:cubicBezTo>
                      <a:pt x="9" y="10"/>
                      <a:pt x="7" y="9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2"/>
                      <a:pt x="7" y="13"/>
                      <a:pt x="7" y="14"/>
                    </a:cubicBezTo>
                    <a:cubicBezTo>
                      <a:pt x="7" y="15"/>
                      <a:pt x="7" y="17"/>
                      <a:pt x="6" y="17"/>
                    </a:cubicBezTo>
                    <a:cubicBezTo>
                      <a:pt x="5" y="17"/>
                      <a:pt x="6" y="18"/>
                      <a:pt x="6" y="19"/>
                    </a:cubicBezTo>
                    <a:cubicBezTo>
                      <a:pt x="6" y="20"/>
                      <a:pt x="5" y="23"/>
                      <a:pt x="4" y="23"/>
                    </a:cubicBezTo>
                    <a:cubicBezTo>
                      <a:pt x="2" y="23"/>
                      <a:pt x="0" y="22"/>
                      <a:pt x="0" y="23"/>
                    </a:cubicBezTo>
                    <a:cubicBezTo>
                      <a:pt x="1" y="25"/>
                      <a:pt x="2" y="28"/>
                      <a:pt x="2" y="29"/>
                    </a:cubicBezTo>
                    <a:cubicBezTo>
                      <a:pt x="1" y="30"/>
                      <a:pt x="1" y="31"/>
                      <a:pt x="2" y="32"/>
                    </a:cubicBezTo>
                    <a:cubicBezTo>
                      <a:pt x="2" y="33"/>
                      <a:pt x="3" y="34"/>
                      <a:pt x="2" y="35"/>
                    </a:cubicBezTo>
                    <a:cubicBezTo>
                      <a:pt x="2" y="35"/>
                      <a:pt x="0" y="36"/>
                      <a:pt x="1" y="37"/>
                    </a:cubicBezTo>
                    <a:cubicBezTo>
                      <a:pt x="2" y="38"/>
                      <a:pt x="3" y="39"/>
                      <a:pt x="3" y="40"/>
                    </a:cubicBezTo>
                    <a:cubicBezTo>
                      <a:pt x="3" y="41"/>
                      <a:pt x="4" y="43"/>
                      <a:pt x="6" y="43"/>
                    </a:cubicBezTo>
                    <a:cubicBezTo>
                      <a:pt x="8" y="43"/>
                      <a:pt x="13" y="44"/>
                      <a:pt x="12" y="45"/>
                    </a:cubicBezTo>
                    <a:cubicBezTo>
                      <a:pt x="11" y="46"/>
                      <a:pt x="10" y="50"/>
                      <a:pt x="10" y="52"/>
                    </a:cubicBezTo>
                    <a:cubicBezTo>
                      <a:pt x="10" y="53"/>
                      <a:pt x="10" y="54"/>
                      <a:pt x="10" y="54"/>
                    </a:cubicBezTo>
                    <a:cubicBezTo>
                      <a:pt x="10" y="54"/>
                      <a:pt x="13" y="55"/>
                      <a:pt x="15" y="54"/>
                    </a:cubicBezTo>
                    <a:cubicBezTo>
                      <a:pt x="17" y="53"/>
                      <a:pt x="19" y="54"/>
                      <a:pt x="21" y="54"/>
                    </a:cubicBezTo>
                    <a:cubicBezTo>
                      <a:pt x="23" y="55"/>
                      <a:pt x="25" y="57"/>
                      <a:pt x="25" y="56"/>
                    </a:cubicBezTo>
                    <a:cubicBezTo>
                      <a:pt x="26" y="55"/>
                      <a:pt x="26" y="54"/>
                      <a:pt x="28" y="55"/>
                    </a:cubicBezTo>
                    <a:cubicBezTo>
                      <a:pt x="29" y="55"/>
                      <a:pt x="29" y="56"/>
                      <a:pt x="30" y="56"/>
                    </a:cubicBezTo>
                    <a:cubicBezTo>
                      <a:pt x="32" y="55"/>
                      <a:pt x="34" y="54"/>
                      <a:pt x="36" y="54"/>
                    </a:cubicBezTo>
                    <a:cubicBezTo>
                      <a:pt x="38" y="54"/>
                      <a:pt x="41" y="56"/>
                      <a:pt x="40" y="54"/>
                    </a:cubicBezTo>
                    <a:cubicBezTo>
                      <a:pt x="39" y="52"/>
                      <a:pt x="37" y="51"/>
                      <a:pt x="39" y="50"/>
                    </a:cubicBezTo>
                    <a:cubicBezTo>
                      <a:pt x="41" y="49"/>
                      <a:pt x="41" y="48"/>
                      <a:pt x="42" y="48"/>
                    </a:cubicBezTo>
                    <a:cubicBezTo>
                      <a:pt x="43" y="47"/>
                      <a:pt x="45" y="48"/>
                      <a:pt x="45" y="47"/>
                    </a:cubicBezTo>
                    <a:cubicBezTo>
                      <a:pt x="45" y="46"/>
                      <a:pt x="37" y="41"/>
                      <a:pt x="37" y="39"/>
                    </a:cubicBezTo>
                    <a:cubicBezTo>
                      <a:pt x="37" y="38"/>
                      <a:pt x="37" y="37"/>
                      <a:pt x="35" y="36"/>
                    </a:cubicBezTo>
                    <a:cubicBezTo>
                      <a:pt x="34" y="34"/>
                      <a:pt x="37" y="35"/>
                      <a:pt x="38" y="34"/>
                    </a:cubicBezTo>
                    <a:cubicBezTo>
                      <a:pt x="39" y="33"/>
                      <a:pt x="43" y="32"/>
                      <a:pt x="44" y="31"/>
                    </a:cubicBezTo>
                    <a:cubicBezTo>
                      <a:pt x="45" y="30"/>
                      <a:pt x="46" y="28"/>
                      <a:pt x="46" y="29"/>
                    </a:cubicBezTo>
                    <a:cubicBezTo>
                      <a:pt x="47" y="30"/>
                      <a:pt x="48" y="32"/>
                      <a:pt x="49" y="31"/>
                    </a:cubicBezTo>
                    <a:cubicBezTo>
                      <a:pt x="49" y="30"/>
                      <a:pt x="50" y="29"/>
                      <a:pt x="50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49" y="28"/>
                      <a:pt x="49" y="27"/>
                      <a:pt x="49" y="2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6" name="Freeform 637">
                <a:extLst>
                  <a:ext uri="{FF2B5EF4-FFF2-40B4-BE49-F238E27FC236}">
                    <a16:creationId xmlns:a16="http://schemas.microsoft.com/office/drawing/2014/main" id="{1D2058CB-523D-481D-BF79-DEED795D0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7" y="-736"/>
                <a:ext cx="342" cy="155"/>
              </a:xfrm>
              <a:custGeom>
                <a:avLst/>
                <a:gdLst>
                  <a:gd name="T0" fmla="*/ 125 w 128"/>
                  <a:gd name="T1" fmla="*/ 26 h 58"/>
                  <a:gd name="T2" fmla="*/ 125 w 128"/>
                  <a:gd name="T3" fmla="*/ 22 h 58"/>
                  <a:gd name="T4" fmla="*/ 120 w 128"/>
                  <a:gd name="T5" fmla="*/ 20 h 58"/>
                  <a:gd name="T6" fmla="*/ 115 w 128"/>
                  <a:gd name="T7" fmla="*/ 19 h 58"/>
                  <a:gd name="T8" fmla="*/ 108 w 128"/>
                  <a:gd name="T9" fmla="*/ 17 h 58"/>
                  <a:gd name="T10" fmla="*/ 101 w 128"/>
                  <a:gd name="T11" fmla="*/ 15 h 58"/>
                  <a:gd name="T12" fmla="*/ 95 w 128"/>
                  <a:gd name="T13" fmla="*/ 9 h 58"/>
                  <a:gd name="T14" fmla="*/ 95 w 128"/>
                  <a:gd name="T15" fmla="*/ 4 h 58"/>
                  <a:gd name="T16" fmla="*/ 88 w 128"/>
                  <a:gd name="T17" fmla="*/ 1 h 58"/>
                  <a:gd name="T18" fmla="*/ 82 w 128"/>
                  <a:gd name="T19" fmla="*/ 3 h 58"/>
                  <a:gd name="T20" fmla="*/ 81 w 128"/>
                  <a:gd name="T21" fmla="*/ 2 h 58"/>
                  <a:gd name="T22" fmla="*/ 74 w 128"/>
                  <a:gd name="T23" fmla="*/ 9 h 58"/>
                  <a:gd name="T24" fmla="*/ 67 w 128"/>
                  <a:gd name="T25" fmla="*/ 8 h 58"/>
                  <a:gd name="T26" fmla="*/ 63 w 128"/>
                  <a:gd name="T27" fmla="*/ 7 h 58"/>
                  <a:gd name="T28" fmla="*/ 58 w 128"/>
                  <a:gd name="T29" fmla="*/ 7 h 58"/>
                  <a:gd name="T30" fmla="*/ 40 w 128"/>
                  <a:gd name="T31" fmla="*/ 5 h 58"/>
                  <a:gd name="T32" fmla="*/ 37 w 128"/>
                  <a:gd name="T33" fmla="*/ 9 h 58"/>
                  <a:gd name="T34" fmla="*/ 39 w 128"/>
                  <a:gd name="T35" fmla="*/ 16 h 58"/>
                  <a:gd name="T36" fmla="*/ 31 w 128"/>
                  <a:gd name="T37" fmla="*/ 23 h 58"/>
                  <a:gd name="T38" fmla="*/ 27 w 128"/>
                  <a:gd name="T39" fmla="*/ 23 h 58"/>
                  <a:gd name="T40" fmla="*/ 13 w 128"/>
                  <a:gd name="T41" fmla="*/ 23 h 58"/>
                  <a:gd name="T42" fmla="*/ 7 w 128"/>
                  <a:gd name="T43" fmla="*/ 25 h 58"/>
                  <a:gd name="T44" fmla="*/ 0 w 128"/>
                  <a:gd name="T45" fmla="*/ 28 h 58"/>
                  <a:gd name="T46" fmla="*/ 4 w 128"/>
                  <a:gd name="T47" fmla="*/ 35 h 58"/>
                  <a:gd name="T48" fmla="*/ 10 w 128"/>
                  <a:gd name="T49" fmla="*/ 33 h 58"/>
                  <a:gd name="T50" fmla="*/ 18 w 128"/>
                  <a:gd name="T51" fmla="*/ 32 h 58"/>
                  <a:gd name="T52" fmla="*/ 25 w 128"/>
                  <a:gd name="T53" fmla="*/ 30 h 58"/>
                  <a:gd name="T54" fmla="*/ 29 w 128"/>
                  <a:gd name="T55" fmla="*/ 30 h 58"/>
                  <a:gd name="T56" fmla="*/ 32 w 128"/>
                  <a:gd name="T57" fmla="*/ 32 h 58"/>
                  <a:gd name="T58" fmla="*/ 43 w 128"/>
                  <a:gd name="T59" fmla="*/ 34 h 58"/>
                  <a:gd name="T60" fmla="*/ 50 w 128"/>
                  <a:gd name="T61" fmla="*/ 32 h 58"/>
                  <a:gd name="T62" fmla="*/ 62 w 128"/>
                  <a:gd name="T63" fmla="*/ 31 h 58"/>
                  <a:gd name="T64" fmla="*/ 69 w 128"/>
                  <a:gd name="T65" fmla="*/ 39 h 58"/>
                  <a:gd name="T66" fmla="*/ 74 w 128"/>
                  <a:gd name="T67" fmla="*/ 45 h 58"/>
                  <a:gd name="T68" fmla="*/ 80 w 128"/>
                  <a:gd name="T69" fmla="*/ 43 h 58"/>
                  <a:gd name="T70" fmla="*/ 87 w 128"/>
                  <a:gd name="T71" fmla="*/ 46 h 58"/>
                  <a:gd name="T72" fmla="*/ 86 w 128"/>
                  <a:gd name="T73" fmla="*/ 50 h 58"/>
                  <a:gd name="T74" fmla="*/ 90 w 128"/>
                  <a:gd name="T75" fmla="*/ 53 h 58"/>
                  <a:gd name="T76" fmla="*/ 93 w 128"/>
                  <a:gd name="T77" fmla="*/ 58 h 58"/>
                  <a:gd name="T78" fmla="*/ 102 w 128"/>
                  <a:gd name="T79" fmla="*/ 53 h 58"/>
                  <a:gd name="T80" fmla="*/ 108 w 128"/>
                  <a:gd name="T81" fmla="*/ 52 h 58"/>
                  <a:gd name="T82" fmla="*/ 105 w 128"/>
                  <a:gd name="T83" fmla="*/ 51 h 58"/>
                  <a:gd name="T84" fmla="*/ 98 w 128"/>
                  <a:gd name="T85" fmla="*/ 47 h 58"/>
                  <a:gd name="T86" fmla="*/ 109 w 128"/>
                  <a:gd name="T87" fmla="*/ 41 h 58"/>
                  <a:gd name="T88" fmla="*/ 119 w 128"/>
                  <a:gd name="T89" fmla="*/ 34 h 58"/>
                  <a:gd name="T90" fmla="*/ 125 w 128"/>
                  <a:gd name="T91" fmla="*/ 30 h 58"/>
                  <a:gd name="T92" fmla="*/ 127 w 128"/>
                  <a:gd name="T93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" h="58">
                    <a:moveTo>
                      <a:pt x="127" y="27"/>
                    </a:moveTo>
                    <a:cubicBezTo>
                      <a:pt x="126" y="27"/>
                      <a:pt x="123" y="27"/>
                      <a:pt x="125" y="26"/>
                    </a:cubicBezTo>
                    <a:cubicBezTo>
                      <a:pt x="127" y="25"/>
                      <a:pt x="127" y="25"/>
                      <a:pt x="127" y="24"/>
                    </a:cubicBezTo>
                    <a:cubicBezTo>
                      <a:pt x="127" y="23"/>
                      <a:pt x="127" y="23"/>
                      <a:pt x="125" y="22"/>
                    </a:cubicBezTo>
                    <a:cubicBezTo>
                      <a:pt x="124" y="21"/>
                      <a:pt x="124" y="20"/>
                      <a:pt x="122" y="20"/>
                    </a:cubicBezTo>
                    <a:cubicBezTo>
                      <a:pt x="121" y="21"/>
                      <a:pt x="121" y="21"/>
                      <a:pt x="120" y="20"/>
                    </a:cubicBezTo>
                    <a:cubicBezTo>
                      <a:pt x="118" y="19"/>
                      <a:pt x="119" y="19"/>
                      <a:pt x="117" y="19"/>
                    </a:cubicBezTo>
                    <a:cubicBezTo>
                      <a:pt x="116" y="19"/>
                      <a:pt x="116" y="20"/>
                      <a:pt x="115" y="19"/>
                    </a:cubicBezTo>
                    <a:cubicBezTo>
                      <a:pt x="113" y="18"/>
                      <a:pt x="112" y="16"/>
                      <a:pt x="111" y="16"/>
                    </a:cubicBezTo>
                    <a:cubicBezTo>
                      <a:pt x="110" y="16"/>
                      <a:pt x="110" y="19"/>
                      <a:pt x="108" y="17"/>
                    </a:cubicBezTo>
                    <a:cubicBezTo>
                      <a:pt x="106" y="16"/>
                      <a:pt x="105" y="15"/>
                      <a:pt x="104" y="15"/>
                    </a:cubicBezTo>
                    <a:cubicBezTo>
                      <a:pt x="103" y="15"/>
                      <a:pt x="101" y="16"/>
                      <a:pt x="101" y="15"/>
                    </a:cubicBezTo>
                    <a:cubicBezTo>
                      <a:pt x="101" y="14"/>
                      <a:pt x="100" y="10"/>
                      <a:pt x="99" y="10"/>
                    </a:cubicBezTo>
                    <a:cubicBezTo>
                      <a:pt x="98" y="10"/>
                      <a:pt x="95" y="10"/>
                      <a:pt x="95" y="9"/>
                    </a:cubicBezTo>
                    <a:cubicBezTo>
                      <a:pt x="94" y="8"/>
                      <a:pt x="93" y="8"/>
                      <a:pt x="94" y="7"/>
                    </a:cubicBezTo>
                    <a:cubicBezTo>
                      <a:pt x="94" y="5"/>
                      <a:pt x="96" y="6"/>
                      <a:pt x="95" y="4"/>
                    </a:cubicBezTo>
                    <a:cubicBezTo>
                      <a:pt x="94" y="3"/>
                      <a:pt x="93" y="2"/>
                      <a:pt x="92" y="1"/>
                    </a:cubicBezTo>
                    <a:cubicBezTo>
                      <a:pt x="91" y="1"/>
                      <a:pt x="90" y="2"/>
                      <a:pt x="88" y="1"/>
                    </a:cubicBezTo>
                    <a:cubicBezTo>
                      <a:pt x="86" y="1"/>
                      <a:pt x="86" y="0"/>
                      <a:pt x="85" y="1"/>
                    </a:cubicBezTo>
                    <a:cubicBezTo>
                      <a:pt x="84" y="2"/>
                      <a:pt x="84" y="5"/>
                      <a:pt x="82" y="3"/>
                    </a:cubicBezTo>
                    <a:cubicBezTo>
                      <a:pt x="82" y="3"/>
                      <a:pt x="81" y="2"/>
                      <a:pt x="81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1" y="2"/>
                      <a:pt x="75" y="3"/>
                      <a:pt x="75" y="5"/>
                    </a:cubicBezTo>
                    <a:cubicBezTo>
                      <a:pt x="75" y="7"/>
                      <a:pt x="75" y="9"/>
                      <a:pt x="74" y="9"/>
                    </a:cubicBezTo>
                    <a:cubicBezTo>
                      <a:pt x="73" y="9"/>
                      <a:pt x="71" y="7"/>
                      <a:pt x="71" y="7"/>
                    </a:cubicBezTo>
                    <a:cubicBezTo>
                      <a:pt x="70" y="8"/>
                      <a:pt x="68" y="9"/>
                      <a:pt x="67" y="8"/>
                    </a:cubicBezTo>
                    <a:cubicBezTo>
                      <a:pt x="66" y="7"/>
                      <a:pt x="67" y="5"/>
                      <a:pt x="65" y="6"/>
                    </a:cubicBezTo>
                    <a:cubicBezTo>
                      <a:pt x="64" y="7"/>
                      <a:pt x="63" y="8"/>
                      <a:pt x="63" y="7"/>
                    </a:cubicBezTo>
                    <a:cubicBezTo>
                      <a:pt x="62" y="7"/>
                      <a:pt x="62" y="5"/>
                      <a:pt x="60" y="6"/>
                    </a:cubicBezTo>
                    <a:cubicBezTo>
                      <a:pt x="59" y="7"/>
                      <a:pt x="60" y="9"/>
                      <a:pt x="58" y="7"/>
                    </a:cubicBezTo>
                    <a:cubicBezTo>
                      <a:pt x="56" y="6"/>
                      <a:pt x="50" y="4"/>
                      <a:pt x="47" y="4"/>
                    </a:cubicBezTo>
                    <a:cubicBezTo>
                      <a:pt x="43" y="4"/>
                      <a:pt x="41" y="4"/>
                      <a:pt x="40" y="5"/>
                    </a:cubicBezTo>
                    <a:cubicBezTo>
                      <a:pt x="39" y="6"/>
                      <a:pt x="38" y="7"/>
                      <a:pt x="36" y="7"/>
                    </a:cubicBezTo>
                    <a:cubicBezTo>
                      <a:pt x="36" y="8"/>
                      <a:pt x="36" y="8"/>
                      <a:pt x="37" y="9"/>
                    </a:cubicBezTo>
                    <a:cubicBezTo>
                      <a:pt x="39" y="11"/>
                      <a:pt x="39" y="10"/>
                      <a:pt x="39" y="12"/>
                    </a:cubicBezTo>
                    <a:cubicBezTo>
                      <a:pt x="39" y="13"/>
                      <a:pt x="40" y="16"/>
                      <a:pt x="39" y="16"/>
                    </a:cubicBezTo>
                    <a:cubicBezTo>
                      <a:pt x="37" y="16"/>
                      <a:pt x="34" y="16"/>
                      <a:pt x="33" y="19"/>
                    </a:cubicBezTo>
                    <a:cubicBezTo>
                      <a:pt x="31" y="21"/>
                      <a:pt x="31" y="21"/>
                      <a:pt x="31" y="23"/>
                    </a:cubicBezTo>
                    <a:cubicBezTo>
                      <a:pt x="31" y="25"/>
                      <a:pt x="31" y="26"/>
                      <a:pt x="30" y="26"/>
                    </a:cubicBezTo>
                    <a:cubicBezTo>
                      <a:pt x="30" y="26"/>
                      <a:pt x="28" y="24"/>
                      <a:pt x="27" y="23"/>
                    </a:cubicBezTo>
                    <a:cubicBezTo>
                      <a:pt x="25" y="21"/>
                      <a:pt x="20" y="23"/>
                      <a:pt x="17" y="22"/>
                    </a:cubicBezTo>
                    <a:cubicBezTo>
                      <a:pt x="14" y="21"/>
                      <a:pt x="14" y="22"/>
                      <a:pt x="13" y="23"/>
                    </a:cubicBezTo>
                    <a:cubicBezTo>
                      <a:pt x="12" y="24"/>
                      <a:pt x="10" y="22"/>
                      <a:pt x="10" y="22"/>
                    </a:cubicBezTo>
                    <a:cubicBezTo>
                      <a:pt x="10" y="22"/>
                      <a:pt x="8" y="24"/>
                      <a:pt x="7" y="25"/>
                    </a:cubicBezTo>
                    <a:cubicBezTo>
                      <a:pt x="6" y="26"/>
                      <a:pt x="6" y="27"/>
                      <a:pt x="4" y="27"/>
                    </a:cubicBezTo>
                    <a:cubicBezTo>
                      <a:pt x="2" y="27"/>
                      <a:pt x="0" y="27"/>
                      <a:pt x="0" y="28"/>
                    </a:cubicBezTo>
                    <a:cubicBezTo>
                      <a:pt x="0" y="29"/>
                      <a:pt x="0" y="31"/>
                      <a:pt x="1" y="32"/>
                    </a:cubicBezTo>
                    <a:cubicBezTo>
                      <a:pt x="1" y="32"/>
                      <a:pt x="3" y="34"/>
                      <a:pt x="4" y="35"/>
                    </a:cubicBezTo>
                    <a:cubicBezTo>
                      <a:pt x="5" y="35"/>
                      <a:pt x="7" y="34"/>
                      <a:pt x="8" y="34"/>
                    </a:cubicBezTo>
                    <a:cubicBezTo>
                      <a:pt x="9" y="34"/>
                      <a:pt x="10" y="34"/>
                      <a:pt x="10" y="33"/>
                    </a:cubicBezTo>
                    <a:cubicBezTo>
                      <a:pt x="11" y="32"/>
                      <a:pt x="14" y="32"/>
                      <a:pt x="15" y="31"/>
                    </a:cubicBezTo>
                    <a:cubicBezTo>
                      <a:pt x="16" y="31"/>
                      <a:pt x="17" y="32"/>
                      <a:pt x="18" y="32"/>
                    </a:cubicBezTo>
                    <a:cubicBezTo>
                      <a:pt x="19" y="32"/>
                      <a:pt x="18" y="29"/>
                      <a:pt x="19" y="29"/>
                    </a:cubicBezTo>
                    <a:cubicBezTo>
                      <a:pt x="21" y="28"/>
                      <a:pt x="24" y="30"/>
                      <a:pt x="25" y="30"/>
                    </a:cubicBezTo>
                    <a:cubicBezTo>
                      <a:pt x="26" y="30"/>
                      <a:pt x="29" y="30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2"/>
                      <a:pt x="32" y="32"/>
                      <a:pt x="32" y="32"/>
                    </a:cubicBezTo>
                    <a:cubicBezTo>
                      <a:pt x="32" y="32"/>
                      <a:pt x="34" y="33"/>
                      <a:pt x="37" y="33"/>
                    </a:cubicBezTo>
                    <a:cubicBezTo>
                      <a:pt x="39" y="33"/>
                      <a:pt x="42" y="34"/>
                      <a:pt x="43" y="34"/>
                    </a:cubicBezTo>
                    <a:cubicBezTo>
                      <a:pt x="43" y="34"/>
                      <a:pt x="45" y="34"/>
                      <a:pt x="46" y="34"/>
                    </a:cubicBezTo>
                    <a:cubicBezTo>
                      <a:pt x="47" y="33"/>
                      <a:pt x="48" y="33"/>
                      <a:pt x="50" y="32"/>
                    </a:cubicBezTo>
                    <a:cubicBezTo>
                      <a:pt x="53" y="30"/>
                      <a:pt x="54" y="29"/>
                      <a:pt x="57" y="30"/>
                    </a:cubicBezTo>
                    <a:cubicBezTo>
                      <a:pt x="59" y="30"/>
                      <a:pt x="59" y="30"/>
                      <a:pt x="62" y="31"/>
                    </a:cubicBezTo>
                    <a:cubicBezTo>
                      <a:pt x="64" y="32"/>
                      <a:pt x="64" y="31"/>
                      <a:pt x="65" y="33"/>
                    </a:cubicBezTo>
                    <a:cubicBezTo>
                      <a:pt x="67" y="34"/>
                      <a:pt x="69" y="38"/>
                      <a:pt x="69" y="39"/>
                    </a:cubicBezTo>
                    <a:cubicBezTo>
                      <a:pt x="70" y="40"/>
                      <a:pt x="71" y="41"/>
                      <a:pt x="71" y="42"/>
                    </a:cubicBezTo>
                    <a:cubicBezTo>
                      <a:pt x="71" y="43"/>
                      <a:pt x="72" y="44"/>
                      <a:pt x="74" y="45"/>
                    </a:cubicBezTo>
                    <a:cubicBezTo>
                      <a:pt x="75" y="44"/>
                      <a:pt x="75" y="43"/>
                      <a:pt x="77" y="42"/>
                    </a:cubicBezTo>
                    <a:cubicBezTo>
                      <a:pt x="79" y="42"/>
                      <a:pt x="79" y="42"/>
                      <a:pt x="80" y="43"/>
                    </a:cubicBezTo>
                    <a:cubicBezTo>
                      <a:pt x="81" y="45"/>
                      <a:pt x="80" y="45"/>
                      <a:pt x="82" y="45"/>
                    </a:cubicBezTo>
                    <a:cubicBezTo>
                      <a:pt x="84" y="45"/>
                      <a:pt x="85" y="47"/>
                      <a:pt x="87" y="46"/>
                    </a:cubicBezTo>
                    <a:cubicBezTo>
                      <a:pt x="89" y="46"/>
                      <a:pt x="92" y="46"/>
                      <a:pt x="92" y="47"/>
                    </a:cubicBezTo>
                    <a:cubicBezTo>
                      <a:pt x="92" y="47"/>
                      <a:pt x="87" y="49"/>
                      <a:pt x="86" y="50"/>
                    </a:cubicBezTo>
                    <a:cubicBezTo>
                      <a:pt x="85" y="50"/>
                      <a:pt x="85" y="51"/>
                      <a:pt x="86" y="51"/>
                    </a:cubicBezTo>
                    <a:cubicBezTo>
                      <a:pt x="88" y="51"/>
                      <a:pt x="90" y="52"/>
                      <a:pt x="90" y="53"/>
                    </a:cubicBezTo>
                    <a:cubicBezTo>
                      <a:pt x="90" y="54"/>
                      <a:pt x="89" y="55"/>
                      <a:pt x="89" y="56"/>
                    </a:cubicBezTo>
                    <a:cubicBezTo>
                      <a:pt x="90" y="57"/>
                      <a:pt x="92" y="58"/>
                      <a:pt x="93" y="58"/>
                    </a:cubicBezTo>
                    <a:cubicBezTo>
                      <a:pt x="94" y="57"/>
                      <a:pt x="95" y="55"/>
                      <a:pt x="97" y="55"/>
                    </a:cubicBezTo>
                    <a:cubicBezTo>
                      <a:pt x="98" y="55"/>
                      <a:pt x="100" y="53"/>
                      <a:pt x="102" y="53"/>
                    </a:cubicBezTo>
                    <a:cubicBezTo>
                      <a:pt x="104" y="53"/>
                      <a:pt x="106" y="53"/>
                      <a:pt x="107" y="53"/>
                    </a:cubicBezTo>
                    <a:cubicBezTo>
                      <a:pt x="108" y="52"/>
                      <a:pt x="109" y="52"/>
                      <a:pt x="108" y="52"/>
                    </a:cubicBezTo>
                    <a:cubicBezTo>
                      <a:pt x="108" y="52"/>
                      <a:pt x="110" y="51"/>
                      <a:pt x="109" y="51"/>
                    </a:cubicBezTo>
                    <a:cubicBezTo>
                      <a:pt x="108" y="51"/>
                      <a:pt x="106" y="51"/>
                      <a:pt x="105" y="51"/>
                    </a:cubicBezTo>
                    <a:cubicBezTo>
                      <a:pt x="104" y="51"/>
                      <a:pt x="101" y="52"/>
                      <a:pt x="100" y="51"/>
                    </a:cubicBezTo>
                    <a:cubicBezTo>
                      <a:pt x="98" y="49"/>
                      <a:pt x="98" y="49"/>
                      <a:pt x="98" y="47"/>
                    </a:cubicBezTo>
                    <a:cubicBezTo>
                      <a:pt x="99" y="46"/>
                      <a:pt x="101" y="44"/>
                      <a:pt x="102" y="43"/>
                    </a:cubicBezTo>
                    <a:cubicBezTo>
                      <a:pt x="104" y="42"/>
                      <a:pt x="107" y="42"/>
                      <a:pt x="109" y="41"/>
                    </a:cubicBezTo>
                    <a:cubicBezTo>
                      <a:pt x="111" y="40"/>
                      <a:pt x="113" y="39"/>
                      <a:pt x="116" y="39"/>
                    </a:cubicBezTo>
                    <a:cubicBezTo>
                      <a:pt x="116" y="38"/>
                      <a:pt x="117" y="35"/>
                      <a:pt x="119" y="34"/>
                    </a:cubicBezTo>
                    <a:cubicBezTo>
                      <a:pt x="122" y="33"/>
                      <a:pt x="124" y="35"/>
                      <a:pt x="125" y="33"/>
                    </a:cubicBezTo>
                    <a:cubicBezTo>
                      <a:pt x="125" y="32"/>
                      <a:pt x="126" y="32"/>
                      <a:pt x="125" y="30"/>
                    </a:cubicBezTo>
                    <a:cubicBezTo>
                      <a:pt x="124" y="29"/>
                      <a:pt x="123" y="29"/>
                      <a:pt x="124" y="28"/>
                    </a:cubicBezTo>
                    <a:cubicBezTo>
                      <a:pt x="126" y="27"/>
                      <a:pt x="128" y="28"/>
                      <a:pt x="127" y="2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7" name="Freeform 638">
                <a:extLst>
                  <a:ext uri="{FF2B5EF4-FFF2-40B4-BE49-F238E27FC236}">
                    <a16:creationId xmlns:a16="http://schemas.microsoft.com/office/drawing/2014/main" id="{25282350-7EFE-4198-AC11-859CF751D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8" y="-814"/>
                <a:ext cx="139" cy="102"/>
              </a:xfrm>
              <a:custGeom>
                <a:avLst/>
                <a:gdLst>
                  <a:gd name="T0" fmla="*/ 13 w 52"/>
                  <a:gd name="T1" fmla="*/ 33 h 38"/>
                  <a:gd name="T2" fmla="*/ 24 w 52"/>
                  <a:gd name="T3" fmla="*/ 36 h 38"/>
                  <a:gd name="T4" fmla="*/ 26 w 52"/>
                  <a:gd name="T5" fmla="*/ 35 h 38"/>
                  <a:gd name="T6" fmla="*/ 29 w 52"/>
                  <a:gd name="T7" fmla="*/ 36 h 38"/>
                  <a:gd name="T8" fmla="*/ 31 w 52"/>
                  <a:gd name="T9" fmla="*/ 35 h 38"/>
                  <a:gd name="T10" fmla="*/ 33 w 52"/>
                  <a:gd name="T11" fmla="*/ 37 h 38"/>
                  <a:gd name="T12" fmla="*/ 37 w 52"/>
                  <a:gd name="T13" fmla="*/ 36 h 38"/>
                  <a:gd name="T14" fmla="*/ 40 w 52"/>
                  <a:gd name="T15" fmla="*/ 38 h 38"/>
                  <a:gd name="T16" fmla="*/ 41 w 52"/>
                  <a:gd name="T17" fmla="*/ 34 h 38"/>
                  <a:gd name="T18" fmla="*/ 47 w 52"/>
                  <a:gd name="T19" fmla="*/ 31 h 38"/>
                  <a:gd name="T20" fmla="*/ 47 w 52"/>
                  <a:gd name="T21" fmla="*/ 31 h 38"/>
                  <a:gd name="T22" fmla="*/ 47 w 52"/>
                  <a:gd name="T23" fmla="*/ 31 h 38"/>
                  <a:gd name="T24" fmla="*/ 45 w 52"/>
                  <a:gd name="T25" fmla="*/ 25 h 38"/>
                  <a:gd name="T26" fmla="*/ 46 w 52"/>
                  <a:gd name="T27" fmla="*/ 24 h 38"/>
                  <a:gd name="T28" fmla="*/ 51 w 52"/>
                  <a:gd name="T29" fmla="*/ 23 h 38"/>
                  <a:gd name="T30" fmla="*/ 51 w 52"/>
                  <a:gd name="T31" fmla="*/ 20 h 38"/>
                  <a:gd name="T32" fmla="*/ 47 w 52"/>
                  <a:gd name="T33" fmla="*/ 18 h 38"/>
                  <a:gd name="T34" fmla="*/ 44 w 52"/>
                  <a:gd name="T35" fmla="*/ 13 h 38"/>
                  <a:gd name="T36" fmla="*/ 42 w 52"/>
                  <a:gd name="T37" fmla="*/ 9 h 38"/>
                  <a:gd name="T38" fmla="*/ 42 w 52"/>
                  <a:gd name="T39" fmla="*/ 5 h 38"/>
                  <a:gd name="T40" fmla="*/ 38 w 52"/>
                  <a:gd name="T41" fmla="*/ 3 h 38"/>
                  <a:gd name="T42" fmla="*/ 35 w 52"/>
                  <a:gd name="T43" fmla="*/ 4 h 38"/>
                  <a:gd name="T44" fmla="*/ 33 w 52"/>
                  <a:gd name="T45" fmla="*/ 2 h 38"/>
                  <a:gd name="T46" fmla="*/ 31 w 52"/>
                  <a:gd name="T47" fmla="*/ 2 h 38"/>
                  <a:gd name="T48" fmla="*/ 28 w 52"/>
                  <a:gd name="T49" fmla="*/ 0 h 38"/>
                  <a:gd name="T50" fmla="*/ 28 w 52"/>
                  <a:gd name="T51" fmla="*/ 0 h 38"/>
                  <a:gd name="T52" fmla="*/ 28 w 52"/>
                  <a:gd name="T53" fmla="*/ 0 h 38"/>
                  <a:gd name="T54" fmla="*/ 24 w 52"/>
                  <a:gd name="T55" fmla="*/ 3 h 38"/>
                  <a:gd name="T56" fmla="*/ 19 w 52"/>
                  <a:gd name="T57" fmla="*/ 5 h 38"/>
                  <a:gd name="T58" fmla="*/ 19 w 52"/>
                  <a:gd name="T59" fmla="*/ 7 h 38"/>
                  <a:gd name="T60" fmla="*/ 15 w 52"/>
                  <a:gd name="T61" fmla="*/ 10 h 38"/>
                  <a:gd name="T62" fmla="*/ 13 w 52"/>
                  <a:gd name="T63" fmla="*/ 15 h 38"/>
                  <a:gd name="T64" fmla="*/ 6 w 52"/>
                  <a:gd name="T65" fmla="*/ 18 h 38"/>
                  <a:gd name="T66" fmla="*/ 1 w 52"/>
                  <a:gd name="T67" fmla="*/ 18 h 38"/>
                  <a:gd name="T68" fmla="*/ 3 w 52"/>
                  <a:gd name="T69" fmla="*/ 22 h 38"/>
                  <a:gd name="T70" fmla="*/ 3 w 52"/>
                  <a:gd name="T71" fmla="*/ 27 h 38"/>
                  <a:gd name="T72" fmla="*/ 0 w 52"/>
                  <a:gd name="T73" fmla="*/ 29 h 38"/>
                  <a:gd name="T74" fmla="*/ 2 w 52"/>
                  <a:gd name="T75" fmla="*/ 32 h 38"/>
                  <a:gd name="T76" fmla="*/ 2 w 52"/>
                  <a:gd name="T77" fmla="*/ 36 h 38"/>
                  <a:gd name="T78" fmla="*/ 6 w 52"/>
                  <a:gd name="T79" fmla="*/ 34 h 38"/>
                  <a:gd name="T80" fmla="*/ 13 w 52"/>
                  <a:gd name="T81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" h="38">
                    <a:moveTo>
                      <a:pt x="13" y="33"/>
                    </a:moveTo>
                    <a:cubicBezTo>
                      <a:pt x="16" y="33"/>
                      <a:pt x="22" y="35"/>
                      <a:pt x="24" y="36"/>
                    </a:cubicBezTo>
                    <a:cubicBezTo>
                      <a:pt x="26" y="38"/>
                      <a:pt x="25" y="36"/>
                      <a:pt x="26" y="35"/>
                    </a:cubicBezTo>
                    <a:cubicBezTo>
                      <a:pt x="28" y="34"/>
                      <a:pt x="28" y="36"/>
                      <a:pt x="29" y="36"/>
                    </a:cubicBezTo>
                    <a:cubicBezTo>
                      <a:pt x="29" y="37"/>
                      <a:pt x="30" y="36"/>
                      <a:pt x="31" y="35"/>
                    </a:cubicBezTo>
                    <a:cubicBezTo>
                      <a:pt x="33" y="34"/>
                      <a:pt x="32" y="36"/>
                      <a:pt x="33" y="37"/>
                    </a:cubicBezTo>
                    <a:cubicBezTo>
                      <a:pt x="34" y="38"/>
                      <a:pt x="36" y="37"/>
                      <a:pt x="37" y="36"/>
                    </a:cubicBezTo>
                    <a:cubicBezTo>
                      <a:pt x="37" y="36"/>
                      <a:pt x="39" y="38"/>
                      <a:pt x="40" y="38"/>
                    </a:cubicBezTo>
                    <a:cubicBezTo>
                      <a:pt x="41" y="38"/>
                      <a:pt x="41" y="36"/>
                      <a:pt x="41" y="34"/>
                    </a:cubicBezTo>
                    <a:cubicBezTo>
                      <a:pt x="41" y="32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6" y="29"/>
                      <a:pt x="45" y="26"/>
                      <a:pt x="45" y="25"/>
                    </a:cubicBezTo>
                    <a:cubicBezTo>
                      <a:pt x="45" y="24"/>
                      <a:pt x="45" y="24"/>
                      <a:pt x="46" y="24"/>
                    </a:cubicBezTo>
                    <a:cubicBezTo>
                      <a:pt x="48" y="24"/>
                      <a:pt x="49" y="25"/>
                      <a:pt x="51" y="23"/>
                    </a:cubicBezTo>
                    <a:cubicBezTo>
                      <a:pt x="52" y="22"/>
                      <a:pt x="52" y="21"/>
                      <a:pt x="51" y="20"/>
                    </a:cubicBezTo>
                    <a:cubicBezTo>
                      <a:pt x="49" y="19"/>
                      <a:pt x="47" y="19"/>
                      <a:pt x="47" y="18"/>
                    </a:cubicBezTo>
                    <a:cubicBezTo>
                      <a:pt x="46" y="16"/>
                      <a:pt x="45" y="15"/>
                      <a:pt x="44" y="13"/>
                    </a:cubicBezTo>
                    <a:cubicBezTo>
                      <a:pt x="42" y="12"/>
                      <a:pt x="42" y="11"/>
                      <a:pt x="42" y="9"/>
                    </a:cubicBezTo>
                    <a:cubicBezTo>
                      <a:pt x="42" y="6"/>
                      <a:pt x="44" y="6"/>
                      <a:pt x="42" y="5"/>
                    </a:cubicBezTo>
                    <a:cubicBezTo>
                      <a:pt x="40" y="3"/>
                      <a:pt x="38" y="2"/>
                      <a:pt x="38" y="3"/>
                    </a:cubicBezTo>
                    <a:cubicBezTo>
                      <a:pt x="37" y="3"/>
                      <a:pt x="36" y="4"/>
                      <a:pt x="35" y="4"/>
                    </a:cubicBezTo>
                    <a:cubicBezTo>
                      <a:pt x="34" y="3"/>
                      <a:pt x="34" y="2"/>
                      <a:pt x="33" y="2"/>
                    </a:cubicBezTo>
                    <a:cubicBezTo>
                      <a:pt x="32" y="2"/>
                      <a:pt x="32" y="4"/>
                      <a:pt x="31" y="2"/>
                    </a:cubicBezTo>
                    <a:cubicBezTo>
                      <a:pt x="30" y="2"/>
                      <a:pt x="28" y="1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5" y="0"/>
                      <a:pt x="26" y="2"/>
                      <a:pt x="24" y="3"/>
                    </a:cubicBezTo>
                    <a:cubicBezTo>
                      <a:pt x="22" y="4"/>
                      <a:pt x="19" y="5"/>
                      <a:pt x="19" y="5"/>
                    </a:cubicBezTo>
                    <a:cubicBezTo>
                      <a:pt x="19" y="5"/>
                      <a:pt x="19" y="6"/>
                      <a:pt x="19" y="7"/>
                    </a:cubicBezTo>
                    <a:cubicBezTo>
                      <a:pt x="19" y="9"/>
                      <a:pt x="17" y="9"/>
                      <a:pt x="15" y="10"/>
                    </a:cubicBezTo>
                    <a:cubicBezTo>
                      <a:pt x="13" y="11"/>
                      <a:pt x="15" y="15"/>
                      <a:pt x="13" y="15"/>
                    </a:cubicBezTo>
                    <a:cubicBezTo>
                      <a:pt x="11" y="15"/>
                      <a:pt x="7" y="17"/>
                      <a:pt x="6" y="18"/>
                    </a:cubicBezTo>
                    <a:cubicBezTo>
                      <a:pt x="5" y="19"/>
                      <a:pt x="1" y="18"/>
                      <a:pt x="1" y="18"/>
                    </a:cubicBezTo>
                    <a:cubicBezTo>
                      <a:pt x="2" y="19"/>
                      <a:pt x="2" y="20"/>
                      <a:pt x="3" y="22"/>
                    </a:cubicBezTo>
                    <a:cubicBezTo>
                      <a:pt x="4" y="23"/>
                      <a:pt x="4" y="25"/>
                      <a:pt x="3" y="27"/>
                    </a:cubicBezTo>
                    <a:cubicBezTo>
                      <a:pt x="2" y="28"/>
                      <a:pt x="1" y="28"/>
                      <a:pt x="0" y="29"/>
                    </a:cubicBezTo>
                    <a:cubicBezTo>
                      <a:pt x="0" y="31"/>
                      <a:pt x="2" y="30"/>
                      <a:pt x="2" y="32"/>
                    </a:cubicBezTo>
                    <a:cubicBezTo>
                      <a:pt x="2" y="33"/>
                      <a:pt x="2" y="35"/>
                      <a:pt x="2" y="36"/>
                    </a:cubicBezTo>
                    <a:cubicBezTo>
                      <a:pt x="4" y="36"/>
                      <a:pt x="5" y="35"/>
                      <a:pt x="6" y="34"/>
                    </a:cubicBezTo>
                    <a:cubicBezTo>
                      <a:pt x="7" y="33"/>
                      <a:pt x="9" y="33"/>
                      <a:pt x="13" y="3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8" name="Freeform 639">
                <a:extLst>
                  <a:ext uri="{FF2B5EF4-FFF2-40B4-BE49-F238E27FC236}">
                    <a16:creationId xmlns:a16="http://schemas.microsoft.com/office/drawing/2014/main" id="{BBBFE4B7-82E7-4D71-B52B-C14B93AD0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" y="-816"/>
                <a:ext cx="83" cy="53"/>
              </a:xfrm>
              <a:custGeom>
                <a:avLst/>
                <a:gdLst>
                  <a:gd name="T0" fmla="*/ 18 w 31"/>
                  <a:gd name="T1" fmla="*/ 19 h 20"/>
                  <a:gd name="T2" fmla="*/ 25 w 31"/>
                  <a:gd name="T3" fmla="*/ 16 h 20"/>
                  <a:gd name="T4" fmla="*/ 27 w 31"/>
                  <a:gd name="T5" fmla="*/ 11 h 20"/>
                  <a:gd name="T6" fmla="*/ 31 w 31"/>
                  <a:gd name="T7" fmla="*/ 8 h 20"/>
                  <a:gd name="T8" fmla="*/ 31 w 31"/>
                  <a:gd name="T9" fmla="*/ 6 h 20"/>
                  <a:gd name="T10" fmla="*/ 25 w 31"/>
                  <a:gd name="T11" fmla="*/ 2 h 20"/>
                  <a:gd name="T12" fmla="*/ 21 w 31"/>
                  <a:gd name="T13" fmla="*/ 0 h 20"/>
                  <a:gd name="T14" fmla="*/ 12 w 31"/>
                  <a:gd name="T15" fmla="*/ 1 h 20"/>
                  <a:gd name="T16" fmla="*/ 4 w 31"/>
                  <a:gd name="T17" fmla="*/ 1 h 20"/>
                  <a:gd name="T18" fmla="*/ 0 w 31"/>
                  <a:gd name="T19" fmla="*/ 3 h 20"/>
                  <a:gd name="T20" fmla="*/ 1 w 31"/>
                  <a:gd name="T21" fmla="*/ 6 h 20"/>
                  <a:gd name="T22" fmla="*/ 1 w 31"/>
                  <a:gd name="T23" fmla="*/ 9 h 20"/>
                  <a:gd name="T24" fmla="*/ 1 w 31"/>
                  <a:gd name="T25" fmla="*/ 9 h 20"/>
                  <a:gd name="T26" fmla="*/ 5 w 31"/>
                  <a:gd name="T27" fmla="*/ 11 h 20"/>
                  <a:gd name="T28" fmla="*/ 8 w 31"/>
                  <a:gd name="T29" fmla="*/ 11 h 20"/>
                  <a:gd name="T30" fmla="*/ 10 w 31"/>
                  <a:gd name="T31" fmla="*/ 13 h 20"/>
                  <a:gd name="T32" fmla="*/ 9 w 31"/>
                  <a:gd name="T33" fmla="*/ 16 h 20"/>
                  <a:gd name="T34" fmla="*/ 13 w 31"/>
                  <a:gd name="T35" fmla="*/ 17 h 20"/>
                  <a:gd name="T36" fmla="*/ 13 w 31"/>
                  <a:gd name="T37" fmla="*/ 19 h 20"/>
                  <a:gd name="T38" fmla="*/ 18 w 31"/>
                  <a:gd name="T3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20">
                    <a:moveTo>
                      <a:pt x="18" y="19"/>
                    </a:moveTo>
                    <a:cubicBezTo>
                      <a:pt x="19" y="18"/>
                      <a:pt x="23" y="16"/>
                      <a:pt x="25" y="16"/>
                    </a:cubicBezTo>
                    <a:cubicBezTo>
                      <a:pt x="27" y="16"/>
                      <a:pt x="25" y="12"/>
                      <a:pt x="27" y="11"/>
                    </a:cubicBezTo>
                    <a:cubicBezTo>
                      <a:pt x="29" y="10"/>
                      <a:pt x="31" y="10"/>
                      <a:pt x="31" y="8"/>
                    </a:cubicBezTo>
                    <a:cubicBezTo>
                      <a:pt x="31" y="7"/>
                      <a:pt x="31" y="6"/>
                      <a:pt x="31" y="6"/>
                    </a:cubicBezTo>
                    <a:cubicBezTo>
                      <a:pt x="31" y="6"/>
                      <a:pt x="27" y="2"/>
                      <a:pt x="25" y="2"/>
                    </a:cubicBezTo>
                    <a:cubicBezTo>
                      <a:pt x="24" y="2"/>
                      <a:pt x="22" y="0"/>
                      <a:pt x="21" y="0"/>
                    </a:cubicBezTo>
                    <a:cubicBezTo>
                      <a:pt x="19" y="0"/>
                      <a:pt x="15" y="1"/>
                      <a:pt x="12" y="1"/>
                    </a:cubicBezTo>
                    <a:cubicBezTo>
                      <a:pt x="10" y="1"/>
                      <a:pt x="6" y="0"/>
                      <a:pt x="4" y="1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4" y="9"/>
                      <a:pt x="4" y="11"/>
                      <a:pt x="5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10" y="11"/>
                      <a:pt x="10" y="11"/>
                      <a:pt x="10" y="13"/>
                    </a:cubicBezTo>
                    <a:cubicBezTo>
                      <a:pt x="10" y="15"/>
                      <a:pt x="9" y="16"/>
                      <a:pt x="9" y="16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3" y="17"/>
                      <a:pt x="13" y="18"/>
                      <a:pt x="13" y="19"/>
                    </a:cubicBezTo>
                    <a:cubicBezTo>
                      <a:pt x="13" y="19"/>
                      <a:pt x="17" y="20"/>
                      <a:pt x="18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29" name="Freeform 640">
                <a:extLst>
                  <a:ext uri="{FF2B5EF4-FFF2-40B4-BE49-F238E27FC236}">
                    <a16:creationId xmlns:a16="http://schemas.microsoft.com/office/drawing/2014/main" id="{5ADF7CE6-CD09-4CE4-B65C-2E8F76F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6" y="-851"/>
                <a:ext cx="107" cy="51"/>
              </a:xfrm>
              <a:custGeom>
                <a:avLst/>
                <a:gdLst>
                  <a:gd name="T0" fmla="*/ 12 w 40"/>
                  <a:gd name="T1" fmla="*/ 14 h 19"/>
                  <a:gd name="T2" fmla="*/ 21 w 40"/>
                  <a:gd name="T3" fmla="*/ 13 h 19"/>
                  <a:gd name="T4" fmla="*/ 25 w 40"/>
                  <a:gd name="T5" fmla="*/ 15 h 19"/>
                  <a:gd name="T6" fmla="*/ 31 w 40"/>
                  <a:gd name="T7" fmla="*/ 19 h 19"/>
                  <a:gd name="T8" fmla="*/ 36 w 40"/>
                  <a:gd name="T9" fmla="*/ 17 h 19"/>
                  <a:gd name="T10" fmla="*/ 40 w 40"/>
                  <a:gd name="T11" fmla="*/ 14 h 19"/>
                  <a:gd name="T12" fmla="*/ 40 w 40"/>
                  <a:gd name="T13" fmla="*/ 14 h 19"/>
                  <a:gd name="T14" fmla="*/ 40 w 40"/>
                  <a:gd name="T15" fmla="*/ 14 h 19"/>
                  <a:gd name="T16" fmla="*/ 39 w 40"/>
                  <a:gd name="T17" fmla="*/ 14 h 19"/>
                  <a:gd name="T18" fmla="*/ 37 w 40"/>
                  <a:gd name="T19" fmla="*/ 10 h 19"/>
                  <a:gd name="T20" fmla="*/ 38 w 40"/>
                  <a:gd name="T21" fmla="*/ 6 h 19"/>
                  <a:gd name="T22" fmla="*/ 35 w 40"/>
                  <a:gd name="T23" fmla="*/ 4 h 19"/>
                  <a:gd name="T24" fmla="*/ 35 w 40"/>
                  <a:gd name="T25" fmla="*/ 4 h 19"/>
                  <a:gd name="T26" fmla="*/ 30 w 40"/>
                  <a:gd name="T27" fmla="*/ 4 h 19"/>
                  <a:gd name="T28" fmla="*/ 23 w 40"/>
                  <a:gd name="T29" fmla="*/ 0 h 19"/>
                  <a:gd name="T30" fmla="*/ 19 w 40"/>
                  <a:gd name="T31" fmla="*/ 1 h 19"/>
                  <a:gd name="T32" fmla="*/ 18 w 40"/>
                  <a:gd name="T33" fmla="*/ 2 h 19"/>
                  <a:gd name="T34" fmla="*/ 18 w 40"/>
                  <a:gd name="T35" fmla="*/ 6 h 19"/>
                  <a:gd name="T36" fmla="*/ 14 w 40"/>
                  <a:gd name="T37" fmla="*/ 8 h 19"/>
                  <a:gd name="T38" fmla="*/ 9 w 40"/>
                  <a:gd name="T39" fmla="*/ 4 h 19"/>
                  <a:gd name="T40" fmla="*/ 7 w 40"/>
                  <a:gd name="T41" fmla="*/ 3 h 19"/>
                  <a:gd name="T42" fmla="*/ 3 w 40"/>
                  <a:gd name="T43" fmla="*/ 5 h 19"/>
                  <a:gd name="T44" fmla="*/ 1 w 40"/>
                  <a:gd name="T45" fmla="*/ 11 h 19"/>
                  <a:gd name="T46" fmla="*/ 0 w 40"/>
                  <a:gd name="T47" fmla="*/ 16 h 19"/>
                  <a:gd name="T48" fmla="*/ 4 w 40"/>
                  <a:gd name="T49" fmla="*/ 14 h 19"/>
                  <a:gd name="T50" fmla="*/ 12 w 40"/>
                  <a:gd name="T5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19">
                    <a:moveTo>
                      <a:pt x="12" y="14"/>
                    </a:moveTo>
                    <a:cubicBezTo>
                      <a:pt x="15" y="14"/>
                      <a:pt x="19" y="13"/>
                      <a:pt x="21" y="13"/>
                    </a:cubicBezTo>
                    <a:cubicBezTo>
                      <a:pt x="22" y="13"/>
                      <a:pt x="24" y="15"/>
                      <a:pt x="25" y="15"/>
                    </a:cubicBezTo>
                    <a:cubicBezTo>
                      <a:pt x="27" y="15"/>
                      <a:pt x="31" y="19"/>
                      <a:pt x="31" y="19"/>
                    </a:cubicBezTo>
                    <a:cubicBezTo>
                      <a:pt x="31" y="19"/>
                      <a:pt x="34" y="18"/>
                      <a:pt x="36" y="17"/>
                    </a:cubicBezTo>
                    <a:cubicBezTo>
                      <a:pt x="38" y="16"/>
                      <a:pt x="37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2"/>
                      <a:pt x="39" y="12"/>
                      <a:pt x="37" y="10"/>
                    </a:cubicBezTo>
                    <a:cubicBezTo>
                      <a:pt x="36" y="8"/>
                      <a:pt x="39" y="7"/>
                      <a:pt x="38" y="6"/>
                    </a:cubicBezTo>
                    <a:cubicBezTo>
                      <a:pt x="37" y="5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2" y="4"/>
                      <a:pt x="30" y="4"/>
                    </a:cubicBezTo>
                    <a:cubicBezTo>
                      <a:pt x="28" y="4"/>
                      <a:pt x="25" y="0"/>
                      <a:pt x="23" y="0"/>
                    </a:cubicBezTo>
                    <a:cubicBezTo>
                      <a:pt x="21" y="0"/>
                      <a:pt x="20" y="0"/>
                      <a:pt x="19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4"/>
                      <a:pt x="18" y="6"/>
                      <a:pt x="18" y="6"/>
                    </a:cubicBezTo>
                    <a:cubicBezTo>
                      <a:pt x="17" y="7"/>
                      <a:pt x="15" y="9"/>
                      <a:pt x="14" y="8"/>
                    </a:cubicBezTo>
                    <a:cubicBezTo>
                      <a:pt x="12" y="7"/>
                      <a:pt x="11" y="5"/>
                      <a:pt x="9" y="4"/>
                    </a:cubicBezTo>
                    <a:cubicBezTo>
                      <a:pt x="8" y="3"/>
                      <a:pt x="8" y="2"/>
                      <a:pt x="7" y="3"/>
                    </a:cubicBezTo>
                    <a:cubicBezTo>
                      <a:pt x="6" y="3"/>
                      <a:pt x="4" y="3"/>
                      <a:pt x="3" y="5"/>
                    </a:cubicBezTo>
                    <a:cubicBezTo>
                      <a:pt x="2" y="7"/>
                      <a:pt x="1" y="9"/>
                      <a:pt x="1" y="11"/>
                    </a:cubicBezTo>
                    <a:cubicBezTo>
                      <a:pt x="0" y="12"/>
                      <a:pt x="0" y="14"/>
                      <a:pt x="0" y="16"/>
                    </a:cubicBezTo>
                    <a:cubicBezTo>
                      <a:pt x="2" y="15"/>
                      <a:pt x="3" y="14"/>
                      <a:pt x="4" y="14"/>
                    </a:cubicBezTo>
                    <a:cubicBezTo>
                      <a:pt x="6" y="13"/>
                      <a:pt x="10" y="14"/>
                      <a:pt x="12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0" name="Freeform 641">
                <a:extLst>
                  <a:ext uri="{FF2B5EF4-FFF2-40B4-BE49-F238E27FC236}">
                    <a16:creationId xmlns:a16="http://schemas.microsoft.com/office/drawing/2014/main" id="{3F44B079-96CE-4AED-B1C4-81F0127A1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6" y="-886"/>
                <a:ext cx="74" cy="46"/>
              </a:xfrm>
              <a:custGeom>
                <a:avLst/>
                <a:gdLst>
                  <a:gd name="T0" fmla="*/ 19 w 28"/>
                  <a:gd name="T1" fmla="*/ 17 h 17"/>
                  <a:gd name="T2" fmla="*/ 24 w 28"/>
                  <a:gd name="T3" fmla="*/ 17 h 17"/>
                  <a:gd name="T4" fmla="*/ 24 w 28"/>
                  <a:gd name="T5" fmla="*/ 17 h 17"/>
                  <a:gd name="T6" fmla="*/ 24 w 28"/>
                  <a:gd name="T7" fmla="*/ 16 h 17"/>
                  <a:gd name="T8" fmla="*/ 25 w 28"/>
                  <a:gd name="T9" fmla="*/ 11 h 17"/>
                  <a:gd name="T10" fmla="*/ 24 w 28"/>
                  <a:gd name="T11" fmla="*/ 7 h 17"/>
                  <a:gd name="T12" fmla="*/ 28 w 28"/>
                  <a:gd name="T13" fmla="*/ 0 h 17"/>
                  <a:gd name="T14" fmla="*/ 26 w 28"/>
                  <a:gd name="T15" fmla="*/ 1 h 17"/>
                  <a:gd name="T16" fmla="*/ 16 w 28"/>
                  <a:gd name="T17" fmla="*/ 0 h 17"/>
                  <a:gd name="T18" fmla="*/ 7 w 28"/>
                  <a:gd name="T19" fmla="*/ 1 h 17"/>
                  <a:gd name="T20" fmla="*/ 3 w 28"/>
                  <a:gd name="T21" fmla="*/ 4 h 17"/>
                  <a:gd name="T22" fmla="*/ 2 w 28"/>
                  <a:gd name="T23" fmla="*/ 6 h 17"/>
                  <a:gd name="T24" fmla="*/ 4 w 28"/>
                  <a:gd name="T25" fmla="*/ 7 h 17"/>
                  <a:gd name="T26" fmla="*/ 3 w 28"/>
                  <a:gd name="T27" fmla="*/ 9 h 17"/>
                  <a:gd name="T28" fmla="*/ 6 w 28"/>
                  <a:gd name="T29" fmla="*/ 11 h 17"/>
                  <a:gd name="T30" fmla="*/ 9 w 28"/>
                  <a:gd name="T31" fmla="*/ 11 h 17"/>
                  <a:gd name="T32" fmla="*/ 8 w 28"/>
                  <a:gd name="T33" fmla="*/ 14 h 17"/>
                  <a:gd name="T34" fmla="*/ 12 w 28"/>
                  <a:gd name="T35" fmla="*/ 13 h 17"/>
                  <a:gd name="T36" fmla="*/ 19 w 28"/>
                  <a:gd name="T3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7">
                    <a:moveTo>
                      <a:pt x="19" y="17"/>
                    </a:moveTo>
                    <a:cubicBezTo>
                      <a:pt x="21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5" y="13"/>
                      <a:pt x="25" y="11"/>
                    </a:cubicBezTo>
                    <a:cubicBezTo>
                      <a:pt x="25" y="9"/>
                      <a:pt x="23" y="8"/>
                      <a:pt x="24" y="7"/>
                    </a:cubicBezTo>
                    <a:cubicBezTo>
                      <a:pt x="25" y="5"/>
                      <a:pt x="28" y="2"/>
                      <a:pt x="28" y="0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5" y="2"/>
                      <a:pt x="19" y="1"/>
                      <a:pt x="16" y="0"/>
                    </a:cubicBezTo>
                    <a:cubicBezTo>
                      <a:pt x="14" y="0"/>
                      <a:pt x="8" y="1"/>
                      <a:pt x="7" y="1"/>
                    </a:cubicBezTo>
                    <a:cubicBezTo>
                      <a:pt x="6" y="2"/>
                      <a:pt x="4" y="4"/>
                      <a:pt x="3" y="4"/>
                    </a:cubicBezTo>
                    <a:cubicBezTo>
                      <a:pt x="2" y="4"/>
                      <a:pt x="0" y="6"/>
                      <a:pt x="2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4" y="10"/>
                      <a:pt x="3" y="10"/>
                      <a:pt x="6" y="11"/>
                    </a:cubicBezTo>
                    <a:cubicBezTo>
                      <a:pt x="8" y="11"/>
                      <a:pt x="10" y="9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3"/>
                      <a:pt x="10" y="13"/>
                      <a:pt x="12" y="13"/>
                    </a:cubicBezTo>
                    <a:cubicBezTo>
                      <a:pt x="14" y="13"/>
                      <a:pt x="17" y="17"/>
                      <a:pt x="19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1" name="Freeform 642">
                <a:extLst>
                  <a:ext uri="{FF2B5EF4-FFF2-40B4-BE49-F238E27FC236}">
                    <a16:creationId xmlns:a16="http://schemas.microsoft.com/office/drawing/2014/main" id="{D0A8E6EC-49BD-419C-B894-C539E8EC8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" y="-792"/>
                <a:ext cx="48" cy="18"/>
              </a:xfrm>
              <a:custGeom>
                <a:avLst/>
                <a:gdLst>
                  <a:gd name="T0" fmla="*/ 18 w 18"/>
                  <a:gd name="T1" fmla="*/ 4 h 7"/>
                  <a:gd name="T2" fmla="*/ 16 w 18"/>
                  <a:gd name="T3" fmla="*/ 2 h 7"/>
                  <a:gd name="T4" fmla="*/ 13 w 18"/>
                  <a:gd name="T5" fmla="*/ 2 h 7"/>
                  <a:gd name="T6" fmla="*/ 9 w 18"/>
                  <a:gd name="T7" fmla="*/ 0 h 7"/>
                  <a:gd name="T8" fmla="*/ 9 w 18"/>
                  <a:gd name="T9" fmla="*/ 0 h 7"/>
                  <a:gd name="T10" fmla="*/ 9 w 18"/>
                  <a:gd name="T11" fmla="*/ 2 h 7"/>
                  <a:gd name="T12" fmla="*/ 7 w 18"/>
                  <a:gd name="T13" fmla="*/ 2 h 7"/>
                  <a:gd name="T14" fmla="*/ 6 w 18"/>
                  <a:gd name="T15" fmla="*/ 1 h 7"/>
                  <a:gd name="T16" fmla="*/ 4 w 18"/>
                  <a:gd name="T17" fmla="*/ 2 h 7"/>
                  <a:gd name="T18" fmla="*/ 2 w 18"/>
                  <a:gd name="T19" fmla="*/ 4 h 7"/>
                  <a:gd name="T20" fmla="*/ 0 w 18"/>
                  <a:gd name="T21" fmla="*/ 5 h 7"/>
                  <a:gd name="T22" fmla="*/ 0 w 18"/>
                  <a:gd name="T23" fmla="*/ 6 h 7"/>
                  <a:gd name="T24" fmla="*/ 7 w 18"/>
                  <a:gd name="T25" fmla="*/ 7 h 7"/>
                  <a:gd name="T26" fmla="*/ 17 w 18"/>
                  <a:gd name="T27" fmla="*/ 7 h 7"/>
                  <a:gd name="T28" fmla="*/ 17 w 18"/>
                  <a:gd name="T29" fmla="*/ 7 h 7"/>
                  <a:gd name="T30" fmla="*/ 18 w 18"/>
                  <a:gd name="T3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8" y="2"/>
                      <a:pt x="18" y="2"/>
                      <a:pt x="16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8" y="2"/>
                      <a:pt x="7" y="3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2"/>
                      <a:pt x="2" y="2"/>
                      <a:pt x="2" y="4"/>
                    </a:cubicBezTo>
                    <a:cubicBezTo>
                      <a:pt x="2" y="5"/>
                      <a:pt x="1" y="6"/>
                      <a:pt x="0" y="5"/>
                    </a:cubicBezTo>
                    <a:cubicBezTo>
                      <a:pt x="0" y="4"/>
                      <a:pt x="0" y="4"/>
                      <a:pt x="0" y="6"/>
                    </a:cubicBezTo>
                    <a:cubicBezTo>
                      <a:pt x="1" y="6"/>
                      <a:pt x="4" y="7"/>
                      <a:pt x="7" y="7"/>
                    </a:cubicBezTo>
                    <a:cubicBezTo>
                      <a:pt x="9" y="7"/>
                      <a:pt x="14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8" y="6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2" name="Freeform 643">
                <a:extLst>
                  <a:ext uri="{FF2B5EF4-FFF2-40B4-BE49-F238E27FC236}">
                    <a16:creationId xmlns:a16="http://schemas.microsoft.com/office/drawing/2014/main" id="{4941100D-BFE1-468F-BF93-54DE226EA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" y="-784"/>
                <a:ext cx="144" cy="117"/>
              </a:xfrm>
              <a:custGeom>
                <a:avLst/>
                <a:gdLst>
                  <a:gd name="T0" fmla="*/ 2 w 54"/>
                  <a:gd name="T1" fmla="*/ 13 h 44"/>
                  <a:gd name="T2" fmla="*/ 1 w 54"/>
                  <a:gd name="T3" fmla="*/ 16 h 44"/>
                  <a:gd name="T4" fmla="*/ 2 w 54"/>
                  <a:gd name="T5" fmla="*/ 21 h 44"/>
                  <a:gd name="T6" fmla="*/ 4 w 54"/>
                  <a:gd name="T7" fmla="*/ 26 h 44"/>
                  <a:gd name="T8" fmla="*/ 5 w 54"/>
                  <a:gd name="T9" fmla="*/ 30 h 44"/>
                  <a:gd name="T10" fmla="*/ 8 w 54"/>
                  <a:gd name="T11" fmla="*/ 32 h 44"/>
                  <a:gd name="T12" fmla="*/ 10 w 54"/>
                  <a:gd name="T13" fmla="*/ 34 h 44"/>
                  <a:gd name="T14" fmla="*/ 12 w 54"/>
                  <a:gd name="T15" fmla="*/ 36 h 44"/>
                  <a:gd name="T16" fmla="*/ 16 w 54"/>
                  <a:gd name="T17" fmla="*/ 34 h 44"/>
                  <a:gd name="T18" fmla="*/ 19 w 54"/>
                  <a:gd name="T19" fmla="*/ 36 h 44"/>
                  <a:gd name="T20" fmla="*/ 24 w 54"/>
                  <a:gd name="T21" fmla="*/ 40 h 44"/>
                  <a:gd name="T22" fmla="*/ 27 w 54"/>
                  <a:gd name="T23" fmla="*/ 41 h 44"/>
                  <a:gd name="T24" fmla="*/ 31 w 54"/>
                  <a:gd name="T25" fmla="*/ 40 h 44"/>
                  <a:gd name="T26" fmla="*/ 41 w 54"/>
                  <a:gd name="T27" fmla="*/ 41 h 44"/>
                  <a:gd name="T28" fmla="*/ 44 w 54"/>
                  <a:gd name="T29" fmla="*/ 44 h 44"/>
                  <a:gd name="T30" fmla="*/ 45 w 54"/>
                  <a:gd name="T31" fmla="*/ 41 h 44"/>
                  <a:gd name="T32" fmla="*/ 47 w 54"/>
                  <a:gd name="T33" fmla="*/ 37 h 44"/>
                  <a:gd name="T34" fmla="*/ 53 w 54"/>
                  <a:gd name="T35" fmla="*/ 34 h 44"/>
                  <a:gd name="T36" fmla="*/ 53 w 54"/>
                  <a:gd name="T37" fmla="*/ 30 h 44"/>
                  <a:gd name="T38" fmla="*/ 51 w 54"/>
                  <a:gd name="T39" fmla="*/ 27 h 44"/>
                  <a:gd name="T40" fmla="*/ 50 w 54"/>
                  <a:gd name="T41" fmla="*/ 21 h 44"/>
                  <a:gd name="T42" fmla="*/ 48 w 54"/>
                  <a:gd name="T43" fmla="*/ 18 h 44"/>
                  <a:gd name="T44" fmla="*/ 51 w 54"/>
                  <a:gd name="T45" fmla="*/ 16 h 44"/>
                  <a:gd name="T46" fmla="*/ 51 w 54"/>
                  <a:gd name="T47" fmla="*/ 11 h 44"/>
                  <a:gd name="T48" fmla="*/ 49 w 54"/>
                  <a:gd name="T49" fmla="*/ 5 h 44"/>
                  <a:gd name="T50" fmla="*/ 35 w 54"/>
                  <a:gd name="T51" fmla="*/ 4 h 44"/>
                  <a:gd name="T52" fmla="*/ 28 w 54"/>
                  <a:gd name="T53" fmla="*/ 3 h 44"/>
                  <a:gd name="T54" fmla="*/ 28 w 54"/>
                  <a:gd name="T55" fmla="*/ 3 h 44"/>
                  <a:gd name="T56" fmla="*/ 26 w 54"/>
                  <a:gd name="T57" fmla="*/ 4 h 44"/>
                  <a:gd name="T58" fmla="*/ 23 w 54"/>
                  <a:gd name="T59" fmla="*/ 1 h 44"/>
                  <a:gd name="T60" fmla="*/ 20 w 54"/>
                  <a:gd name="T61" fmla="*/ 0 h 44"/>
                  <a:gd name="T62" fmla="*/ 12 w 54"/>
                  <a:gd name="T63" fmla="*/ 4 h 44"/>
                  <a:gd name="T64" fmla="*/ 3 w 54"/>
                  <a:gd name="T65" fmla="*/ 7 h 44"/>
                  <a:gd name="T66" fmla="*/ 2 w 54"/>
                  <a:gd name="T67" fmla="*/ 8 h 44"/>
                  <a:gd name="T68" fmla="*/ 1 w 54"/>
                  <a:gd name="T69" fmla="*/ 8 h 44"/>
                  <a:gd name="T70" fmla="*/ 1 w 54"/>
                  <a:gd name="T71" fmla="*/ 8 h 44"/>
                  <a:gd name="T72" fmla="*/ 2 w 54"/>
                  <a:gd name="T73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44">
                    <a:moveTo>
                      <a:pt x="2" y="13"/>
                    </a:moveTo>
                    <a:cubicBezTo>
                      <a:pt x="1" y="14"/>
                      <a:pt x="0" y="15"/>
                      <a:pt x="1" y="16"/>
                    </a:cubicBezTo>
                    <a:cubicBezTo>
                      <a:pt x="1" y="17"/>
                      <a:pt x="2" y="20"/>
                      <a:pt x="2" y="21"/>
                    </a:cubicBezTo>
                    <a:cubicBezTo>
                      <a:pt x="2" y="22"/>
                      <a:pt x="3" y="25"/>
                      <a:pt x="4" y="26"/>
                    </a:cubicBezTo>
                    <a:cubicBezTo>
                      <a:pt x="4" y="27"/>
                      <a:pt x="5" y="30"/>
                      <a:pt x="5" y="30"/>
                    </a:cubicBezTo>
                    <a:cubicBezTo>
                      <a:pt x="5" y="30"/>
                      <a:pt x="6" y="31"/>
                      <a:pt x="8" y="32"/>
                    </a:cubicBezTo>
                    <a:cubicBezTo>
                      <a:pt x="10" y="32"/>
                      <a:pt x="10" y="33"/>
                      <a:pt x="10" y="34"/>
                    </a:cubicBezTo>
                    <a:cubicBezTo>
                      <a:pt x="11" y="34"/>
                      <a:pt x="11" y="36"/>
                      <a:pt x="12" y="36"/>
                    </a:cubicBezTo>
                    <a:cubicBezTo>
                      <a:pt x="14" y="35"/>
                      <a:pt x="14" y="33"/>
                      <a:pt x="16" y="34"/>
                    </a:cubicBezTo>
                    <a:cubicBezTo>
                      <a:pt x="17" y="35"/>
                      <a:pt x="18" y="35"/>
                      <a:pt x="19" y="36"/>
                    </a:cubicBezTo>
                    <a:cubicBezTo>
                      <a:pt x="21" y="37"/>
                      <a:pt x="24" y="39"/>
                      <a:pt x="24" y="40"/>
                    </a:cubicBezTo>
                    <a:cubicBezTo>
                      <a:pt x="24" y="40"/>
                      <a:pt x="26" y="42"/>
                      <a:pt x="27" y="41"/>
                    </a:cubicBezTo>
                    <a:cubicBezTo>
                      <a:pt x="28" y="40"/>
                      <a:pt x="28" y="39"/>
                      <a:pt x="31" y="40"/>
                    </a:cubicBezTo>
                    <a:cubicBezTo>
                      <a:pt x="34" y="41"/>
                      <a:pt x="39" y="39"/>
                      <a:pt x="41" y="41"/>
                    </a:cubicBezTo>
                    <a:cubicBezTo>
                      <a:pt x="42" y="42"/>
                      <a:pt x="44" y="44"/>
                      <a:pt x="44" y="44"/>
                    </a:cubicBezTo>
                    <a:cubicBezTo>
                      <a:pt x="45" y="44"/>
                      <a:pt x="45" y="43"/>
                      <a:pt x="45" y="41"/>
                    </a:cubicBezTo>
                    <a:cubicBezTo>
                      <a:pt x="45" y="39"/>
                      <a:pt x="45" y="39"/>
                      <a:pt x="47" y="37"/>
                    </a:cubicBezTo>
                    <a:cubicBezTo>
                      <a:pt x="48" y="34"/>
                      <a:pt x="51" y="34"/>
                      <a:pt x="53" y="34"/>
                    </a:cubicBezTo>
                    <a:cubicBezTo>
                      <a:pt x="54" y="34"/>
                      <a:pt x="53" y="31"/>
                      <a:pt x="53" y="30"/>
                    </a:cubicBezTo>
                    <a:cubicBezTo>
                      <a:pt x="53" y="28"/>
                      <a:pt x="53" y="29"/>
                      <a:pt x="51" y="27"/>
                    </a:cubicBezTo>
                    <a:cubicBezTo>
                      <a:pt x="48" y="25"/>
                      <a:pt x="50" y="23"/>
                      <a:pt x="50" y="21"/>
                    </a:cubicBezTo>
                    <a:cubicBezTo>
                      <a:pt x="50" y="19"/>
                      <a:pt x="48" y="20"/>
                      <a:pt x="48" y="18"/>
                    </a:cubicBezTo>
                    <a:cubicBezTo>
                      <a:pt x="49" y="17"/>
                      <a:pt x="50" y="17"/>
                      <a:pt x="51" y="16"/>
                    </a:cubicBezTo>
                    <a:cubicBezTo>
                      <a:pt x="52" y="14"/>
                      <a:pt x="52" y="12"/>
                      <a:pt x="51" y="11"/>
                    </a:cubicBezTo>
                    <a:cubicBezTo>
                      <a:pt x="49" y="9"/>
                      <a:pt x="49" y="6"/>
                      <a:pt x="49" y="5"/>
                    </a:cubicBezTo>
                    <a:cubicBezTo>
                      <a:pt x="48" y="3"/>
                      <a:pt x="39" y="4"/>
                      <a:pt x="35" y="4"/>
                    </a:cubicBezTo>
                    <a:cubicBezTo>
                      <a:pt x="32" y="4"/>
                      <a:pt x="29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4"/>
                      <a:pt x="27" y="5"/>
                      <a:pt x="26" y="4"/>
                    </a:cubicBezTo>
                    <a:cubicBezTo>
                      <a:pt x="24" y="3"/>
                      <a:pt x="24" y="2"/>
                      <a:pt x="23" y="1"/>
                    </a:cubicBezTo>
                    <a:cubicBezTo>
                      <a:pt x="23" y="1"/>
                      <a:pt x="20" y="0"/>
                      <a:pt x="20" y="0"/>
                    </a:cubicBezTo>
                    <a:cubicBezTo>
                      <a:pt x="19" y="0"/>
                      <a:pt x="14" y="3"/>
                      <a:pt x="12" y="4"/>
                    </a:cubicBezTo>
                    <a:cubicBezTo>
                      <a:pt x="11" y="4"/>
                      <a:pt x="5" y="6"/>
                      <a:pt x="3" y="7"/>
                    </a:cubicBezTo>
                    <a:cubicBezTo>
                      <a:pt x="1" y="7"/>
                      <a:pt x="3" y="8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2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3" name="Freeform 644">
                <a:extLst>
                  <a:ext uri="{FF2B5EF4-FFF2-40B4-BE49-F238E27FC236}">
                    <a16:creationId xmlns:a16="http://schemas.microsoft.com/office/drawing/2014/main" id="{152C610A-E2D3-458A-BD54-795E15A0C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" y="-656"/>
                <a:ext cx="136" cy="88"/>
              </a:xfrm>
              <a:custGeom>
                <a:avLst/>
                <a:gdLst>
                  <a:gd name="T0" fmla="*/ 42 w 51"/>
                  <a:gd name="T1" fmla="*/ 14 h 33"/>
                  <a:gd name="T2" fmla="*/ 38 w 51"/>
                  <a:gd name="T3" fmla="*/ 6 h 33"/>
                  <a:gd name="T4" fmla="*/ 36 w 51"/>
                  <a:gd name="T5" fmla="*/ 0 h 33"/>
                  <a:gd name="T6" fmla="*/ 31 w 51"/>
                  <a:gd name="T7" fmla="*/ 2 h 33"/>
                  <a:gd name="T8" fmla="*/ 27 w 51"/>
                  <a:gd name="T9" fmla="*/ 4 h 33"/>
                  <a:gd name="T10" fmla="*/ 24 w 51"/>
                  <a:gd name="T11" fmla="*/ 4 h 33"/>
                  <a:gd name="T12" fmla="*/ 18 w 51"/>
                  <a:gd name="T13" fmla="*/ 3 h 33"/>
                  <a:gd name="T14" fmla="*/ 13 w 51"/>
                  <a:gd name="T15" fmla="*/ 2 h 33"/>
                  <a:gd name="T16" fmla="*/ 11 w 51"/>
                  <a:gd name="T17" fmla="*/ 4 h 33"/>
                  <a:gd name="T18" fmla="*/ 4 w 51"/>
                  <a:gd name="T19" fmla="*/ 15 h 33"/>
                  <a:gd name="T20" fmla="*/ 0 w 51"/>
                  <a:gd name="T21" fmla="*/ 17 h 33"/>
                  <a:gd name="T22" fmla="*/ 3 w 51"/>
                  <a:gd name="T23" fmla="*/ 20 h 33"/>
                  <a:gd name="T24" fmla="*/ 4 w 51"/>
                  <a:gd name="T25" fmla="*/ 22 h 33"/>
                  <a:gd name="T26" fmla="*/ 6 w 51"/>
                  <a:gd name="T27" fmla="*/ 26 h 33"/>
                  <a:gd name="T28" fmla="*/ 12 w 51"/>
                  <a:gd name="T29" fmla="*/ 28 h 33"/>
                  <a:gd name="T30" fmla="*/ 12 w 51"/>
                  <a:gd name="T31" fmla="*/ 29 h 33"/>
                  <a:gd name="T32" fmla="*/ 15 w 51"/>
                  <a:gd name="T33" fmla="*/ 32 h 33"/>
                  <a:gd name="T34" fmla="*/ 20 w 51"/>
                  <a:gd name="T35" fmla="*/ 33 h 33"/>
                  <a:gd name="T36" fmla="*/ 28 w 51"/>
                  <a:gd name="T37" fmla="*/ 33 h 33"/>
                  <a:gd name="T38" fmla="*/ 35 w 51"/>
                  <a:gd name="T39" fmla="*/ 30 h 33"/>
                  <a:gd name="T40" fmla="*/ 44 w 51"/>
                  <a:gd name="T41" fmla="*/ 33 h 33"/>
                  <a:gd name="T42" fmla="*/ 45 w 51"/>
                  <a:gd name="T43" fmla="*/ 28 h 33"/>
                  <a:gd name="T44" fmla="*/ 46 w 51"/>
                  <a:gd name="T45" fmla="*/ 25 h 33"/>
                  <a:gd name="T46" fmla="*/ 49 w 51"/>
                  <a:gd name="T47" fmla="*/ 24 h 33"/>
                  <a:gd name="T48" fmla="*/ 51 w 51"/>
                  <a:gd name="T49" fmla="*/ 22 h 33"/>
                  <a:gd name="T50" fmla="*/ 48 w 51"/>
                  <a:gd name="T51" fmla="*/ 21 h 33"/>
                  <a:gd name="T52" fmla="*/ 43 w 51"/>
                  <a:gd name="T53" fmla="*/ 21 h 33"/>
                  <a:gd name="T54" fmla="*/ 42 w 51"/>
                  <a:gd name="T55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33">
                    <a:moveTo>
                      <a:pt x="42" y="14"/>
                    </a:moveTo>
                    <a:cubicBezTo>
                      <a:pt x="43" y="12"/>
                      <a:pt x="41" y="9"/>
                      <a:pt x="38" y="6"/>
                    </a:cubicBezTo>
                    <a:cubicBezTo>
                      <a:pt x="36" y="4"/>
                      <a:pt x="36" y="0"/>
                      <a:pt x="36" y="0"/>
                    </a:cubicBezTo>
                    <a:cubicBezTo>
                      <a:pt x="34" y="0"/>
                      <a:pt x="33" y="1"/>
                      <a:pt x="31" y="2"/>
                    </a:cubicBezTo>
                    <a:cubicBezTo>
                      <a:pt x="29" y="3"/>
                      <a:pt x="28" y="3"/>
                      <a:pt x="27" y="4"/>
                    </a:cubicBezTo>
                    <a:cubicBezTo>
                      <a:pt x="26" y="4"/>
                      <a:pt x="24" y="4"/>
                      <a:pt x="24" y="4"/>
                    </a:cubicBezTo>
                    <a:cubicBezTo>
                      <a:pt x="23" y="4"/>
                      <a:pt x="20" y="3"/>
                      <a:pt x="18" y="3"/>
                    </a:cubicBezTo>
                    <a:cubicBezTo>
                      <a:pt x="15" y="3"/>
                      <a:pt x="13" y="2"/>
                      <a:pt x="13" y="2"/>
                    </a:cubicBezTo>
                    <a:cubicBezTo>
                      <a:pt x="14" y="3"/>
                      <a:pt x="12" y="4"/>
                      <a:pt x="11" y="4"/>
                    </a:cubicBezTo>
                    <a:cubicBezTo>
                      <a:pt x="9" y="4"/>
                      <a:pt x="4" y="14"/>
                      <a:pt x="4" y="15"/>
                    </a:cubicBezTo>
                    <a:cubicBezTo>
                      <a:pt x="3" y="16"/>
                      <a:pt x="0" y="15"/>
                      <a:pt x="0" y="17"/>
                    </a:cubicBezTo>
                    <a:cubicBezTo>
                      <a:pt x="1" y="18"/>
                      <a:pt x="3" y="19"/>
                      <a:pt x="3" y="20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5" y="23"/>
                      <a:pt x="4" y="26"/>
                      <a:pt x="6" y="26"/>
                    </a:cubicBezTo>
                    <a:cubicBezTo>
                      <a:pt x="8" y="26"/>
                      <a:pt x="12" y="26"/>
                      <a:pt x="12" y="28"/>
                    </a:cubicBezTo>
                    <a:cubicBezTo>
                      <a:pt x="12" y="28"/>
                      <a:pt x="12" y="28"/>
                      <a:pt x="12" y="29"/>
                    </a:cubicBezTo>
                    <a:cubicBezTo>
                      <a:pt x="12" y="29"/>
                      <a:pt x="12" y="32"/>
                      <a:pt x="15" y="32"/>
                    </a:cubicBezTo>
                    <a:cubicBezTo>
                      <a:pt x="18" y="32"/>
                      <a:pt x="19" y="33"/>
                      <a:pt x="20" y="33"/>
                    </a:cubicBezTo>
                    <a:cubicBezTo>
                      <a:pt x="22" y="33"/>
                      <a:pt x="26" y="33"/>
                      <a:pt x="28" y="33"/>
                    </a:cubicBezTo>
                    <a:cubicBezTo>
                      <a:pt x="30" y="33"/>
                      <a:pt x="30" y="30"/>
                      <a:pt x="35" y="30"/>
                    </a:cubicBezTo>
                    <a:cubicBezTo>
                      <a:pt x="39" y="30"/>
                      <a:pt x="42" y="32"/>
                      <a:pt x="44" y="33"/>
                    </a:cubicBezTo>
                    <a:cubicBezTo>
                      <a:pt x="44" y="31"/>
                      <a:pt x="44" y="29"/>
                      <a:pt x="45" y="28"/>
                    </a:cubicBezTo>
                    <a:cubicBezTo>
                      <a:pt x="45" y="26"/>
                      <a:pt x="45" y="25"/>
                      <a:pt x="46" y="25"/>
                    </a:cubicBezTo>
                    <a:cubicBezTo>
                      <a:pt x="47" y="25"/>
                      <a:pt x="48" y="25"/>
                      <a:pt x="49" y="24"/>
                    </a:cubicBezTo>
                    <a:cubicBezTo>
                      <a:pt x="50" y="24"/>
                      <a:pt x="50" y="23"/>
                      <a:pt x="51" y="22"/>
                    </a:cubicBezTo>
                    <a:cubicBezTo>
                      <a:pt x="50" y="21"/>
                      <a:pt x="49" y="21"/>
                      <a:pt x="48" y="21"/>
                    </a:cubicBezTo>
                    <a:cubicBezTo>
                      <a:pt x="46" y="21"/>
                      <a:pt x="44" y="22"/>
                      <a:pt x="43" y="21"/>
                    </a:cubicBezTo>
                    <a:cubicBezTo>
                      <a:pt x="42" y="20"/>
                      <a:pt x="41" y="16"/>
                      <a:pt x="42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4" name="Freeform 645">
                <a:extLst>
                  <a:ext uri="{FF2B5EF4-FFF2-40B4-BE49-F238E27FC236}">
                    <a16:creationId xmlns:a16="http://schemas.microsoft.com/office/drawing/2014/main" id="{537F2B61-CE03-4FAB-AC3C-4A21CAA23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" y="-656"/>
                <a:ext cx="43" cy="56"/>
              </a:xfrm>
              <a:custGeom>
                <a:avLst/>
                <a:gdLst>
                  <a:gd name="T0" fmla="*/ 14 w 16"/>
                  <a:gd name="T1" fmla="*/ 9 h 21"/>
                  <a:gd name="T2" fmla="*/ 10 w 16"/>
                  <a:gd name="T3" fmla="*/ 3 h 21"/>
                  <a:gd name="T4" fmla="*/ 7 w 16"/>
                  <a:gd name="T5" fmla="*/ 1 h 21"/>
                  <a:gd name="T6" fmla="*/ 2 w 16"/>
                  <a:gd name="T7" fmla="*/ 0 h 21"/>
                  <a:gd name="T8" fmla="*/ 0 w 16"/>
                  <a:gd name="T9" fmla="*/ 0 h 21"/>
                  <a:gd name="T10" fmla="*/ 2 w 16"/>
                  <a:gd name="T11" fmla="*/ 6 h 21"/>
                  <a:gd name="T12" fmla="*/ 6 w 16"/>
                  <a:gd name="T13" fmla="*/ 14 h 21"/>
                  <a:gd name="T14" fmla="*/ 7 w 16"/>
                  <a:gd name="T15" fmla="*/ 21 h 21"/>
                  <a:gd name="T16" fmla="*/ 10 w 16"/>
                  <a:gd name="T17" fmla="*/ 16 h 21"/>
                  <a:gd name="T18" fmla="*/ 13 w 16"/>
                  <a:gd name="T19" fmla="*/ 13 h 21"/>
                  <a:gd name="T20" fmla="*/ 16 w 16"/>
                  <a:gd name="T21" fmla="*/ 12 h 21"/>
                  <a:gd name="T22" fmla="*/ 14 w 16"/>
                  <a:gd name="T2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1">
                    <a:moveTo>
                      <a:pt x="14" y="9"/>
                    </a:moveTo>
                    <a:cubicBezTo>
                      <a:pt x="14" y="8"/>
                      <a:pt x="12" y="4"/>
                      <a:pt x="10" y="3"/>
                    </a:cubicBezTo>
                    <a:cubicBezTo>
                      <a:pt x="9" y="1"/>
                      <a:pt x="9" y="2"/>
                      <a:pt x="7" y="1"/>
                    </a:cubicBezTo>
                    <a:cubicBezTo>
                      <a:pt x="4" y="0"/>
                      <a:pt x="4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4"/>
                      <a:pt x="2" y="6"/>
                    </a:cubicBezTo>
                    <a:cubicBezTo>
                      <a:pt x="5" y="9"/>
                      <a:pt x="7" y="12"/>
                      <a:pt x="6" y="14"/>
                    </a:cubicBezTo>
                    <a:cubicBezTo>
                      <a:pt x="5" y="16"/>
                      <a:pt x="6" y="20"/>
                      <a:pt x="7" y="21"/>
                    </a:cubicBezTo>
                    <a:cubicBezTo>
                      <a:pt x="7" y="21"/>
                      <a:pt x="10" y="17"/>
                      <a:pt x="10" y="16"/>
                    </a:cubicBezTo>
                    <a:cubicBezTo>
                      <a:pt x="10" y="14"/>
                      <a:pt x="12" y="13"/>
                      <a:pt x="13" y="13"/>
                    </a:cubicBezTo>
                    <a:cubicBezTo>
                      <a:pt x="14" y="13"/>
                      <a:pt x="16" y="15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5" name="Freeform 646">
                <a:extLst>
                  <a:ext uri="{FF2B5EF4-FFF2-40B4-BE49-F238E27FC236}">
                    <a16:creationId xmlns:a16="http://schemas.microsoft.com/office/drawing/2014/main" id="{975FAFA9-65CE-45A3-826B-E0F169C41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3" y="-624"/>
                <a:ext cx="32" cy="27"/>
              </a:xfrm>
              <a:custGeom>
                <a:avLst/>
                <a:gdLst>
                  <a:gd name="T0" fmla="*/ 7 w 12"/>
                  <a:gd name="T1" fmla="*/ 8 h 10"/>
                  <a:gd name="T2" fmla="*/ 7 w 12"/>
                  <a:gd name="T3" fmla="*/ 7 h 10"/>
                  <a:gd name="T4" fmla="*/ 11 w 12"/>
                  <a:gd name="T5" fmla="*/ 3 h 10"/>
                  <a:gd name="T6" fmla="*/ 12 w 12"/>
                  <a:gd name="T7" fmla="*/ 3 h 10"/>
                  <a:gd name="T8" fmla="*/ 9 w 12"/>
                  <a:gd name="T9" fmla="*/ 0 h 10"/>
                  <a:gd name="T10" fmla="*/ 6 w 12"/>
                  <a:gd name="T11" fmla="*/ 1 h 10"/>
                  <a:gd name="T12" fmla="*/ 3 w 12"/>
                  <a:gd name="T13" fmla="*/ 4 h 10"/>
                  <a:gd name="T14" fmla="*/ 0 w 12"/>
                  <a:gd name="T15" fmla="*/ 9 h 10"/>
                  <a:gd name="T16" fmla="*/ 5 w 12"/>
                  <a:gd name="T17" fmla="*/ 9 h 10"/>
                  <a:gd name="T18" fmla="*/ 8 w 12"/>
                  <a:gd name="T19" fmla="*/ 10 h 10"/>
                  <a:gd name="T20" fmla="*/ 7 w 12"/>
                  <a:gd name="T2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0">
                    <a:moveTo>
                      <a:pt x="7" y="8"/>
                    </a:moveTo>
                    <a:cubicBezTo>
                      <a:pt x="7" y="8"/>
                      <a:pt x="6" y="8"/>
                      <a:pt x="7" y="7"/>
                    </a:cubicBezTo>
                    <a:cubicBezTo>
                      <a:pt x="8" y="6"/>
                      <a:pt x="10" y="5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2"/>
                      <a:pt x="9" y="1"/>
                      <a:pt x="9" y="0"/>
                    </a:cubicBezTo>
                    <a:cubicBezTo>
                      <a:pt x="9" y="3"/>
                      <a:pt x="7" y="1"/>
                      <a:pt x="6" y="1"/>
                    </a:cubicBezTo>
                    <a:cubicBezTo>
                      <a:pt x="5" y="1"/>
                      <a:pt x="3" y="2"/>
                      <a:pt x="3" y="4"/>
                    </a:cubicBezTo>
                    <a:cubicBezTo>
                      <a:pt x="3" y="5"/>
                      <a:pt x="0" y="9"/>
                      <a:pt x="0" y="9"/>
                    </a:cubicBezTo>
                    <a:cubicBezTo>
                      <a:pt x="1" y="10"/>
                      <a:pt x="3" y="9"/>
                      <a:pt x="5" y="9"/>
                    </a:cubicBezTo>
                    <a:cubicBezTo>
                      <a:pt x="6" y="9"/>
                      <a:pt x="7" y="9"/>
                      <a:pt x="8" y="10"/>
                    </a:cubicBezTo>
                    <a:cubicBezTo>
                      <a:pt x="8" y="9"/>
                      <a:pt x="8" y="9"/>
                      <a:pt x="7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6" name="Freeform 647">
                <a:extLst>
                  <a:ext uri="{FF2B5EF4-FFF2-40B4-BE49-F238E27FC236}">
                    <a16:creationId xmlns:a16="http://schemas.microsoft.com/office/drawing/2014/main" id="{6930D84F-CA2B-4B8B-AD31-84B3B0DF2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5" y="-578"/>
                <a:ext cx="91" cy="56"/>
              </a:xfrm>
              <a:custGeom>
                <a:avLst/>
                <a:gdLst>
                  <a:gd name="T0" fmla="*/ 18 w 34"/>
                  <a:gd name="T1" fmla="*/ 4 h 21"/>
                  <a:gd name="T2" fmla="*/ 10 w 34"/>
                  <a:gd name="T3" fmla="*/ 4 h 21"/>
                  <a:gd name="T4" fmla="*/ 5 w 34"/>
                  <a:gd name="T5" fmla="*/ 3 h 21"/>
                  <a:gd name="T6" fmla="*/ 2 w 34"/>
                  <a:gd name="T7" fmla="*/ 0 h 21"/>
                  <a:gd name="T8" fmla="*/ 1 w 34"/>
                  <a:gd name="T9" fmla="*/ 4 h 21"/>
                  <a:gd name="T10" fmla="*/ 3 w 34"/>
                  <a:gd name="T11" fmla="*/ 7 h 21"/>
                  <a:gd name="T12" fmla="*/ 1 w 34"/>
                  <a:gd name="T13" fmla="*/ 11 h 21"/>
                  <a:gd name="T14" fmla="*/ 1 w 34"/>
                  <a:gd name="T15" fmla="*/ 12 h 21"/>
                  <a:gd name="T16" fmla="*/ 3 w 34"/>
                  <a:gd name="T17" fmla="*/ 16 h 21"/>
                  <a:gd name="T18" fmla="*/ 3 w 34"/>
                  <a:gd name="T19" fmla="*/ 19 h 21"/>
                  <a:gd name="T20" fmla="*/ 3 w 34"/>
                  <a:gd name="T21" fmla="*/ 19 h 21"/>
                  <a:gd name="T22" fmla="*/ 11 w 34"/>
                  <a:gd name="T23" fmla="*/ 19 h 21"/>
                  <a:gd name="T24" fmla="*/ 19 w 34"/>
                  <a:gd name="T25" fmla="*/ 19 h 21"/>
                  <a:gd name="T26" fmla="*/ 24 w 34"/>
                  <a:gd name="T27" fmla="*/ 15 h 21"/>
                  <a:gd name="T28" fmla="*/ 30 w 34"/>
                  <a:gd name="T29" fmla="*/ 15 h 21"/>
                  <a:gd name="T30" fmla="*/ 30 w 34"/>
                  <a:gd name="T31" fmla="*/ 13 h 21"/>
                  <a:gd name="T32" fmla="*/ 31 w 34"/>
                  <a:gd name="T33" fmla="*/ 9 h 21"/>
                  <a:gd name="T34" fmla="*/ 33 w 34"/>
                  <a:gd name="T35" fmla="*/ 6 h 21"/>
                  <a:gd name="T36" fmla="*/ 34 w 34"/>
                  <a:gd name="T37" fmla="*/ 4 h 21"/>
                  <a:gd name="T38" fmla="*/ 25 w 34"/>
                  <a:gd name="T39" fmla="*/ 1 h 21"/>
                  <a:gd name="T40" fmla="*/ 18 w 34"/>
                  <a:gd name="T4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21">
                    <a:moveTo>
                      <a:pt x="18" y="4"/>
                    </a:moveTo>
                    <a:cubicBezTo>
                      <a:pt x="16" y="4"/>
                      <a:pt x="12" y="4"/>
                      <a:pt x="10" y="4"/>
                    </a:cubicBezTo>
                    <a:cubicBezTo>
                      <a:pt x="9" y="4"/>
                      <a:pt x="8" y="3"/>
                      <a:pt x="5" y="3"/>
                    </a:cubicBezTo>
                    <a:cubicBezTo>
                      <a:pt x="2" y="3"/>
                      <a:pt x="2" y="0"/>
                      <a:pt x="2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6"/>
                      <a:pt x="4" y="6"/>
                      <a:pt x="3" y="7"/>
                    </a:cubicBezTo>
                    <a:cubicBezTo>
                      <a:pt x="2" y="9"/>
                      <a:pt x="1" y="9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7"/>
                      <a:pt x="3" y="18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9"/>
                      <a:pt x="8" y="18"/>
                      <a:pt x="11" y="19"/>
                    </a:cubicBezTo>
                    <a:cubicBezTo>
                      <a:pt x="14" y="19"/>
                      <a:pt x="17" y="21"/>
                      <a:pt x="19" y="19"/>
                    </a:cubicBezTo>
                    <a:cubicBezTo>
                      <a:pt x="20" y="18"/>
                      <a:pt x="23" y="17"/>
                      <a:pt x="24" y="15"/>
                    </a:cubicBezTo>
                    <a:cubicBezTo>
                      <a:pt x="25" y="14"/>
                      <a:pt x="28" y="15"/>
                      <a:pt x="30" y="15"/>
                    </a:cubicBezTo>
                    <a:cubicBezTo>
                      <a:pt x="30" y="14"/>
                      <a:pt x="30" y="14"/>
                      <a:pt x="30" y="13"/>
                    </a:cubicBezTo>
                    <a:cubicBezTo>
                      <a:pt x="29" y="13"/>
                      <a:pt x="30" y="10"/>
                      <a:pt x="31" y="9"/>
                    </a:cubicBezTo>
                    <a:cubicBezTo>
                      <a:pt x="31" y="7"/>
                      <a:pt x="32" y="7"/>
                      <a:pt x="33" y="6"/>
                    </a:cubicBezTo>
                    <a:cubicBezTo>
                      <a:pt x="34" y="5"/>
                      <a:pt x="34" y="5"/>
                      <a:pt x="34" y="4"/>
                    </a:cubicBezTo>
                    <a:cubicBezTo>
                      <a:pt x="32" y="3"/>
                      <a:pt x="29" y="1"/>
                      <a:pt x="25" y="1"/>
                    </a:cubicBezTo>
                    <a:cubicBezTo>
                      <a:pt x="20" y="1"/>
                      <a:pt x="20" y="4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7" name="Freeform 648">
                <a:extLst>
                  <a:ext uri="{FF2B5EF4-FFF2-40B4-BE49-F238E27FC236}">
                    <a16:creationId xmlns:a16="http://schemas.microsoft.com/office/drawing/2014/main" id="{6113C495-D8F7-4752-98A2-C18F1C77F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" y="-594"/>
                <a:ext cx="54" cy="42"/>
              </a:xfrm>
              <a:custGeom>
                <a:avLst/>
                <a:gdLst>
                  <a:gd name="T0" fmla="*/ 11 w 20"/>
                  <a:gd name="T1" fmla="*/ 0 h 16"/>
                  <a:gd name="T2" fmla="*/ 2 w 20"/>
                  <a:gd name="T3" fmla="*/ 1 h 16"/>
                  <a:gd name="T4" fmla="*/ 2 w 20"/>
                  <a:gd name="T5" fmla="*/ 3 h 16"/>
                  <a:gd name="T6" fmla="*/ 4 w 20"/>
                  <a:gd name="T7" fmla="*/ 9 h 16"/>
                  <a:gd name="T8" fmla="*/ 15 w 20"/>
                  <a:gd name="T9" fmla="*/ 16 h 16"/>
                  <a:gd name="T10" fmla="*/ 15 w 20"/>
                  <a:gd name="T11" fmla="*/ 14 h 16"/>
                  <a:gd name="T12" fmla="*/ 19 w 20"/>
                  <a:gd name="T13" fmla="*/ 10 h 16"/>
                  <a:gd name="T14" fmla="*/ 19 w 20"/>
                  <a:gd name="T15" fmla="*/ 3 h 16"/>
                  <a:gd name="T16" fmla="*/ 19 w 20"/>
                  <a:gd name="T17" fmla="*/ 3 h 16"/>
                  <a:gd name="T18" fmla="*/ 11 w 20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6">
                    <a:moveTo>
                      <a:pt x="11" y="0"/>
                    </a:moveTo>
                    <a:cubicBezTo>
                      <a:pt x="7" y="0"/>
                      <a:pt x="4" y="1"/>
                      <a:pt x="2" y="1"/>
                    </a:cubicBezTo>
                    <a:cubicBezTo>
                      <a:pt x="0" y="1"/>
                      <a:pt x="1" y="2"/>
                      <a:pt x="2" y="3"/>
                    </a:cubicBezTo>
                    <a:cubicBezTo>
                      <a:pt x="3" y="4"/>
                      <a:pt x="3" y="7"/>
                      <a:pt x="4" y="9"/>
                    </a:cubicBezTo>
                    <a:cubicBezTo>
                      <a:pt x="6" y="11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5" y="14"/>
                    </a:cubicBezTo>
                    <a:cubicBezTo>
                      <a:pt x="15" y="12"/>
                      <a:pt x="19" y="11"/>
                      <a:pt x="19" y="10"/>
                    </a:cubicBezTo>
                    <a:cubicBezTo>
                      <a:pt x="20" y="8"/>
                      <a:pt x="19" y="5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4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8" name="Freeform 649">
                <a:extLst>
                  <a:ext uri="{FF2B5EF4-FFF2-40B4-BE49-F238E27FC236}">
                    <a16:creationId xmlns:a16="http://schemas.microsoft.com/office/drawing/2014/main" id="{DADD2A51-8059-4BB3-983A-38ED4D173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1" y="-616"/>
                <a:ext cx="65" cy="81"/>
              </a:xfrm>
              <a:custGeom>
                <a:avLst/>
                <a:gdLst>
                  <a:gd name="T0" fmla="*/ 23 w 24"/>
                  <a:gd name="T1" fmla="*/ 21 h 30"/>
                  <a:gd name="T2" fmla="*/ 21 w 24"/>
                  <a:gd name="T3" fmla="*/ 18 h 30"/>
                  <a:gd name="T4" fmla="*/ 22 w 24"/>
                  <a:gd name="T5" fmla="*/ 13 h 30"/>
                  <a:gd name="T6" fmla="*/ 16 w 24"/>
                  <a:gd name="T7" fmla="*/ 11 h 30"/>
                  <a:gd name="T8" fmla="*/ 14 w 24"/>
                  <a:gd name="T9" fmla="*/ 7 h 30"/>
                  <a:gd name="T10" fmla="*/ 13 w 24"/>
                  <a:gd name="T11" fmla="*/ 5 h 30"/>
                  <a:gd name="T12" fmla="*/ 10 w 24"/>
                  <a:gd name="T13" fmla="*/ 2 h 30"/>
                  <a:gd name="T14" fmla="*/ 1 w 24"/>
                  <a:gd name="T15" fmla="*/ 3 h 30"/>
                  <a:gd name="T16" fmla="*/ 4 w 24"/>
                  <a:gd name="T17" fmla="*/ 10 h 30"/>
                  <a:gd name="T18" fmla="*/ 4 w 24"/>
                  <a:gd name="T19" fmla="*/ 18 h 30"/>
                  <a:gd name="T20" fmla="*/ 0 w 24"/>
                  <a:gd name="T21" fmla="*/ 22 h 30"/>
                  <a:gd name="T22" fmla="*/ 0 w 24"/>
                  <a:gd name="T23" fmla="*/ 26 h 30"/>
                  <a:gd name="T24" fmla="*/ 0 w 24"/>
                  <a:gd name="T25" fmla="*/ 26 h 30"/>
                  <a:gd name="T26" fmla="*/ 1 w 24"/>
                  <a:gd name="T27" fmla="*/ 28 h 30"/>
                  <a:gd name="T28" fmla="*/ 4 w 24"/>
                  <a:gd name="T29" fmla="*/ 30 h 30"/>
                  <a:gd name="T30" fmla="*/ 4 w 24"/>
                  <a:gd name="T31" fmla="*/ 30 h 30"/>
                  <a:gd name="T32" fmla="*/ 6 w 24"/>
                  <a:gd name="T33" fmla="*/ 25 h 30"/>
                  <a:gd name="T34" fmla="*/ 11 w 24"/>
                  <a:gd name="T35" fmla="*/ 29 h 30"/>
                  <a:gd name="T36" fmla="*/ 21 w 24"/>
                  <a:gd name="T37" fmla="*/ 26 h 30"/>
                  <a:gd name="T38" fmla="*/ 21 w 24"/>
                  <a:gd name="T39" fmla="*/ 26 h 30"/>
                  <a:gd name="T40" fmla="*/ 21 w 24"/>
                  <a:gd name="T41" fmla="*/ 25 h 30"/>
                  <a:gd name="T42" fmla="*/ 23 w 24"/>
                  <a:gd name="T43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30">
                    <a:moveTo>
                      <a:pt x="23" y="21"/>
                    </a:moveTo>
                    <a:cubicBezTo>
                      <a:pt x="24" y="20"/>
                      <a:pt x="21" y="20"/>
                      <a:pt x="21" y="18"/>
                    </a:cubicBezTo>
                    <a:cubicBezTo>
                      <a:pt x="20" y="16"/>
                      <a:pt x="22" y="14"/>
                      <a:pt x="22" y="13"/>
                    </a:cubicBezTo>
                    <a:cubicBezTo>
                      <a:pt x="22" y="11"/>
                      <a:pt x="18" y="11"/>
                      <a:pt x="16" y="11"/>
                    </a:cubicBezTo>
                    <a:cubicBezTo>
                      <a:pt x="14" y="11"/>
                      <a:pt x="15" y="8"/>
                      <a:pt x="14" y="7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6" y="0"/>
                      <a:pt x="1" y="3"/>
                      <a:pt x="1" y="3"/>
                    </a:cubicBezTo>
                    <a:cubicBezTo>
                      <a:pt x="1" y="3"/>
                      <a:pt x="3" y="7"/>
                      <a:pt x="4" y="10"/>
                    </a:cubicBezTo>
                    <a:cubicBezTo>
                      <a:pt x="4" y="12"/>
                      <a:pt x="5" y="16"/>
                      <a:pt x="4" y="18"/>
                    </a:cubicBezTo>
                    <a:cubicBezTo>
                      <a:pt x="4" y="19"/>
                      <a:pt x="0" y="20"/>
                      <a:pt x="0" y="22"/>
                    </a:cubicBezTo>
                    <a:cubicBezTo>
                      <a:pt x="0" y="23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7"/>
                      <a:pt x="1" y="28"/>
                    </a:cubicBezTo>
                    <a:cubicBezTo>
                      <a:pt x="2" y="29"/>
                      <a:pt x="4" y="29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5" y="28"/>
                      <a:pt x="5" y="25"/>
                      <a:pt x="6" y="25"/>
                    </a:cubicBezTo>
                    <a:cubicBezTo>
                      <a:pt x="8" y="25"/>
                      <a:pt x="11" y="29"/>
                      <a:pt x="11" y="29"/>
                    </a:cubicBezTo>
                    <a:cubicBezTo>
                      <a:pt x="14" y="28"/>
                      <a:pt x="21" y="26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1" y="23"/>
                      <a:pt x="22" y="23"/>
                      <a:pt x="23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39" name="Freeform 650">
                <a:extLst>
                  <a:ext uri="{FF2B5EF4-FFF2-40B4-BE49-F238E27FC236}">
                    <a16:creationId xmlns:a16="http://schemas.microsoft.com/office/drawing/2014/main" id="{FA59CBAA-689E-4FD6-9EA0-7F6345EA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" y="-661"/>
                <a:ext cx="99" cy="56"/>
              </a:xfrm>
              <a:custGeom>
                <a:avLst/>
                <a:gdLst>
                  <a:gd name="T0" fmla="*/ 33 w 37"/>
                  <a:gd name="T1" fmla="*/ 2 h 21"/>
                  <a:gd name="T2" fmla="*/ 33 w 37"/>
                  <a:gd name="T3" fmla="*/ 2 h 21"/>
                  <a:gd name="T4" fmla="*/ 33 w 37"/>
                  <a:gd name="T5" fmla="*/ 2 h 21"/>
                  <a:gd name="T6" fmla="*/ 29 w 37"/>
                  <a:gd name="T7" fmla="*/ 2 h 21"/>
                  <a:gd name="T8" fmla="*/ 23 w 37"/>
                  <a:gd name="T9" fmla="*/ 1 h 21"/>
                  <a:gd name="T10" fmla="*/ 22 w 37"/>
                  <a:gd name="T11" fmla="*/ 4 h 21"/>
                  <a:gd name="T12" fmla="*/ 19 w 37"/>
                  <a:gd name="T13" fmla="*/ 3 h 21"/>
                  <a:gd name="T14" fmla="*/ 14 w 37"/>
                  <a:gd name="T15" fmla="*/ 5 h 21"/>
                  <a:gd name="T16" fmla="*/ 12 w 37"/>
                  <a:gd name="T17" fmla="*/ 6 h 21"/>
                  <a:gd name="T18" fmla="*/ 8 w 37"/>
                  <a:gd name="T19" fmla="*/ 7 h 21"/>
                  <a:gd name="T20" fmla="*/ 5 w 37"/>
                  <a:gd name="T21" fmla="*/ 4 h 21"/>
                  <a:gd name="T22" fmla="*/ 4 w 37"/>
                  <a:gd name="T23" fmla="*/ 7 h 21"/>
                  <a:gd name="T24" fmla="*/ 2 w 37"/>
                  <a:gd name="T25" fmla="*/ 7 h 21"/>
                  <a:gd name="T26" fmla="*/ 1 w 37"/>
                  <a:gd name="T27" fmla="*/ 12 h 21"/>
                  <a:gd name="T28" fmla="*/ 1 w 37"/>
                  <a:gd name="T29" fmla="*/ 15 h 21"/>
                  <a:gd name="T30" fmla="*/ 7 w 37"/>
                  <a:gd name="T31" fmla="*/ 19 h 21"/>
                  <a:gd name="T32" fmla="*/ 14 w 37"/>
                  <a:gd name="T33" fmla="*/ 20 h 21"/>
                  <a:gd name="T34" fmla="*/ 23 w 37"/>
                  <a:gd name="T35" fmla="*/ 19 h 21"/>
                  <a:gd name="T36" fmla="*/ 27 w 37"/>
                  <a:gd name="T37" fmla="*/ 17 h 21"/>
                  <a:gd name="T38" fmla="*/ 34 w 37"/>
                  <a:gd name="T39" fmla="*/ 6 h 21"/>
                  <a:gd name="T40" fmla="*/ 36 w 37"/>
                  <a:gd name="T41" fmla="*/ 4 h 21"/>
                  <a:gd name="T42" fmla="*/ 33 w 37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21">
                    <a:moveTo>
                      <a:pt x="33" y="2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0" y="2"/>
                      <a:pt x="29" y="2"/>
                    </a:cubicBezTo>
                    <a:cubicBezTo>
                      <a:pt x="28" y="2"/>
                      <a:pt x="25" y="0"/>
                      <a:pt x="23" y="1"/>
                    </a:cubicBezTo>
                    <a:cubicBezTo>
                      <a:pt x="22" y="1"/>
                      <a:pt x="23" y="4"/>
                      <a:pt x="22" y="4"/>
                    </a:cubicBezTo>
                    <a:cubicBezTo>
                      <a:pt x="21" y="4"/>
                      <a:pt x="20" y="3"/>
                      <a:pt x="19" y="3"/>
                    </a:cubicBezTo>
                    <a:cubicBezTo>
                      <a:pt x="18" y="4"/>
                      <a:pt x="15" y="4"/>
                      <a:pt x="14" y="5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11" y="6"/>
                      <a:pt x="9" y="7"/>
                      <a:pt x="8" y="7"/>
                    </a:cubicBezTo>
                    <a:cubicBezTo>
                      <a:pt x="7" y="6"/>
                      <a:pt x="5" y="4"/>
                      <a:pt x="5" y="4"/>
                    </a:cubicBezTo>
                    <a:cubicBezTo>
                      <a:pt x="5" y="4"/>
                      <a:pt x="5" y="7"/>
                      <a:pt x="4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8"/>
                      <a:pt x="3" y="12"/>
                      <a:pt x="1" y="12"/>
                    </a:cubicBezTo>
                    <a:cubicBezTo>
                      <a:pt x="0" y="13"/>
                      <a:pt x="1" y="14"/>
                      <a:pt x="1" y="15"/>
                    </a:cubicBezTo>
                    <a:cubicBezTo>
                      <a:pt x="2" y="16"/>
                      <a:pt x="5" y="18"/>
                      <a:pt x="7" y="19"/>
                    </a:cubicBezTo>
                    <a:cubicBezTo>
                      <a:pt x="9" y="20"/>
                      <a:pt x="13" y="21"/>
                      <a:pt x="14" y="20"/>
                    </a:cubicBezTo>
                    <a:cubicBezTo>
                      <a:pt x="14" y="20"/>
                      <a:pt x="19" y="17"/>
                      <a:pt x="23" y="19"/>
                    </a:cubicBezTo>
                    <a:cubicBezTo>
                      <a:pt x="23" y="17"/>
                      <a:pt x="26" y="18"/>
                      <a:pt x="27" y="17"/>
                    </a:cubicBezTo>
                    <a:cubicBezTo>
                      <a:pt x="27" y="16"/>
                      <a:pt x="32" y="6"/>
                      <a:pt x="34" y="6"/>
                    </a:cubicBezTo>
                    <a:cubicBezTo>
                      <a:pt x="35" y="6"/>
                      <a:pt x="37" y="5"/>
                      <a:pt x="36" y="4"/>
                    </a:cubicBezTo>
                    <a:cubicBezTo>
                      <a:pt x="36" y="4"/>
                      <a:pt x="33" y="4"/>
                      <a:pt x="3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0" name="Freeform 651">
                <a:extLst>
                  <a:ext uri="{FF2B5EF4-FFF2-40B4-BE49-F238E27FC236}">
                    <a16:creationId xmlns:a16="http://schemas.microsoft.com/office/drawing/2014/main" id="{ECA0C9BA-A045-4500-903E-7C3A66EB7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" y="-535"/>
                <a:ext cx="93" cy="96"/>
              </a:xfrm>
              <a:custGeom>
                <a:avLst/>
                <a:gdLst>
                  <a:gd name="T0" fmla="*/ 35 w 35"/>
                  <a:gd name="T1" fmla="*/ 0 h 36"/>
                  <a:gd name="T2" fmla="*/ 35 w 35"/>
                  <a:gd name="T3" fmla="*/ 0 h 36"/>
                  <a:gd name="T4" fmla="*/ 31 w 35"/>
                  <a:gd name="T5" fmla="*/ 3 h 36"/>
                  <a:gd name="T6" fmla="*/ 23 w 35"/>
                  <a:gd name="T7" fmla="*/ 3 h 36"/>
                  <a:gd name="T8" fmla="*/ 15 w 35"/>
                  <a:gd name="T9" fmla="*/ 3 h 36"/>
                  <a:gd name="T10" fmla="*/ 15 w 35"/>
                  <a:gd name="T11" fmla="*/ 3 h 36"/>
                  <a:gd name="T12" fmla="*/ 14 w 35"/>
                  <a:gd name="T13" fmla="*/ 4 h 36"/>
                  <a:gd name="T14" fmla="*/ 11 w 35"/>
                  <a:gd name="T15" fmla="*/ 4 h 36"/>
                  <a:gd name="T16" fmla="*/ 8 w 35"/>
                  <a:gd name="T17" fmla="*/ 6 h 36"/>
                  <a:gd name="T18" fmla="*/ 5 w 35"/>
                  <a:gd name="T19" fmla="*/ 7 h 36"/>
                  <a:gd name="T20" fmla="*/ 3 w 35"/>
                  <a:gd name="T21" fmla="*/ 12 h 36"/>
                  <a:gd name="T22" fmla="*/ 0 w 35"/>
                  <a:gd name="T23" fmla="*/ 15 h 36"/>
                  <a:gd name="T24" fmla="*/ 0 w 35"/>
                  <a:gd name="T25" fmla="*/ 15 h 36"/>
                  <a:gd name="T26" fmla="*/ 2 w 35"/>
                  <a:gd name="T27" fmla="*/ 17 h 36"/>
                  <a:gd name="T28" fmla="*/ 5 w 35"/>
                  <a:gd name="T29" fmla="*/ 19 h 36"/>
                  <a:gd name="T30" fmla="*/ 6 w 35"/>
                  <a:gd name="T31" fmla="*/ 25 h 36"/>
                  <a:gd name="T32" fmla="*/ 8 w 35"/>
                  <a:gd name="T33" fmla="*/ 28 h 36"/>
                  <a:gd name="T34" fmla="*/ 8 w 35"/>
                  <a:gd name="T35" fmla="*/ 30 h 36"/>
                  <a:gd name="T36" fmla="*/ 8 w 35"/>
                  <a:gd name="T37" fmla="*/ 32 h 36"/>
                  <a:gd name="T38" fmla="*/ 10 w 35"/>
                  <a:gd name="T39" fmla="*/ 32 h 36"/>
                  <a:gd name="T40" fmla="*/ 11 w 35"/>
                  <a:gd name="T41" fmla="*/ 33 h 36"/>
                  <a:gd name="T42" fmla="*/ 13 w 35"/>
                  <a:gd name="T43" fmla="*/ 34 h 36"/>
                  <a:gd name="T44" fmla="*/ 14 w 35"/>
                  <a:gd name="T45" fmla="*/ 33 h 36"/>
                  <a:gd name="T46" fmla="*/ 16 w 35"/>
                  <a:gd name="T47" fmla="*/ 35 h 36"/>
                  <a:gd name="T48" fmla="*/ 16 w 35"/>
                  <a:gd name="T49" fmla="*/ 32 h 36"/>
                  <a:gd name="T50" fmla="*/ 15 w 35"/>
                  <a:gd name="T51" fmla="*/ 29 h 36"/>
                  <a:gd name="T52" fmla="*/ 16 w 35"/>
                  <a:gd name="T53" fmla="*/ 29 h 36"/>
                  <a:gd name="T54" fmla="*/ 19 w 35"/>
                  <a:gd name="T55" fmla="*/ 28 h 36"/>
                  <a:gd name="T56" fmla="*/ 16 w 35"/>
                  <a:gd name="T57" fmla="*/ 26 h 36"/>
                  <a:gd name="T58" fmla="*/ 17 w 35"/>
                  <a:gd name="T59" fmla="*/ 25 h 36"/>
                  <a:gd name="T60" fmla="*/ 19 w 35"/>
                  <a:gd name="T61" fmla="*/ 25 h 36"/>
                  <a:gd name="T62" fmla="*/ 21 w 35"/>
                  <a:gd name="T63" fmla="*/ 27 h 36"/>
                  <a:gd name="T64" fmla="*/ 21 w 35"/>
                  <a:gd name="T65" fmla="*/ 25 h 36"/>
                  <a:gd name="T66" fmla="*/ 21 w 35"/>
                  <a:gd name="T67" fmla="*/ 24 h 36"/>
                  <a:gd name="T68" fmla="*/ 24 w 35"/>
                  <a:gd name="T69" fmla="*/ 25 h 36"/>
                  <a:gd name="T70" fmla="*/ 22 w 35"/>
                  <a:gd name="T71" fmla="*/ 23 h 36"/>
                  <a:gd name="T72" fmla="*/ 20 w 35"/>
                  <a:gd name="T73" fmla="*/ 21 h 36"/>
                  <a:gd name="T74" fmla="*/ 17 w 35"/>
                  <a:gd name="T75" fmla="*/ 18 h 36"/>
                  <a:gd name="T76" fmla="*/ 17 w 35"/>
                  <a:gd name="T77" fmla="*/ 17 h 36"/>
                  <a:gd name="T78" fmla="*/ 13 w 35"/>
                  <a:gd name="T79" fmla="*/ 12 h 36"/>
                  <a:gd name="T80" fmla="*/ 14 w 35"/>
                  <a:gd name="T81" fmla="*/ 9 h 36"/>
                  <a:gd name="T82" fmla="*/ 17 w 35"/>
                  <a:gd name="T83" fmla="*/ 11 h 36"/>
                  <a:gd name="T84" fmla="*/ 18 w 35"/>
                  <a:gd name="T85" fmla="*/ 12 h 36"/>
                  <a:gd name="T86" fmla="*/ 19 w 35"/>
                  <a:gd name="T87" fmla="*/ 11 h 36"/>
                  <a:gd name="T88" fmla="*/ 21 w 35"/>
                  <a:gd name="T89" fmla="*/ 12 h 36"/>
                  <a:gd name="T90" fmla="*/ 20 w 35"/>
                  <a:gd name="T91" fmla="*/ 10 h 36"/>
                  <a:gd name="T92" fmla="*/ 23 w 35"/>
                  <a:gd name="T93" fmla="*/ 11 h 36"/>
                  <a:gd name="T94" fmla="*/ 20 w 35"/>
                  <a:gd name="T95" fmla="*/ 8 h 36"/>
                  <a:gd name="T96" fmla="*/ 23 w 35"/>
                  <a:gd name="T97" fmla="*/ 7 h 36"/>
                  <a:gd name="T98" fmla="*/ 25 w 35"/>
                  <a:gd name="T99" fmla="*/ 6 h 36"/>
                  <a:gd name="T100" fmla="*/ 24 w 35"/>
                  <a:gd name="T101" fmla="*/ 8 h 36"/>
                  <a:gd name="T102" fmla="*/ 28 w 35"/>
                  <a:gd name="T103" fmla="*/ 6 h 36"/>
                  <a:gd name="T104" fmla="*/ 32 w 35"/>
                  <a:gd name="T105" fmla="*/ 8 h 36"/>
                  <a:gd name="T106" fmla="*/ 32 w 35"/>
                  <a:gd name="T107" fmla="*/ 8 h 36"/>
                  <a:gd name="T108" fmla="*/ 32 w 35"/>
                  <a:gd name="T109" fmla="*/ 8 h 36"/>
                  <a:gd name="T110" fmla="*/ 35 w 35"/>
                  <a:gd name="T1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4" y="1"/>
                      <a:pt x="32" y="2"/>
                      <a:pt x="31" y="3"/>
                    </a:cubicBezTo>
                    <a:cubicBezTo>
                      <a:pt x="29" y="5"/>
                      <a:pt x="26" y="3"/>
                      <a:pt x="23" y="3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2" y="5"/>
                      <a:pt x="12" y="3"/>
                      <a:pt x="11" y="4"/>
                    </a:cubicBezTo>
                    <a:cubicBezTo>
                      <a:pt x="10" y="5"/>
                      <a:pt x="10" y="6"/>
                      <a:pt x="8" y="6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5" y="8"/>
                      <a:pt x="4" y="10"/>
                      <a:pt x="3" y="12"/>
                    </a:cubicBezTo>
                    <a:cubicBezTo>
                      <a:pt x="2" y="13"/>
                      <a:pt x="1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6"/>
                      <a:pt x="2" y="17"/>
                    </a:cubicBezTo>
                    <a:cubicBezTo>
                      <a:pt x="4" y="18"/>
                      <a:pt x="5" y="18"/>
                      <a:pt x="5" y="19"/>
                    </a:cubicBezTo>
                    <a:cubicBezTo>
                      <a:pt x="5" y="21"/>
                      <a:pt x="6" y="24"/>
                      <a:pt x="6" y="25"/>
                    </a:cubicBezTo>
                    <a:cubicBezTo>
                      <a:pt x="7" y="26"/>
                      <a:pt x="7" y="27"/>
                      <a:pt x="8" y="28"/>
                    </a:cubicBezTo>
                    <a:cubicBezTo>
                      <a:pt x="9" y="29"/>
                      <a:pt x="9" y="29"/>
                      <a:pt x="8" y="30"/>
                    </a:cubicBezTo>
                    <a:cubicBezTo>
                      <a:pt x="8" y="30"/>
                      <a:pt x="7" y="32"/>
                      <a:pt x="8" y="32"/>
                    </a:cubicBezTo>
                    <a:cubicBezTo>
                      <a:pt x="9" y="33"/>
                      <a:pt x="9" y="32"/>
                      <a:pt x="10" y="32"/>
                    </a:cubicBezTo>
                    <a:cubicBezTo>
                      <a:pt x="11" y="32"/>
                      <a:pt x="11" y="32"/>
                      <a:pt x="11" y="33"/>
                    </a:cubicBezTo>
                    <a:cubicBezTo>
                      <a:pt x="12" y="34"/>
                      <a:pt x="12" y="35"/>
                      <a:pt x="13" y="34"/>
                    </a:cubicBezTo>
                    <a:cubicBezTo>
                      <a:pt x="13" y="34"/>
                      <a:pt x="14" y="33"/>
                      <a:pt x="14" y="33"/>
                    </a:cubicBezTo>
                    <a:cubicBezTo>
                      <a:pt x="15" y="34"/>
                      <a:pt x="15" y="36"/>
                      <a:pt x="16" y="35"/>
                    </a:cubicBezTo>
                    <a:cubicBezTo>
                      <a:pt x="16" y="34"/>
                      <a:pt x="17" y="34"/>
                      <a:pt x="16" y="32"/>
                    </a:cubicBezTo>
                    <a:cubicBezTo>
                      <a:pt x="15" y="31"/>
                      <a:pt x="16" y="31"/>
                      <a:pt x="15" y="29"/>
                    </a:cubicBezTo>
                    <a:cubicBezTo>
                      <a:pt x="14" y="28"/>
                      <a:pt x="15" y="29"/>
                      <a:pt x="16" y="29"/>
                    </a:cubicBezTo>
                    <a:cubicBezTo>
                      <a:pt x="17" y="29"/>
                      <a:pt x="20" y="30"/>
                      <a:pt x="19" y="28"/>
                    </a:cubicBezTo>
                    <a:cubicBezTo>
                      <a:pt x="17" y="27"/>
                      <a:pt x="17" y="27"/>
                      <a:pt x="16" y="26"/>
                    </a:cubicBezTo>
                    <a:cubicBezTo>
                      <a:pt x="16" y="25"/>
                      <a:pt x="16" y="26"/>
                      <a:pt x="17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0" y="26"/>
                      <a:pt x="20" y="27"/>
                      <a:pt x="21" y="27"/>
                    </a:cubicBezTo>
                    <a:cubicBezTo>
                      <a:pt x="21" y="26"/>
                      <a:pt x="21" y="26"/>
                      <a:pt x="21" y="25"/>
                    </a:cubicBezTo>
                    <a:cubicBezTo>
                      <a:pt x="21" y="25"/>
                      <a:pt x="20" y="24"/>
                      <a:pt x="21" y="24"/>
                    </a:cubicBezTo>
                    <a:cubicBezTo>
                      <a:pt x="23" y="25"/>
                      <a:pt x="24" y="26"/>
                      <a:pt x="24" y="25"/>
                    </a:cubicBezTo>
                    <a:cubicBezTo>
                      <a:pt x="24" y="25"/>
                      <a:pt x="24" y="25"/>
                      <a:pt x="22" y="23"/>
                    </a:cubicBezTo>
                    <a:cubicBezTo>
                      <a:pt x="21" y="21"/>
                      <a:pt x="23" y="22"/>
                      <a:pt x="20" y="21"/>
                    </a:cubicBezTo>
                    <a:cubicBezTo>
                      <a:pt x="18" y="20"/>
                      <a:pt x="17" y="19"/>
                      <a:pt x="17" y="18"/>
                    </a:cubicBezTo>
                    <a:cubicBezTo>
                      <a:pt x="17" y="17"/>
                      <a:pt x="18" y="18"/>
                      <a:pt x="17" y="17"/>
                    </a:cubicBezTo>
                    <a:cubicBezTo>
                      <a:pt x="16" y="16"/>
                      <a:pt x="14" y="14"/>
                      <a:pt x="13" y="12"/>
                    </a:cubicBezTo>
                    <a:cubicBezTo>
                      <a:pt x="13" y="11"/>
                      <a:pt x="13" y="10"/>
                      <a:pt x="14" y="9"/>
                    </a:cubicBezTo>
                    <a:cubicBezTo>
                      <a:pt x="15" y="9"/>
                      <a:pt x="16" y="10"/>
                      <a:pt x="17" y="11"/>
                    </a:cubicBezTo>
                    <a:cubicBezTo>
                      <a:pt x="18" y="12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9" y="11"/>
                    </a:cubicBezTo>
                    <a:cubicBezTo>
                      <a:pt x="20" y="11"/>
                      <a:pt x="21" y="12"/>
                      <a:pt x="21" y="12"/>
                    </a:cubicBezTo>
                    <a:cubicBezTo>
                      <a:pt x="20" y="11"/>
                      <a:pt x="19" y="10"/>
                      <a:pt x="20" y="10"/>
                    </a:cubicBezTo>
                    <a:cubicBezTo>
                      <a:pt x="22" y="11"/>
                      <a:pt x="24" y="12"/>
                      <a:pt x="23" y="11"/>
                    </a:cubicBezTo>
                    <a:cubicBezTo>
                      <a:pt x="22" y="10"/>
                      <a:pt x="19" y="9"/>
                      <a:pt x="20" y="8"/>
                    </a:cubicBezTo>
                    <a:cubicBezTo>
                      <a:pt x="22" y="6"/>
                      <a:pt x="22" y="7"/>
                      <a:pt x="23" y="7"/>
                    </a:cubicBezTo>
                    <a:cubicBezTo>
                      <a:pt x="24" y="6"/>
                      <a:pt x="25" y="5"/>
                      <a:pt x="25" y="6"/>
                    </a:cubicBezTo>
                    <a:cubicBezTo>
                      <a:pt x="24" y="7"/>
                      <a:pt x="24" y="9"/>
                      <a:pt x="24" y="8"/>
                    </a:cubicBezTo>
                    <a:cubicBezTo>
                      <a:pt x="25" y="7"/>
                      <a:pt x="26" y="6"/>
                      <a:pt x="28" y="6"/>
                    </a:cubicBezTo>
                    <a:cubicBezTo>
                      <a:pt x="30" y="6"/>
                      <a:pt x="30" y="7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4" y="5"/>
                      <a:pt x="35" y="0"/>
                      <a:pt x="3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1" name="Freeform 652">
                <a:extLst>
                  <a:ext uri="{FF2B5EF4-FFF2-40B4-BE49-F238E27FC236}">
                    <a16:creationId xmlns:a16="http://schemas.microsoft.com/office/drawing/2014/main" id="{6D09EBBB-8114-4DCB-809A-F4FD279F7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" y="-541"/>
                <a:ext cx="46" cy="30"/>
              </a:xfrm>
              <a:custGeom>
                <a:avLst/>
                <a:gdLst>
                  <a:gd name="T0" fmla="*/ 16 w 17"/>
                  <a:gd name="T1" fmla="*/ 7 h 11"/>
                  <a:gd name="T2" fmla="*/ 15 w 17"/>
                  <a:gd name="T3" fmla="*/ 6 h 11"/>
                  <a:gd name="T4" fmla="*/ 11 w 17"/>
                  <a:gd name="T5" fmla="*/ 3 h 11"/>
                  <a:gd name="T6" fmla="*/ 10 w 17"/>
                  <a:gd name="T7" fmla="*/ 1 h 11"/>
                  <a:gd name="T8" fmla="*/ 4 w 17"/>
                  <a:gd name="T9" fmla="*/ 1 h 11"/>
                  <a:gd name="T10" fmla="*/ 3 w 17"/>
                  <a:gd name="T11" fmla="*/ 2 h 11"/>
                  <a:gd name="T12" fmla="*/ 3 w 17"/>
                  <a:gd name="T13" fmla="*/ 2 h 11"/>
                  <a:gd name="T14" fmla="*/ 0 w 17"/>
                  <a:gd name="T15" fmla="*/ 10 h 11"/>
                  <a:gd name="T16" fmla="*/ 0 w 17"/>
                  <a:gd name="T17" fmla="*/ 10 h 11"/>
                  <a:gd name="T18" fmla="*/ 3 w 17"/>
                  <a:gd name="T19" fmla="*/ 11 h 11"/>
                  <a:gd name="T20" fmla="*/ 8 w 17"/>
                  <a:gd name="T21" fmla="*/ 9 h 11"/>
                  <a:gd name="T22" fmla="*/ 14 w 17"/>
                  <a:gd name="T23" fmla="*/ 7 h 11"/>
                  <a:gd name="T24" fmla="*/ 16 w 17"/>
                  <a:gd name="T2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1">
                    <a:moveTo>
                      <a:pt x="16" y="7"/>
                    </a:moveTo>
                    <a:cubicBezTo>
                      <a:pt x="16" y="6"/>
                      <a:pt x="17" y="7"/>
                      <a:pt x="15" y="6"/>
                    </a:cubicBezTo>
                    <a:cubicBezTo>
                      <a:pt x="13" y="5"/>
                      <a:pt x="11" y="4"/>
                      <a:pt x="11" y="3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8" y="1"/>
                      <a:pt x="5" y="0"/>
                      <a:pt x="4" y="1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7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3" y="11"/>
                    </a:cubicBezTo>
                    <a:cubicBezTo>
                      <a:pt x="5" y="11"/>
                      <a:pt x="7" y="10"/>
                      <a:pt x="8" y="9"/>
                    </a:cubicBezTo>
                    <a:cubicBezTo>
                      <a:pt x="9" y="8"/>
                      <a:pt x="13" y="7"/>
                      <a:pt x="14" y="7"/>
                    </a:cubicBezTo>
                    <a:cubicBezTo>
                      <a:pt x="15" y="7"/>
                      <a:pt x="16" y="7"/>
                      <a:pt x="16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2" name="Freeform 653">
                <a:extLst>
                  <a:ext uri="{FF2B5EF4-FFF2-40B4-BE49-F238E27FC236}">
                    <a16:creationId xmlns:a16="http://schemas.microsoft.com/office/drawing/2014/main" id="{16C48158-E2DE-40E7-81C4-766398C86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" y="-549"/>
                <a:ext cx="24" cy="54"/>
              </a:xfrm>
              <a:custGeom>
                <a:avLst/>
                <a:gdLst>
                  <a:gd name="T0" fmla="*/ 7 w 9"/>
                  <a:gd name="T1" fmla="*/ 17 h 20"/>
                  <a:gd name="T2" fmla="*/ 9 w 9"/>
                  <a:gd name="T3" fmla="*/ 12 h 20"/>
                  <a:gd name="T4" fmla="*/ 7 w 9"/>
                  <a:gd name="T5" fmla="*/ 4 h 20"/>
                  <a:gd name="T6" fmla="*/ 2 w 9"/>
                  <a:gd name="T7" fmla="*/ 0 h 20"/>
                  <a:gd name="T8" fmla="*/ 0 w 9"/>
                  <a:gd name="T9" fmla="*/ 5 h 20"/>
                  <a:gd name="T10" fmla="*/ 0 w 9"/>
                  <a:gd name="T11" fmla="*/ 5 h 20"/>
                  <a:gd name="T12" fmla="*/ 1 w 9"/>
                  <a:gd name="T13" fmla="*/ 6 h 20"/>
                  <a:gd name="T14" fmla="*/ 1 w 9"/>
                  <a:gd name="T15" fmla="*/ 13 h 20"/>
                  <a:gd name="T16" fmla="*/ 2 w 9"/>
                  <a:gd name="T17" fmla="*/ 17 h 20"/>
                  <a:gd name="T18" fmla="*/ 4 w 9"/>
                  <a:gd name="T19" fmla="*/ 18 h 20"/>
                  <a:gd name="T20" fmla="*/ 4 w 9"/>
                  <a:gd name="T21" fmla="*/ 20 h 20"/>
                  <a:gd name="T22" fmla="*/ 4 w 9"/>
                  <a:gd name="T23" fmla="*/ 20 h 20"/>
                  <a:gd name="T24" fmla="*/ 7 w 9"/>
                  <a:gd name="T25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0">
                    <a:moveTo>
                      <a:pt x="7" y="17"/>
                    </a:moveTo>
                    <a:cubicBezTo>
                      <a:pt x="8" y="15"/>
                      <a:pt x="9" y="13"/>
                      <a:pt x="9" y="12"/>
                    </a:cubicBezTo>
                    <a:cubicBezTo>
                      <a:pt x="4" y="10"/>
                      <a:pt x="7" y="4"/>
                      <a:pt x="7" y="4"/>
                    </a:cubicBezTo>
                    <a:cubicBezTo>
                      <a:pt x="7" y="4"/>
                      <a:pt x="4" y="0"/>
                      <a:pt x="2" y="0"/>
                    </a:cubicBezTo>
                    <a:cubicBezTo>
                      <a:pt x="1" y="0"/>
                      <a:pt x="1" y="3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7"/>
                      <a:pt x="0" y="11"/>
                      <a:pt x="1" y="13"/>
                    </a:cubicBezTo>
                    <a:cubicBezTo>
                      <a:pt x="1" y="15"/>
                      <a:pt x="1" y="16"/>
                      <a:pt x="2" y="17"/>
                    </a:cubicBezTo>
                    <a:cubicBezTo>
                      <a:pt x="3" y="17"/>
                      <a:pt x="3" y="17"/>
                      <a:pt x="4" y="18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9"/>
                      <a:pt x="6" y="18"/>
                      <a:pt x="7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3" name="Freeform 654">
                <a:extLst>
                  <a:ext uri="{FF2B5EF4-FFF2-40B4-BE49-F238E27FC236}">
                    <a16:creationId xmlns:a16="http://schemas.microsoft.com/office/drawing/2014/main" id="{AB9FA6F3-1133-44C4-A9E3-18E7C6DE2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" y="-546"/>
                <a:ext cx="40" cy="29"/>
              </a:xfrm>
              <a:custGeom>
                <a:avLst/>
                <a:gdLst>
                  <a:gd name="T0" fmla="*/ 13 w 15"/>
                  <a:gd name="T1" fmla="*/ 0 h 11"/>
                  <a:gd name="T2" fmla="*/ 3 w 15"/>
                  <a:gd name="T3" fmla="*/ 3 h 11"/>
                  <a:gd name="T4" fmla="*/ 5 w 15"/>
                  <a:gd name="T5" fmla="*/ 11 h 11"/>
                  <a:gd name="T6" fmla="*/ 8 w 15"/>
                  <a:gd name="T7" fmla="*/ 10 h 11"/>
                  <a:gd name="T8" fmla="*/ 11 w 15"/>
                  <a:gd name="T9" fmla="*/ 8 h 11"/>
                  <a:gd name="T10" fmla="*/ 14 w 15"/>
                  <a:gd name="T11" fmla="*/ 8 h 11"/>
                  <a:gd name="T12" fmla="*/ 15 w 15"/>
                  <a:gd name="T13" fmla="*/ 4 h 11"/>
                  <a:gd name="T14" fmla="*/ 13 w 1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13" y="0"/>
                    </a:moveTo>
                    <a:cubicBezTo>
                      <a:pt x="13" y="0"/>
                      <a:pt x="6" y="2"/>
                      <a:pt x="3" y="3"/>
                    </a:cubicBezTo>
                    <a:cubicBezTo>
                      <a:pt x="3" y="3"/>
                      <a:pt x="0" y="9"/>
                      <a:pt x="5" y="11"/>
                    </a:cubicBezTo>
                    <a:cubicBezTo>
                      <a:pt x="6" y="10"/>
                      <a:pt x="6" y="10"/>
                      <a:pt x="8" y="10"/>
                    </a:cubicBezTo>
                    <a:cubicBezTo>
                      <a:pt x="10" y="10"/>
                      <a:pt x="10" y="9"/>
                      <a:pt x="11" y="8"/>
                    </a:cubicBezTo>
                    <a:cubicBezTo>
                      <a:pt x="12" y="7"/>
                      <a:pt x="12" y="9"/>
                      <a:pt x="14" y="8"/>
                    </a:cubicBezTo>
                    <a:cubicBezTo>
                      <a:pt x="15" y="8"/>
                      <a:pt x="15" y="6"/>
                      <a:pt x="15" y="4"/>
                    </a:cubicBezTo>
                    <a:cubicBezTo>
                      <a:pt x="15" y="3"/>
                      <a:pt x="14" y="2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4" name="Freeform 655">
                <a:extLst>
                  <a:ext uri="{FF2B5EF4-FFF2-40B4-BE49-F238E27FC236}">
                    <a16:creationId xmlns:a16="http://schemas.microsoft.com/office/drawing/2014/main" id="{6AC55228-B2B2-4BDA-BB35-6AAD5A530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" y="-525"/>
                <a:ext cx="43" cy="43"/>
              </a:xfrm>
              <a:custGeom>
                <a:avLst/>
                <a:gdLst>
                  <a:gd name="T0" fmla="*/ 16 w 16"/>
                  <a:gd name="T1" fmla="*/ 16 h 16"/>
                  <a:gd name="T2" fmla="*/ 16 w 16"/>
                  <a:gd name="T3" fmla="*/ 12 h 16"/>
                  <a:gd name="T4" fmla="*/ 13 w 16"/>
                  <a:gd name="T5" fmla="*/ 10 h 16"/>
                  <a:gd name="T6" fmla="*/ 13 w 16"/>
                  <a:gd name="T7" fmla="*/ 7 h 16"/>
                  <a:gd name="T8" fmla="*/ 11 w 16"/>
                  <a:gd name="T9" fmla="*/ 6 h 16"/>
                  <a:gd name="T10" fmla="*/ 10 w 16"/>
                  <a:gd name="T11" fmla="*/ 2 h 16"/>
                  <a:gd name="T12" fmla="*/ 8 w 16"/>
                  <a:gd name="T13" fmla="*/ 0 h 16"/>
                  <a:gd name="T14" fmla="*/ 0 w 16"/>
                  <a:gd name="T15" fmla="*/ 3 h 16"/>
                  <a:gd name="T16" fmla="*/ 2 w 16"/>
                  <a:gd name="T17" fmla="*/ 7 h 16"/>
                  <a:gd name="T18" fmla="*/ 4 w 16"/>
                  <a:gd name="T19" fmla="*/ 9 h 16"/>
                  <a:gd name="T20" fmla="*/ 4 w 16"/>
                  <a:gd name="T21" fmla="*/ 9 h 16"/>
                  <a:gd name="T22" fmla="*/ 9 w 16"/>
                  <a:gd name="T23" fmla="*/ 11 h 16"/>
                  <a:gd name="T24" fmla="*/ 13 w 16"/>
                  <a:gd name="T25" fmla="*/ 13 h 16"/>
                  <a:gd name="T26" fmla="*/ 14 w 16"/>
                  <a:gd name="T27" fmla="*/ 16 h 16"/>
                  <a:gd name="T28" fmla="*/ 16 w 16"/>
                  <a:gd name="T2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6">
                    <a:moveTo>
                      <a:pt x="16" y="16"/>
                    </a:move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3" y="11"/>
                      <a:pt x="13" y="10"/>
                    </a:cubicBezTo>
                    <a:cubicBezTo>
                      <a:pt x="12" y="9"/>
                      <a:pt x="13" y="9"/>
                      <a:pt x="13" y="7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0" y="5"/>
                      <a:pt x="11" y="4"/>
                      <a:pt x="10" y="2"/>
                    </a:cubicBezTo>
                    <a:cubicBezTo>
                      <a:pt x="9" y="1"/>
                      <a:pt x="7" y="0"/>
                      <a:pt x="8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0" y="5"/>
                      <a:pt x="2" y="7"/>
                    </a:cubicBezTo>
                    <a:cubicBezTo>
                      <a:pt x="3" y="7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7" y="10"/>
                      <a:pt x="9" y="11"/>
                    </a:cubicBezTo>
                    <a:cubicBezTo>
                      <a:pt x="10" y="12"/>
                      <a:pt x="12" y="12"/>
                      <a:pt x="13" y="13"/>
                    </a:cubicBezTo>
                    <a:cubicBezTo>
                      <a:pt x="13" y="14"/>
                      <a:pt x="13" y="15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5" name="Freeform 656">
                <a:extLst>
                  <a:ext uri="{FF2B5EF4-FFF2-40B4-BE49-F238E27FC236}">
                    <a16:creationId xmlns:a16="http://schemas.microsoft.com/office/drawing/2014/main" id="{BA14020F-A7AB-44B0-9696-CD63428A2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" y="-498"/>
                <a:ext cx="286" cy="246"/>
              </a:xfrm>
              <a:custGeom>
                <a:avLst/>
                <a:gdLst>
                  <a:gd name="T0" fmla="*/ 103 w 107"/>
                  <a:gd name="T1" fmla="*/ 75 h 92"/>
                  <a:gd name="T2" fmla="*/ 94 w 107"/>
                  <a:gd name="T3" fmla="*/ 63 h 92"/>
                  <a:gd name="T4" fmla="*/ 97 w 107"/>
                  <a:gd name="T5" fmla="*/ 53 h 92"/>
                  <a:gd name="T6" fmla="*/ 92 w 107"/>
                  <a:gd name="T7" fmla="*/ 47 h 92"/>
                  <a:gd name="T8" fmla="*/ 93 w 107"/>
                  <a:gd name="T9" fmla="*/ 41 h 92"/>
                  <a:gd name="T10" fmla="*/ 95 w 107"/>
                  <a:gd name="T11" fmla="*/ 27 h 92"/>
                  <a:gd name="T12" fmla="*/ 95 w 107"/>
                  <a:gd name="T13" fmla="*/ 21 h 92"/>
                  <a:gd name="T14" fmla="*/ 86 w 107"/>
                  <a:gd name="T15" fmla="*/ 17 h 92"/>
                  <a:gd name="T16" fmla="*/ 77 w 107"/>
                  <a:gd name="T17" fmla="*/ 13 h 92"/>
                  <a:gd name="T18" fmla="*/ 68 w 107"/>
                  <a:gd name="T19" fmla="*/ 11 h 92"/>
                  <a:gd name="T20" fmla="*/ 57 w 107"/>
                  <a:gd name="T21" fmla="*/ 16 h 92"/>
                  <a:gd name="T22" fmla="*/ 54 w 107"/>
                  <a:gd name="T23" fmla="*/ 16 h 92"/>
                  <a:gd name="T24" fmla="*/ 45 w 107"/>
                  <a:gd name="T25" fmla="*/ 21 h 92"/>
                  <a:gd name="T26" fmla="*/ 27 w 107"/>
                  <a:gd name="T27" fmla="*/ 14 h 92"/>
                  <a:gd name="T28" fmla="*/ 22 w 107"/>
                  <a:gd name="T29" fmla="*/ 5 h 92"/>
                  <a:gd name="T30" fmla="*/ 13 w 107"/>
                  <a:gd name="T31" fmla="*/ 5 h 92"/>
                  <a:gd name="T32" fmla="*/ 11 w 107"/>
                  <a:gd name="T33" fmla="*/ 6 h 92"/>
                  <a:gd name="T34" fmla="*/ 5 w 107"/>
                  <a:gd name="T35" fmla="*/ 4 h 92"/>
                  <a:gd name="T36" fmla="*/ 2 w 107"/>
                  <a:gd name="T37" fmla="*/ 1 h 92"/>
                  <a:gd name="T38" fmla="*/ 0 w 107"/>
                  <a:gd name="T39" fmla="*/ 4 h 92"/>
                  <a:gd name="T40" fmla="*/ 0 w 107"/>
                  <a:gd name="T41" fmla="*/ 11 h 92"/>
                  <a:gd name="T42" fmla="*/ 3 w 107"/>
                  <a:gd name="T43" fmla="*/ 17 h 92"/>
                  <a:gd name="T44" fmla="*/ 5 w 107"/>
                  <a:gd name="T45" fmla="*/ 19 h 92"/>
                  <a:gd name="T46" fmla="*/ 10 w 107"/>
                  <a:gd name="T47" fmla="*/ 26 h 92"/>
                  <a:gd name="T48" fmla="*/ 7 w 107"/>
                  <a:gd name="T49" fmla="*/ 34 h 92"/>
                  <a:gd name="T50" fmla="*/ 11 w 107"/>
                  <a:gd name="T51" fmla="*/ 42 h 92"/>
                  <a:gd name="T52" fmla="*/ 19 w 107"/>
                  <a:gd name="T53" fmla="*/ 53 h 92"/>
                  <a:gd name="T54" fmla="*/ 21 w 107"/>
                  <a:gd name="T55" fmla="*/ 59 h 92"/>
                  <a:gd name="T56" fmla="*/ 25 w 107"/>
                  <a:gd name="T57" fmla="*/ 63 h 92"/>
                  <a:gd name="T58" fmla="*/ 26 w 107"/>
                  <a:gd name="T59" fmla="*/ 59 h 92"/>
                  <a:gd name="T60" fmla="*/ 29 w 107"/>
                  <a:gd name="T61" fmla="*/ 61 h 92"/>
                  <a:gd name="T62" fmla="*/ 33 w 107"/>
                  <a:gd name="T63" fmla="*/ 62 h 92"/>
                  <a:gd name="T64" fmla="*/ 42 w 107"/>
                  <a:gd name="T65" fmla="*/ 75 h 92"/>
                  <a:gd name="T66" fmla="*/ 60 w 107"/>
                  <a:gd name="T67" fmla="*/ 83 h 92"/>
                  <a:gd name="T68" fmla="*/ 63 w 107"/>
                  <a:gd name="T69" fmla="*/ 83 h 92"/>
                  <a:gd name="T70" fmla="*/ 66 w 107"/>
                  <a:gd name="T71" fmla="*/ 80 h 92"/>
                  <a:gd name="T72" fmla="*/ 71 w 107"/>
                  <a:gd name="T73" fmla="*/ 81 h 92"/>
                  <a:gd name="T74" fmla="*/ 89 w 107"/>
                  <a:gd name="T75" fmla="*/ 90 h 92"/>
                  <a:gd name="T76" fmla="*/ 99 w 107"/>
                  <a:gd name="T77" fmla="*/ 86 h 92"/>
                  <a:gd name="T78" fmla="*/ 105 w 107"/>
                  <a:gd name="T7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92">
                    <a:moveTo>
                      <a:pt x="105" y="79"/>
                    </a:moveTo>
                    <a:cubicBezTo>
                      <a:pt x="104" y="78"/>
                      <a:pt x="103" y="76"/>
                      <a:pt x="103" y="75"/>
                    </a:cubicBezTo>
                    <a:cubicBezTo>
                      <a:pt x="103" y="73"/>
                      <a:pt x="98" y="69"/>
                      <a:pt x="98" y="69"/>
                    </a:cubicBezTo>
                    <a:cubicBezTo>
                      <a:pt x="94" y="63"/>
                      <a:pt x="94" y="63"/>
                      <a:pt x="94" y="63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9" y="57"/>
                      <a:pt x="99" y="53"/>
                      <a:pt x="97" y="53"/>
                    </a:cubicBezTo>
                    <a:cubicBezTo>
                      <a:pt x="94" y="53"/>
                      <a:pt x="93" y="52"/>
                      <a:pt x="93" y="52"/>
                    </a:cubicBezTo>
                    <a:cubicBezTo>
                      <a:pt x="92" y="47"/>
                      <a:pt x="92" y="47"/>
                      <a:pt x="92" y="47"/>
                    </a:cubicBezTo>
                    <a:cubicBezTo>
                      <a:pt x="92" y="47"/>
                      <a:pt x="92" y="44"/>
                      <a:pt x="92" y="44"/>
                    </a:cubicBezTo>
                    <a:cubicBezTo>
                      <a:pt x="92" y="43"/>
                      <a:pt x="95" y="42"/>
                      <a:pt x="93" y="41"/>
                    </a:cubicBezTo>
                    <a:cubicBezTo>
                      <a:pt x="91" y="39"/>
                      <a:pt x="91" y="39"/>
                      <a:pt x="92" y="37"/>
                    </a:cubicBezTo>
                    <a:cubicBezTo>
                      <a:pt x="94" y="34"/>
                      <a:pt x="96" y="30"/>
                      <a:pt x="95" y="27"/>
                    </a:cubicBezTo>
                    <a:cubicBezTo>
                      <a:pt x="95" y="27"/>
                      <a:pt x="95" y="27"/>
                      <a:pt x="95" y="26"/>
                    </a:cubicBezTo>
                    <a:cubicBezTo>
                      <a:pt x="95" y="24"/>
                      <a:pt x="95" y="21"/>
                      <a:pt x="95" y="21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1"/>
                      <a:pt x="87" y="18"/>
                      <a:pt x="86" y="17"/>
                    </a:cubicBezTo>
                    <a:cubicBezTo>
                      <a:pt x="85" y="16"/>
                      <a:pt x="85" y="15"/>
                      <a:pt x="83" y="15"/>
                    </a:cubicBezTo>
                    <a:cubicBezTo>
                      <a:pt x="80" y="14"/>
                      <a:pt x="80" y="13"/>
                      <a:pt x="77" y="13"/>
                    </a:cubicBezTo>
                    <a:cubicBezTo>
                      <a:pt x="73" y="13"/>
                      <a:pt x="74" y="11"/>
                      <a:pt x="72" y="11"/>
                    </a:cubicBezTo>
                    <a:cubicBezTo>
                      <a:pt x="70" y="10"/>
                      <a:pt x="69" y="10"/>
                      <a:pt x="68" y="11"/>
                    </a:cubicBezTo>
                    <a:cubicBezTo>
                      <a:pt x="66" y="11"/>
                      <a:pt x="62" y="11"/>
                      <a:pt x="62" y="12"/>
                    </a:cubicBezTo>
                    <a:cubicBezTo>
                      <a:pt x="61" y="12"/>
                      <a:pt x="58" y="16"/>
                      <a:pt x="57" y="16"/>
                    </a:cubicBezTo>
                    <a:cubicBezTo>
                      <a:pt x="57" y="16"/>
                      <a:pt x="55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8"/>
                      <a:pt x="54" y="19"/>
                      <a:pt x="54" y="19"/>
                    </a:cubicBezTo>
                    <a:cubicBezTo>
                      <a:pt x="53" y="20"/>
                      <a:pt x="50" y="21"/>
                      <a:pt x="45" y="21"/>
                    </a:cubicBezTo>
                    <a:cubicBezTo>
                      <a:pt x="40" y="22"/>
                      <a:pt x="33" y="16"/>
                      <a:pt x="32" y="15"/>
                    </a:cubicBezTo>
                    <a:cubicBezTo>
                      <a:pt x="32" y="15"/>
                      <a:pt x="28" y="15"/>
                      <a:pt x="27" y="14"/>
                    </a:cubicBezTo>
                    <a:cubicBezTo>
                      <a:pt x="26" y="14"/>
                      <a:pt x="26" y="12"/>
                      <a:pt x="26" y="9"/>
                    </a:cubicBezTo>
                    <a:cubicBezTo>
                      <a:pt x="24" y="9"/>
                      <a:pt x="22" y="8"/>
                      <a:pt x="22" y="5"/>
                    </a:cubicBezTo>
                    <a:cubicBezTo>
                      <a:pt x="22" y="2"/>
                      <a:pt x="21" y="2"/>
                      <a:pt x="21" y="1"/>
                    </a:cubicBezTo>
                    <a:cubicBezTo>
                      <a:pt x="21" y="0"/>
                      <a:pt x="14" y="4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7" y="5"/>
                      <a:pt x="6" y="4"/>
                      <a:pt x="5" y="4"/>
                    </a:cubicBezTo>
                    <a:cubicBezTo>
                      <a:pt x="5" y="3"/>
                      <a:pt x="4" y="1"/>
                      <a:pt x="3" y="1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0" y="3"/>
                      <a:pt x="0" y="2"/>
                      <a:pt x="0" y="4"/>
                    </a:cubicBezTo>
                    <a:cubicBezTo>
                      <a:pt x="0" y="6"/>
                      <a:pt x="0" y="6"/>
                      <a:pt x="1" y="8"/>
                    </a:cubicBezTo>
                    <a:cubicBezTo>
                      <a:pt x="2" y="11"/>
                      <a:pt x="1" y="10"/>
                      <a:pt x="0" y="11"/>
                    </a:cubicBezTo>
                    <a:cubicBezTo>
                      <a:pt x="0" y="12"/>
                      <a:pt x="1" y="11"/>
                      <a:pt x="3" y="13"/>
                    </a:cubicBezTo>
                    <a:cubicBezTo>
                      <a:pt x="4" y="15"/>
                      <a:pt x="2" y="15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5" y="21"/>
                      <a:pt x="5" y="21"/>
                      <a:pt x="7" y="23"/>
                    </a:cubicBezTo>
                    <a:cubicBezTo>
                      <a:pt x="8" y="25"/>
                      <a:pt x="9" y="25"/>
                      <a:pt x="10" y="26"/>
                    </a:cubicBezTo>
                    <a:cubicBezTo>
                      <a:pt x="12" y="27"/>
                      <a:pt x="10" y="28"/>
                      <a:pt x="10" y="29"/>
                    </a:cubicBezTo>
                    <a:cubicBezTo>
                      <a:pt x="10" y="31"/>
                      <a:pt x="7" y="32"/>
                      <a:pt x="7" y="34"/>
                    </a:cubicBezTo>
                    <a:cubicBezTo>
                      <a:pt x="7" y="37"/>
                      <a:pt x="8" y="39"/>
                      <a:pt x="9" y="40"/>
                    </a:cubicBezTo>
                    <a:cubicBezTo>
                      <a:pt x="10" y="40"/>
                      <a:pt x="10" y="41"/>
                      <a:pt x="11" y="42"/>
                    </a:cubicBezTo>
                    <a:cubicBezTo>
                      <a:pt x="11" y="44"/>
                      <a:pt x="16" y="46"/>
                      <a:pt x="18" y="48"/>
                    </a:cubicBezTo>
                    <a:cubicBezTo>
                      <a:pt x="19" y="50"/>
                      <a:pt x="20" y="51"/>
                      <a:pt x="19" y="53"/>
                    </a:cubicBezTo>
                    <a:cubicBezTo>
                      <a:pt x="18" y="54"/>
                      <a:pt x="19" y="54"/>
                      <a:pt x="21" y="55"/>
                    </a:cubicBezTo>
                    <a:cubicBezTo>
                      <a:pt x="22" y="57"/>
                      <a:pt x="20" y="57"/>
                      <a:pt x="21" y="59"/>
                    </a:cubicBezTo>
                    <a:cubicBezTo>
                      <a:pt x="22" y="60"/>
                      <a:pt x="24" y="62"/>
                      <a:pt x="25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2"/>
                      <a:pt x="26" y="62"/>
                      <a:pt x="26" y="61"/>
                    </a:cubicBezTo>
                    <a:cubicBezTo>
                      <a:pt x="26" y="60"/>
                      <a:pt x="26" y="59"/>
                      <a:pt x="26" y="59"/>
                    </a:cubicBezTo>
                    <a:cubicBezTo>
                      <a:pt x="27" y="60"/>
                      <a:pt x="28" y="60"/>
                      <a:pt x="29" y="60"/>
                    </a:cubicBezTo>
                    <a:cubicBezTo>
                      <a:pt x="29" y="60"/>
                      <a:pt x="28" y="62"/>
                      <a:pt x="29" y="61"/>
                    </a:cubicBezTo>
                    <a:cubicBezTo>
                      <a:pt x="31" y="61"/>
                      <a:pt x="31" y="60"/>
                      <a:pt x="32" y="60"/>
                    </a:cubicBezTo>
                    <a:cubicBezTo>
                      <a:pt x="32" y="60"/>
                      <a:pt x="32" y="61"/>
                      <a:pt x="33" y="62"/>
                    </a:cubicBezTo>
                    <a:cubicBezTo>
                      <a:pt x="35" y="64"/>
                      <a:pt x="38" y="71"/>
                      <a:pt x="38" y="72"/>
                    </a:cubicBezTo>
                    <a:cubicBezTo>
                      <a:pt x="39" y="72"/>
                      <a:pt x="40" y="74"/>
                      <a:pt x="42" y="75"/>
                    </a:cubicBezTo>
                    <a:cubicBezTo>
                      <a:pt x="43" y="75"/>
                      <a:pt x="46" y="78"/>
                      <a:pt x="49" y="79"/>
                    </a:cubicBezTo>
                    <a:cubicBezTo>
                      <a:pt x="52" y="81"/>
                      <a:pt x="59" y="83"/>
                      <a:pt x="60" y="83"/>
                    </a:cubicBezTo>
                    <a:cubicBezTo>
                      <a:pt x="60" y="82"/>
                      <a:pt x="63" y="81"/>
                      <a:pt x="62" y="82"/>
                    </a:cubicBezTo>
                    <a:cubicBezTo>
                      <a:pt x="62" y="82"/>
                      <a:pt x="61" y="84"/>
                      <a:pt x="63" y="83"/>
                    </a:cubicBezTo>
                    <a:cubicBezTo>
                      <a:pt x="64" y="82"/>
                      <a:pt x="66" y="81"/>
                      <a:pt x="67" y="80"/>
                    </a:cubicBezTo>
                    <a:cubicBezTo>
                      <a:pt x="67" y="79"/>
                      <a:pt x="67" y="80"/>
                      <a:pt x="66" y="80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8" y="79"/>
                      <a:pt x="70" y="79"/>
                      <a:pt x="71" y="81"/>
                    </a:cubicBezTo>
                    <a:cubicBezTo>
                      <a:pt x="72" y="82"/>
                      <a:pt x="72" y="86"/>
                      <a:pt x="73" y="87"/>
                    </a:cubicBezTo>
                    <a:cubicBezTo>
                      <a:pt x="75" y="88"/>
                      <a:pt x="85" y="90"/>
                      <a:pt x="89" y="90"/>
                    </a:cubicBezTo>
                    <a:cubicBezTo>
                      <a:pt x="93" y="90"/>
                      <a:pt x="95" y="91"/>
                      <a:pt x="97" y="92"/>
                    </a:cubicBezTo>
                    <a:cubicBezTo>
                      <a:pt x="97" y="89"/>
                      <a:pt x="98" y="87"/>
                      <a:pt x="99" y="86"/>
                    </a:cubicBezTo>
                    <a:cubicBezTo>
                      <a:pt x="100" y="85"/>
                      <a:pt x="104" y="83"/>
                      <a:pt x="106" y="83"/>
                    </a:cubicBezTo>
                    <a:cubicBezTo>
                      <a:pt x="107" y="83"/>
                      <a:pt x="107" y="81"/>
                      <a:pt x="105" y="7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6" name="Freeform 657">
                <a:extLst>
                  <a:ext uri="{FF2B5EF4-FFF2-40B4-BE49-F238E27FC236}">
                    <a16:creationId xmlns:a16="http://schemas.microsoft.com/office/drawing/2014/main" id="{40570381-2C83-423E-8153-BA0FBF4F8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8" y="-501"/>
                <a:ext cx="27" cy="19"/>
              </a:xfrm>
              <a:custGeom>
                <a:avLst/>
                <a:gdLst>
                  <a:gd name="T0" fmla="*/ 2 w 10"/>
                  <a:gd name="T1" fmla="*/ 2 h 7"/>
                  <a:gd name="T2" fmla="*/ 4 w 10"/>
                  <a:gd name="T3" fmla="*/ 5 h 7"/>
                  <a:gd name="T4" fmla="*/ 8 w 10"/>
                  <a:gd name="T5" fmla="*/ 6 h 7"/>
                  <a:gd name="T6" fmla="*/ 10 w 10"/>
                  <a:gd name="T7" fmla="*/ 7 h 7"/>
                  <a:gd name="T8" fmla="*/ 9 w 10"/>
                  <a:gd name="T9" fmla="*/ 4 h 7"/>
                  <a:gd name="T10" fmla="*/ 5 w 10"/>
                  <a:gd name="T11" fmla="*/ 2 h 7"/>
                  <a:gd name="T12" fmla="*/ 0 w 10"/>
                  <a:gd name="T13" fmla="*/ 0 h 7"/>
                  <a:gd name="T14" fmla="*/ 0 w 10"/>
                  <a:gd name="T15" fmla="*/ 0 h 7"/>
                  <a:gd name="T16" fmla="*/ 1 w 10"/>
                  <a:gd name="T17" fmla="*/ 2 h 7"/>
                  <a:gd name="T18" fmla="*/ 2 w 10"/>
                  <a:gd name="T1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7">
                    <a:moveTo>
                      <a:pt x="2" y="2"/>
                    </a:moveTo>
                    <a:cubicBezTo>
                      <a:pt x="3" y="2"/>
                      <a:pt x="4" y="4"/>
                      <a:pt x="4" y="5"/>
                    </a:cubicBezTo>
                    <a:cubicBezTo>
                      <a:pt x="5" y="5"/>
                      <a:pt x="6" y="6"/>
                      <a:pt x="8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8" y="3"/>
                      <a:pt x="6" y="3"/>
                      <a:pt x="5" y="2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1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7" name="Freeform 658">
                <a:extLst>
                  <a:ext uri="{FF2B5EF4-FFF2-40B4-BE49-F238E27FC236}">
                    <a16:creationId xmlns:a16="http://schemas.microsoft.com/office/drawing/2014/main" id="{CEF304A2-D32B-4B36-8123-8F53B0D6E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1" y="-568"/>
                <a:ext cx="104" cy="51"/>
              </a:xfrm>
              <a:custGeom>
                <a:avLst/>
                <a:gdLst>
                  <a:gd name="T0" fmla="*/ 29 w 39"/>
                  <a:gd name="T1" fmla="*/ 16 h 19"/>
                  <a:gd name="T2" fmla="*/ 34 w 39"/>
                  <a:gd name="T3" fmla="*/ 17 h 19"/>
                  <a:gd name="T4" fmla="*/ 38 w 39"/>
                  <a:gd name="T5" fmla="*/ 18 h 19"/>
                  <a:gd name="T6" fmla="*/ 36 w 39"/>
                  <a:gd name="T7" fmla="*/ 14 h 19"/>
                  <a:gd name="T8" fmla="*/ 37 w 39"/>
                  <a:gd name="T9" fmla="*/ 12 h 19"/>
                  <a:gd name="T10" fmla="*/ 34 w 39"/>
                  <a:gd name="T11" fmla="*/ 11 h 19"/>
                  <a:gd name="T12" fmla="*/ 32 w 39"/>
                  <a:gd name="T13" fmla="*/ 7 h 19"/>
                  <a:gd name="T14" fmla="*/ 24 w 39"/>
                  <a:gd name="T15" fmla="*/ 7 h 19"/>
                  <a:gd name="T16" fmla="*/ 19 w 39"/>
                  <a:gd name="T17" fmla="*/ 5 h 19"/>
                  <a:gd name="T18" fmla="*/ 12 w 39"/>
                  <a:gd name="T19" fmla="*/ 3 h 19"/>
                  <a:gd name="T20" fmla="*/ 4 w 39"/>
                  <a:gd name="T21" fmla="*/ 0 h 19"/>
                  <a:gd name="T22" fmla="*/ 0 w 39"/>
                  <a:gd name="T23" fmla="*/ 1 h 19"/>
                  <a:gd name="T24" fmla="*/ 0 w 39"/>
                  <a:gd name="T25" fmla="*/ 1 h 19"/>
                  <a:gd name="T26" fmla="*/ 4 w 39"/>
                  <a:gd name="T27" fmla="*/ 4 h 19"/>
                  <a:gd name="T28" fmla="*/ 10 w 39"/>
                  <a:gd name="T29" fmla="*/ 8 h 19"/>
                  <a:gd name="T30" fmla="*/ 10 w 39"/>
                  <a:gd name="T31" fmla="*/ 14 h 19"/>
                  <a:gd name="T32" fmla="*/ 16 w 39"/>
                  <a:gd name="T33" fmla="*/ 15 h 19"/>
                  <a:gd name="T34" fmla="*/ 19 w 39"/>
                  <a:gd name="T35" fmla="*/ 16 h 19"/>
                  <a:gd name="T36" fmla="*/ 21 w 39"/>
                  <a:gd name="T37" fmla="*/ 19 h 19"/>
                  <a:gd name="T38" fmla="*/ 29 w 39"/>
                  <a:gd name="T3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19">
                    <a:moveTo>
                      <a:pt x="29" y="16"/>
                    </a:moveTo>
                    <a:cubicBezTo>
                      <a:pt x="30" y="15"/>
                      <a:pt x="33" y="16"/>
                      <a:pt x="34" y="17"/>
                    </a:cubicBezTo>
                    <a:cubicBezTo>
                      <a:pt x="34" y="18"/>
                      <a:pt x="36" y="17"/>
                      <a:pt x="38" y="18"/>
                    </a:cubicBezTo>
                    <a:cubicBezTo>
                      <a:pt x="39" y="18"/>
                      <a:pt x="38" y="16"/>
                      <a:pt x="36" y="14"/>
                    </a:cubicBezTo>
                    <a:cubicBezTo>
                      <a:pt x="35" y="13"/>
                      <a:pt x="37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3" y="10"/>
                      <a:pt x="34" y="9"/>
                      <a:pt x="32" y="7"/>
                    </a:cubicBezTo>
                    <a:cubicBezTo>
                      <a:pt x="30" y="6"/>
                      <a:pt x="26" y="7"/>
                      <a:pt x="24" y="7"/>
                    </a:cubicBezTo>
                    <a:cubicBezTo>
                      <a:pt x="22" y="7"/>
                      <a:pt x="22" y="6"/>
                      <a:pt x="19" y="5"/>
                    </a:cubicBezTo>
                    <a:cubicBezTo>
                      <a:pt x="16" y="4"/>
                      <a:pt x="13" y="3"/>
                      <a:pt x="12" y="3"/>
                    </a:cubicBezTo>
                    <a:cubicBezTo>
                      <a:pt x="10" y="3"/>
                      <a:pt x="6" y="1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3" y="4"/>
                      <a:pt x="4" y="4"/>
                    </a:cubicBezTo>
                    <a:cubicBezTo>
                      <a:pt x="5" y="4"/>
                      <a:pt x="9" y="7"/>
                      <a:pt x="10" y="8"/>
                    </a:cubicBezTo>
                    <a:cubicBezTo>
                      <a:pt x="10" y="9"/>
                      <a:pt x="10" y="12"/>
                      <a:pt x="10" y="14"/>
                    </a:cubicBezTo>
                    <a:cubicBezTo>
                      <a:pt x="12" y="14"/>
                      <a:pt x="14" y="15"/>
                      <a:pt x="16" y="15"/>
                    </a:cubicBezTo>
                    <a:cubicBezTo>
                      <a:pt x="19" y="15"/>
                      <a:pt x="18" y="16"/>
                      <a:pt x="19" y="16"/>
                    </a:cubicBezTo>
                    <a:cubicBezTo>
                      <a:pt x="20" y="17"/>
                      <a:pt x="21" y="18"/>
                      <a:pt x="21" y="19"/>
                    </a:cubicBezTo>
                    <a:cubicBezTo>
                      <a:pt x="21" y="18"/>
                      <a:pt x="21" y="16"/>
                      <a:pt x="29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8" name="Freeform 659">
                <a:extLst>
                  <a:ext uri="{FF2B5EF4-FFF2-40B4-BE49-F238E27FC236}">
                    <a16:creationId xmlns:a16="http://schemas.microsoft.com/office/drawing/2014/main" id="{7325A0A7-4845-487F-9ABF-D4868EFDB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6" y="-535"/>
                <a:ext cx="72" cy="61"/>
              </a:xfrm>
              <a:custGeom>
                <a:avLst/>
                <a:gdLst>
                  <a:gd name="T0" fmla="*/ 8 w 27"/>
                  <a:gd name="T1" fmla="*/ 2 h 23"/>
                  <a:gd name="T2" fmla="*/ 10 w 27"/>
                  <a:gd name="T3" fmla="*/ 6 h 23"/>
                  <a:gd name="T4" fmla="*/ 6 w 27"/>
                  <a:gd name="T5" fmla="*/ 5 h 23"/>
                  <a:gd name="T6" fmla="*/ 1 w 27"/>
                  <a:gd name="T7" fmla="*/ 4 h 23"/>
                  <a:gd name="T8" fmla="*/ 3 w 27"/>
                  <a:gd name="T9" fmla="*/ 6 h 23"/>
                  <a:gd name="T10" fmla="*/ 4 w 27"/>
                  <a:gd name="T11" fmla="*/ 10 h 23"/>
                  <a:gd name="T12" fmla="*/ 6 w 27"/>
                  <a:gd name="T13" fmla="*/ 11 h 23"/>
                  <a:gd name="T14" fmla="*/ 6 w 27"/>
                  <a:gd name="T15" fmla="*/ 14 h 23"/>
                  <a:gd name="T16" fmla="*/ 9 w 27"/>
                  <a:gd name="T17" fmla="*/ 16 h 23"/>
                  <a:gd name="T18" fmla="*/ 9 w 27"/>
                  <a:gd name="T19" fmla="*/ 20 h 23"/>
                  <a:gd name="T20" fmla="*/ 9 w 27"/>
                  <a:gd name="T21" fmla="*/ 19 h 23"/>
                  <a:gd name="T22" fmla="*/ 17 w 27"/>
                  <a:gd name="T23" fmla="*/ 15 h 23"/>
                  <a:gd name="T24" fmla="*/ 18 w 27"/>
                  <a:gd name="T25" fmla="*/ 19 h 23"/>
                  <a:gd name="T26" fmla="*/ 22 w 27"/>
                  <a:gd name="T27" fmla="*/ 23 h 23"/>
                  <a:gd name="T28" fmla="*/ 22 w 27"/>
                  <a:gd name="T29" fmla="*/ 21 h 23"/>
                  <a:gd name="T30" fmla="*/ 25 w 27"/>
                  <a:gd name="T31" fmla="*/ 19 h 23"/>
                  <a:gd name="T32" fmla="*/ 26 w 27"/>
                  <a:gd name="T33" fmla="*/ 13 h 23"/>
                  <a:gd name="T34" fmla="*/ 27 w 27"/>
                  <a:gd name="T35" fmla="*/ 11 h 23"/>
                  <a:gd name="T36" fmla="*/ 21 w 27"/>
                  <a:gd name="T37" fmla="*/ 2 h 23"/>
                  <a:gd name="T38" fmla="*/ 21 w 27"/>
                  <a:gd name="T39" fmla="*/ 1 h 23"/>
                  <a:gd name="T40" fmla="*/ 16 w 27"/>
                  <a:gd name="T41" fmla="*/ 4 h 23"/>
                  <a:gd name="T42" fmla="*/ 11 w 27"/>
                  <a:gd name="T43" fmla="*/ 1 h 23"/>
                  <a:gd name="T44" fmla="*/ 9 w 27"/>
                  <a:gd name="T45" fmla="*/ 0 h 23"/>
                  <a:gd name="T46" fmla="*/ 8 w 27"/>
                  <a:gd name="T47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3">
                    <a:moveTo>
                      <a:pt x="8" y="2"/>
                    </a:moveTo>
                    <a:cubicBezTo>
                      <a:pt x="10" y="4"/>
                      <a:pt x="11" y="6"/>
                      <a:pt x="10" y="6"/>
                    </a:cubicBezTo>
                    <a:cubicBezTo>
                      <a:pt x="8" y="5"/>
                      <a:pt x="6" y="6"/>
                      <a:pt x="6" y="5"/>
                    </a:cubicBezTo>
                    <a:cubicBezTo>
                      <a:pt x="5" y="4"/>
                      <a:pt x="2" y="3"/>
                      <a:pt x="1" y="4"/>
                    </a:cubicBezTo>
                    <a:cubicBezTo>
                      <a:pt x="0" y="4"/>
                      <a:pt x="2" y="5"/>
                      <a:pt x="3" y="6"/>
                    </a:cubicBezTo>
                    <a:cubicBezTo>
                      <a:pt x="4" y="8"/>
                      <a:pt x="3" y="9"/>
                      <a:pt x="4" y="10"/>
                    </a:cubicBezTo>
                    <a:cubicBezTo>
                      <a:pt x="5" y="10"/>
                      <a:pt x="6" y="10"/>
                      <a:pt x="6" y="11"/>
                    </a:cubicBezTo>
                    <a:cubicBezTo>
                      <a:pt x="6" y="13"/>
                      <a:pt x="5" y="13"/>
                      <a:pt x="6" y="14"/>
                    </a:cubicBezTo>
                    <a:cubicBezTo>
                      <a:pt x="6" y="15"/>
                      <a:pt x="9" y="15"/>
                      <a:pt x="9" y="16"/>
                    </a:cubicBezTo>
                    <a:cubicBezTo>
                      <a:pt x="9" y="17"/>
                      <a:pt x="9" y="18"/>
                      <a:pt x="9" y="20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10" y="18"/>
                      <a:pt x="17" y="14"/>
                      <a:pt x="17" y="15"/>
                    </a:cubicBezTo>
                    <a:cubicBezTo>
                      <a:pt x="17" y="16"/>
                      <a:pt x="18" y="16"/>
                      <a:pt x="18" y="19"/>
                    </a:cubicBezTo>
                    <a:cubicBezTo>
                      <a:pt x="18" y="22"/>
                      <a:pt x="20" y="23"/>
                      <a:pt x="22" y="23"/>
                    </a:cubicBezTo>
                    <a:cubicBezTo>
                      <a:pt x="22" y="22"/>
                      <a:pt x="22" y="21"/>
                      <a:pt x="22" y="21"/>
                    </a:cubicBezTo>
                    <a:cubicBezTo>
                      <a:pt x="22" y="19"/>
                      <a:pt x="24" y="20"/>
                      <a:pt x="25" y="19"/>
                    </a:cubicBezTo>
                    <a:cubicBezTo>
                      <a:pt x="26" y="17"/>
                      <a:pt x="26" y="14"/>
                      <a:pt x="26" y="13"/>
                    </a:cubicBezTo>
                    <a:cubicBezTo>
                      <a:pt x="27" y="12"/>
                      <a:pt x="27" y="13"/>
                      <a:pt x="27" y="11"/>
                    </a:cubicBezTo>
                    <a:cubicBezTo>
                      <a:pt x="27" y="10"/>
                      <a:pt x="23" y="3"/>
                      <a:pt x="21" y="2"/>
                    </a:cubicBezTo>
                    <a:cubicBezTo>
                      <a:pt x="21" y="2"/>
                      <a:pt x="21" y="1"/>
                      <a:pt x="21" y="1"/>
                    </a:cubicBezTo>
                    <a:cubicBezTo>
                      <a:pt x="20" y="2"/>
                      <a:pt x="18" y="4"/>
                      <a:pt x="16" y="4"/>
                    </a:cubicBezTo>
                    <a:cubicBezTo>
                      <a:pt x="15" y="5"/>
                      <a:pt x="13" y="3"/>
                      <a:pt x="11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9" y="0"/>
                      <a:pt x="7" y="1"/>
                      <a:pt x="8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49" name="Freeform 660">
                <a:extLst>
                  <a:ext uri="{FF2B5EF4-FFF2-40B4-BE49-F238E27FC236}">
                    <a16:creationId xmlns:a16="http://schemas.microsoft.com/office/drawing/2014/main" id="{A79604DA-F571-4AEF-8ACD-3A3FBBC79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0" y="-338"/>
                <a:ext cx="27" cy="30"/>
              </a:xfrm>
              <a:custGeom>
                <a:avLst/>
                <a:gdLst>
                  <a:gd name="T0" fmla="*/ 3 w 10"/>
                  <a:gd name="T1" fmla="*/ 2 h 11"/>
                  <a:gd name="T2" fmla="*/ 0 w 10"/>
                  <a:gd name="T3" fmla="*/ 8 h 11"/>
                  <a:gd name="T4" fmla="*/ 5 w 10"/>
                  <a:gd name="T5" fmla="*/ 8 h 11"/>
                  <a:gd name="T6" fmla="*/ 6 w 10"/>
                  <a:gd name="T7" fmla="*/ 10 h 11"/>
                  <a:gd name="T8" fmla="*/ 10 w 10"/>
                  <a:gd name="T9" fmla="*/ 11 h 11"/>
                  <a:gd name="T10" fmla="*/ 10 w 10"/>
                  <a:gd name="T11" fmla="*/ 11 h 11"/>
                  <a:gd name="T12" fmla="*/ 10 w 10"/>
                  <a:gd name="T13" fmla="*/ 10 h 11"/>
                  <a:gd name="T14" fmla="*/ 8 w 10"/>
                  <a:gd name="T15" fmla="*/ 5 h 11"/>
                  <a:gd name="T16" fmla="*/ 9 w 10"/>
                  <a:gd name="T17" fmla="*/ 5 h 11"/>
                  <a:gd name="T18" fmla="*/ 9 w 10"/>
                  <a:gd name="T19" fmla="*/ 3 h 11"/>
                  <a:gd name="T20" fmla="*/ 7 w 10"/>
                  <a:gd name="T21" fmla="*/ 1 h 11"/>
                  <a:gd name="T22" fmla="*/ 3 w 10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1">
                    <a:moveTo>
                      <a:pt x="3" y="2"/>
                    </a:moveTo>
                    <a:cubicBezTo>
                      <a:pt x="1" y="4"/>
                      <a:pt x="0" y="6"/>
                      <a:pt x="0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9" y="7"/>
                      <a:pt x="8" y="6"/>
                      <a:pt x="8" y="5"/>
                    </a:cubicBezTo>
                    <a:cubicBezTo>
                      <a:pt x="7" y="4"/>
                      <a:pt x="8" y="5"/>
                      <a:pt x="9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8" y="2"/>
                      <a:pt x="7" y="1"/>
                      <a:pt x="7" y="1"/>
                    </a:cubicBezTo>
                    <a:cubicBezTo>
                      <a:pt x="6" y="1"/>
                      <a:pt x="5" y="0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0" name="Freeform 661">
                <a:extLst>
                  <a:ext uri="{FF2B5EF4-FFF2-40B4-BE49-F238E27FC236}">
                    <a16:creationId xmlns:a16="http://schemas.microsoft.com/office/drawing/2014/main" id="{ABE04989-FCBE-4B36-990B-9EB306414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" y="-453"/>
                <a:ext cx="102" cy="81"/>
              </a:xfrm>
              <a:custGeom>
                <a:avLst/>
                <a:gdLst>
                  <a:gd name="T0" fmla="*/ 31 w 38"/>
                  <a:gd name="T1" fmla="*/ 11 h 30"/>
                  <a:gd name="T2" fmla="*/ 32 w 38"/>
                  <a:gd name="T3" fmla="*/ 8 h 30"/>
                  <a:gd name="T4" fmla="*/ 31 w 38"/>
                  <a:gd name="T5" fmla="*/ 6 h 30"/>
                  <a:gd name="T6" fmla="*/ 36 w 38"/>
                  <a:gd name="T7" fmla="*/ 2 h 30"/>
                  <a:gd name="T8" fmla="*/ 38 w 38"/>
                  <a:gd name="T9" fmla="*/ 0 h 30"/>
                  <a:gd name="T10" fmla="*/ 30 w 38"/>
                  <a:gd name="T11" fmla="*/ 0 h 30"/>
                  <a:gd name="T12" fmla="*/ 19 w 38"/>
                  <a:gd name="T13" fmla="*/ 2 h 30"/>
                  <a:gd name="T14" fmla="*/ 14 w 38"/>
                  <a:gd name="T15" fmla="*/ 1 h 30"/>
                  <a:gd name="T16" fmla="*/ 10 w 38"/>
                  <a:gd name="T17" fmla="*/ 3 h 30"/>
                  <a:gd name="T18" fmla="*/ 6 w 38"/>
                  <a:gd name="T19" fmla="*/ 2 h 30"/>
                  <a:gd name="T20" fmla="*/ 6 w 38"/>
                  <a:gd name="T21" fmla="*/ 5 h 30"/>
                  <a:gd name="T22" fmla="*/ 4 w 38"/>
                  <a:gd name="T23" fmla="*/ 8 h 30"/>
                  <a:gd name="T24" fmla="*/ 2 w 38"/>
                  <a:gd name="T25" fmla="*/ 7 h 30"/>
                  <a:gd name="T26" fmla="*/ 1 w 38"/>
                  <a:gd name="T27" fmla="*/ 8 h 30"/>
                  <a:gd name="T28" fmla="*/ 2 w 38"/>
                  <a:gd name="T29" fmla="*/ 11 h 30"/>
                  <a:gd name="T30" fmla="*/ 2 w 38"/>
                  <a:gd name="T31" fmla="*/ 15 h 30"/>
                  <a:gd name="T32" fmla="*/ 6 w 38"/>
                  <a:gd name="T33" fmla="*/ 18 h 30"/>
                  <a:gd name="T34" fmla="*/ 1 w 38"/>
                  <a:gd name="T35" fmla="*/ 25 h 30"/>
                  <a:gd name="T36" fmla="*/ 0 w 38"/>
                  <a:gd name="T37" fmla="*/ 26 h 30"/>
                  <a:gd name="T38" fmla="*/ 7 w 38"/>
                  <a:gd name="T39" fmla="*/ 30 h 30"/>
                  <a:gd name="T40" fmla="*/ 17 w 38"/>
                  <a:gd name="T41" fmla="*/ 25 h 30"/>
                  <a:gd name="T42" fmla="*/ 17 w 38"/>
                  <a:gd name="T43" fmla="*/ 25 h 30"/>
                  <a:gd name="T44" fmla="*/ 28 w 38"/>
                  <a:gd name="T45" fmla="*/ 18 h 30"/>
                  <a:gd name="T46" fmla="*/ 31 w 38"/>
                  <a:gd name="T47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0">
                    <a:moveTo>
                      <a:pt x="31" y="11"/>
                    </a:moveTo>
                    <a:cubicBezTo>
                      <a:pt x="32" y="9"/>
                      <a:pt x="33" y="9"/>
                      <a:pt x="32" y="8"/>
                    </a:cubicBezTo>
                    <a:cubicBezTo>
                      <a:pt x="32" y="7"/>
                      <a:pt x="30" y="7"/>
                      <a:pt x="31" y="6"/>
                    </a:cubicBezTo>
                    <a:cubicBezTo>
                      <a:pt x="32" y="4"/>
                      <a:pt x="34" y="4"/>
                      <a:pt x="36" y="2"/>
                    </a:cubicBezTo>
                    <a:cubicBezTo>
                      <a:pt x="38" y="1"/>
                      <a:pt x="38" y="0"/>
                      <a:pt x="38" y="0"/>
                    </a:cubicBezTo>
                    <a:cubicBezTo>
                      <a:pt x="37" y="0"/>
                      <a:pt x="32" y="0"/>
                      <a:pt x="30" y="0"/>
                    </a:cubicBezTo>
                    <a:cubicBezTo>
                      <a:pt x="28" y="0"/>
                      <a:pt x="22" y="3"/>
                      <a:pt x="19" y="2"/>
                    </a:cubicBezTo>
                    <a:cubicBezTo>
                      <a:pt x="17" y="2"/>
                      <a:pt x="14" y="1"/>
                      <a:pt x="14" y="1"/>
                    </a:cubicBezTo>
                    <a:cubicBezTo>
                      <a:pt x="14" y="1"/>
                      <a:pt x="11" y="3"/>
                      <a:pt x="10" y="3"/>
                    </a:cubicBezTo>
                    <a:cubicBezTo>
                      <a:pt x="8" y="3"/>
                      <a:pt x="7" y="1"/>
                      <a:pt x="6" y="2"/>
                    </a:cubicBezTo>
                    <a:cubicBezTo>
                      <a:pt x="6" y="3"/>
                      <a:pt x="7" y="5"/>
                      <a:pt x="6" y="5"/>
                    </a:cubicBezTo>
                    <a:cubicBezTo>
                      <a:pt x="5" y="5"/>
                      <a:pt x="5" y="7"/>
                      <a:pt x="4" y="8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2" y="7"/>
                      <a:pt x="2" y="8"/>
                      <a:pt x="1" y="8"/>
                    </a:cubicBezTo>
                    <a:cubicBezTo>
                      <a:pt x="1" y="9"/>
                      <a:pt x="2" y="10"/>
                      <a:pt x="2" y="11"/>
                    </a:cubicBezTo>
                    <a:cubicBezTo>
                      <a:pt x="2" y="12"/>
                      <a:pt x="2" y="14"/>
                      <a:pt x="2" y="15"/>
                    </a:cubicBezTo>
                    <a:cubicBezTo>
                      <a:pt x="3" y="16"/>
                      <a:pt x="5" y="17"/>
                      <a:pt x="6" y="18"/>
                    </a:cubicBezTo>
                    <a:cubicBezTo>
                      <a:pt x="7" y="20"/>
                      <a:pt x="1" y="25"/>
                      <a:pt x="1" y="25"/>
                    </a:cubicBezTo>
                    <a:cubicBezTo>
                      <a:pt x="1" y="25"/>
                      <a:pt x="1" y="26"/>
                      <a:pt x="0" y="26"/>
                    </a:cubicBezTo>
                    <a:cubicBezTo>
                      <a:pt x="0" y="26"/>
                      <a:pt x="5" y="30"/>
                      <a:pt x="7" y="30"/>
                    </a:cubicBezTo>
                    <a:cubicBezTo>
                      <a:pt x="8" y="30"/>
                      <a:pt x="13" y="27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22" y="22"/>
                      <a:pt x="26" y="20"/>
                      <a:pt x="28" y="18"/>
                    </a:cubicBezTo>
                    <a:cubicBezTo>
                      <a:pt x="32" y="16"/>
                      <a:pt x="31" y="12"/>
                      <a:pt x="31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1" name="Freeform 662">
                <a:extLst>
                  <a:ext uri="{FF2B5EF4-FFF2-40B4-BE49-F238E27FC236}">
                    <a16:creationId xmlns:a16="http://schemas.microsoft.com/office/drawing/2014/main" id="{187D6908-A54F-452A-9210-4C90B582D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" y="-458"/>
                <a:ext cx="150" cy="142"/>
              </a:xfrm>
              <a:custGeom>
                <a:avLst/>
                <a:gdLst>
                  <a:gd name="T0" fmla="*/ 52 w 56"/>
                  <a:gd name="T1" fmla="*/ 40 h 53"/>
                  <a:gd name="T2" fmla="*/ 50 w 56"/>
                  <a:gd name="T3" fmla="*/ 38 h 53"/>
                  <a:gd name="T4" fmla="*/ 49 w 56"/>
                  <a:gd name="T5" fmla="*/ 33 h 53"/>
                  <a:gd name="T6" fmla="*/ 42 w 56"/>
                  <a:gd name="T7" fmla="*/ 27 h 53"/>
                  <a:gd name="T8" fmla="*/ 40 w 56"/>
                  <a:gd name="T9" fmla="*/ 25 h 53"/>
                  <a:gd name="T10" fmla="*/ 38 w 56"/>
                  <a:gd name="T11" fmla="*/ 19 h 53"/>
                  <a:gd name="T12" fmla="*/ 41 w 56"/>
                  <a:gd name="T13" fmla="*/ 14 h 53"/>
                  <a:gd name="T14" fmla="*/ 41 w 56"/>
                  <a:gd name="T15" fmla="*/ 11 h 53"/>
                  <a:gd name="T16" fmla="*/ 38 w 56"/>
                  <a:gd name="T17" fmla="*/ 8 h 53"/>
                  <a:gd name="T18" fmla="*/ 36 w 56"/>
                  <a:gd name="T19" fmla="*/ 4 h 53"/>
                  <a:gd name="T20" fmla="*/ 35 w 56"/>
                  <a:gd name="T21" fmla="*/ 2 h 53"/>
                  <a:gd name="T22" fmla="*/ 32 w 56"/>
                  <a:gd name="T23" fmla="*/ 3 h 53"/>
                  <a:gd name="T24" fmla="*/ 30 w 56"/>
                  <a:gd name="T25" fmla="*/ 1 h 53"/>
                  <a:gd name="T26" fmla="*/ 27 w 56"/>
                  <a:gd name="T27" fmla="*/ 2 h 53"/>
                  <a:gd name="T28" fmla="*/ 24 w 56"/>
                  <a:gd name="T29" fmla="*/ 1 h 53"/>
                  <a:gd name="T30" fmla="*/ 21 w 56"/>
                  <a:gd name="T31" fmla="*/ 2 h 53"/>
                  <a:gd name="T32" fmla="*/ 19 w 56"/>
                  <a:gd name="T33" fmla="*/ 4 h 53"/>
                  <a:gd name="T34" fmla="*/ 14 w 56"/>
                  <a:gd name="T35" fmla="*/ 8 h 53"/>
                  <a:gd name="T36" fmla="*/ 15 w 56"/>
                  <a:gd name="T37" fmla="*/ 10 h 53"/>
                  <a:gd name="T38" fmla="*/ 14 w 56"/>
                  <a:gd name="T39" fmla="*/ 13 h 53"/>
                  <a:gd name="T40" fmla="*/ 11 w 56"/>
                  <a:gd name="T41" fmla="*/ 20 h 53"/>
                  <a:gd name="T42" fmla="*/ 0 w 56"/>
                  <a:gd name="T43" fmla="*/ 27 h 53"/>
                  <a:gd name="T44" fmla="*/ 3 w 56"/>
                  <a:gd name="T45" fmla="*/ 33 h 53"/>
                  <a:gd name="T46" fmla="*/ 10 w 56"/>
                  <a:gd name="T47" fmla="*/ 35 h 53"/>
                  <a:gd name="T48" fmla="*/ 18 w 56"/>
                  <a:gd name="T49" fmla="*/ 39 h 53"/>
                  <a:gd name="T50" fmla="*/ 34 w 56"/>
                  <a:gd name="T51" fmla="*/ 52 h 53"/>
                  <a:gd name="T52" fmla="*/ 44 w 56"/>
                  <a:gd name="T53" fmla="*/ 53 h 53"/>
                  <a:gd name="T54" fmla="*/ 47 w 56"/>
                  <a:gd name="T55" fmla="*/ 47 h 53"/>
                  <a:gd name="T56" fmla="*/ 51 w 56"/>
                  <a:gd name="T57" fmla="*/ 46 h 53"/>
                  <a:gd name="T58" fmla="*/ 52 w 56"/>
                  <a:gd name="T59" fmla="*/ 47 h 53"/>
                  <a:gd name="T60" fmla="*/ 56 w 56"/>
                  <a:gd name="T61" fmla="*/ 48 h 53"/>
                  <a:gd name="T62" fmla="*/ 52 w 56"/>
                  <a:gd name="T63" fmla="*/ 44 h 53"/>
                  <a:gd name="T64" fmla="*/ 52 w 56"/>
                  <a:gd name="T65" fmla="*/ 4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6" h="53">
                    <a:moveTo>
                      <a:pt x="52" y="40"/>
                    </a:moveTo>
                    <a:cubicBezTo>
                      <a:pt x="50" y="39"/>
                      <a:pt x="49" y="39"/>
                      <a:pt x="50" y="38"/>
                    </a:cubicBezTo>
                    <a:cubicBezTo>
                      <a:pt x="51" y="36"/>
                      <a:pt x="50" y="35"/>
                      <a:pt x="49" y="33"/>
                    </a:cubicBezTo>
                    <a:cubicBezTo>
                      <a:pt x="47" y="31"/>
                      <a:pt x="42" y="29"/>
                      <a:pt x="42" y="27"/>
                    </a:cubicBezTo>
                    <a:cubicBezTo>
                      <a:pt x="41" y="26"/>
                      <a:pt x="41" y="25"/>
                      <a:pt x="40" y="25"/>
                    </a:cubicBezTo>
                    <a:cubicBezTo>
                      <a:pt x="39" y="24"/>
                      <a:pt x="38" y="22"/>
                      <a:pt x="38" y="19"/>
                    </a:cubicBezTo>
                    <a:cubicBezTo>
                      <a:pt x="38" y="17"/>
                      <a:pt x="41" y="16"/>
                      <a:pt x="41" y="14"/>
                    </a:cubicBezTo>
                    <a:cubicBezTo>
                      <a:pt x="41" y="13"/>
                      <a:pt x="43" y="12"/>
                      <a:pt x="41" y="11"/>
                    </a:cubicBezTo>
                    <a:cubicBezTo>
                      <a:pt x="40" y="10"/>
                      <a:pt x="39" y="10"/>
                      <a:pt x="38" y="8"/>
                    </a:cubicBezTo>
                    <a:cubicBezTo>
                      <a:pt x="36" y="6"/>
                      <a:pt x="36" y="6"/>
                      <a:pt x="36" y="4"/>
                    </a:cubicBezTo>
                    <a:cubicBezTo>
                      <a:pt x="35" y="3"/>
                      <a:pt x="35" y="3"/>
                      <a:pt x="35" y="2"/>
                    </a:cubicBezTo>
                    <a:cubicBezTo>
                      <a:pt x="35" y="2"/>
                      <a:pt x="33" y="5"/>
                      <a:pt x="32" y="3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29" y="1"/>
                      <a:pt x="28" y="3"/>
                      <a:pt x="27" y="2"/>
                    </a:cubicBezTo>
                    <a:cubicBezTo>
                      <a:pt x="26" y="1"/>
                      <a:pt x="26" y="0"/>
                      <a:pt x="24" y="1"/>
                    </a:cubicBezTo>
                    <a:cubicBezTo>
                      <a:pt x="23" y="2"/>
                      <a:pt x="21" y="2"/>
                      <a:pt x="21" y="2"/>
                    </a:cubicBezTo>
                    <a:cubicBezTo>
                      <a:pt x="21" y="2"/>
                      <a:pt x="21" y="3"/>
                      <a:pt x="19" y="4"/>
                    </a:cubicBezTo>
                    <a:cubicBezTo>
                      <a:pt x="17" y="6"/>
                      <a:pt x="15" y="6"/>
                      <a:pt x="14" y="8"/>
                    </a:cubicBezTo>
                    <a:cubicBezTo>
                      <a:pt x="13" y="9"/>
                      <a:pt x="15" y="9"/>
                      <a:pt x="15" y="10"/>
                    </a:cubicBezTo>
                    <a:cubicBezTo>
                      <a:pt x="16" y="11"/>
                      <a:pt x="15" y="11"/>
                      <a:pt x="14" y="13"/>
                    </a:cubicBezTo>
                    <a:cubicBezTo>
                      <a:pt x="14" y="14"/>
                      <a:pt x="15" y="18"/>
                      <a:pt x="11" y="20"/>
                    </a:cubicBezTo>
                    <a:cubicBezTo>
                      <a:pt x="9" y="22"/>
                      <a:pt x="5" y="24"/>
                      <a:pt x="0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6" y="38"/>
                      <a:pt x="18" y="39"/>
                    </a:cubicBezTo>
                    <a:cubicBezTo>
                      <a:pt x="19" y="40"/>
                      <a:pt x="34" y="52"/>
                      <a:pt x="34" y="5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1"/>
                      <a:pt x="45" y="49"/>
                      <a:pt x="47" y="47"/>
                    </a:cubicBezTo>
                    <a:cubicBezTo>
                      <a:pt x="49" y="45"/>
                      <a:pt x="50" y="46"/>
                      <a:pt x="51" y="46"/>
                    </a:cubicBezTo>
                    <a:cubicBezTo>
                      <a:pt x="51" y="46"/>
                      <a:pt x="52" y="46"/>
                      <a:pt x="52" y="47"/>
                    </a:cubicBezTo>
                    <a:cubicBezTo>
                      <a:pt x="53" y="47"/>
                      <a:pt x="55" y="49"/>
                      <a:pt x="56" y="48"/>
                    </a:cubicBezTo>
                    <a:cubicBezTo>
                      <a:pt x="55" y="47"/>
                      <a:pt x="53" y="45"/>
                      <a:pt x="52" y="44"/>
                    </a:cubicBezTo>
                    <a:cubicBezTo>
                      <a:pt x="51" y="42"/>
                      <a:pt x="53" y="42"/>
                      <a:pt x="52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2" name="Freeform 663">
                <a:extLst>
                  <a:ext uri="{FF2B5EF4-FFF2-40B4-BE49-F238E27FC236}">
                    <a16:creationId xmlns:a16="http://schemas.microsoft.com/office/drawing/2014/main" id="{4AF16BD4-7846-4B6E-9AD0-032D2D39B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" y="-538"/>
                <a:ext cx="280" cy="107"/>
              </a:xfrm>
              <a:custGeom>
                <a:avLst/>
                <a:gdLst>
                  <a:gd name="T0" fmla="*/ 59 w 105"/>
                  <a:gd name="T1" fmla="*/ 37 h 40"/>
                  <a:gd name="T2" fmla="*/ 63 w 105"/>
                  <a:gd name="T3" fmla="*/ 35 h 40"/>
                  <a:gd name="T4" fmla="*/ 72 w 105"/>
                  <a:gd name="T5" fmla="*/ 34 h 40"/>
                  <a:gd name="T6" fmla="*/ 91 w 105"/>
                  <a:gd name="T7" fmla="*/ 32 h 40"/>
                  <a:gd name="T8" fmla="*/ 97 w 105"/>
                  <a:gd name="T9" fmla="*/ 32 h 40"/>
                  <a:gd name="T10" fmla="*/ 102 w 105"/>
                  <a:gd name="T11" fmla="*/ 33 h 40"/>
                  <a:gd name="T12" fmla="*/ 104 w 105"/>
                  <a:gd name="T13" fmla="*/ 32 h 40"/>
                  <a:gd name="T14" fmla="*/ 101 w 105"/>
                  <a:gd name="T15" fmla="*/ 26 h 40"/>
                  <a:gd name="T16" fmla="*/ 101 w 105"/>
                  <a:gd name="T17" fmla="*/ 19 h 40"/>
                  <a:gd name="T18" fmla="*/ 103 w 105"/>
                  <a:gd name="T19" fmla="*/ 16 h 40"/>
                  <a:gd name="T20" fmla="*/ 98 w 105"/>
                  <a:gd name="T21" fmla="*/ 8 h 40"/>
                  <a:gd name="T22" fmla="*/ 93 w 105"/>
                  <a:gd name="T23" fmla="*/ 4 h 40"/>
                  <a:gd name="T24" fmla="*/ 86 w 105"/>
                  <a:gd name="T25" fmla="*/ 4 h 40"/>
                  <a:gd name="T26" fmla="*/ 73 w 105"/>
                  <a:gd name="T27" fmla="*/ 7 h 40"/>
                  <a:gd name="T28" fmla="*/ 61 w 105"/>
                  <a:gd name="T29" fmla="*/ 5 h 40"/>
                  <a:gd name="T30" fmla="*/ 56 w 105"/>
                  <a:gd name="T31" fmla="*/ 3 h 40"/>
                  <a:gd name="T32" fmla="*/ 50 w 105"/>
                  <a:gd name="T33" fmla="*/ 0 h 40"/>
                  <a:gd name="T34" fmla="*/ 31 w 105"/>
                  <a:gd name="T35" fmla="*/ 5 h 40"/>
                  <a:gd name="T36" fmla="*/ 18 w 105"/>
                  <a:gd name="T37" fmla="*/ 6 h 40"/>
                  <a:gd name="T38" fmla="*/ 19 w 105"/>
                  <a:gd name="T39" fmla="*/ 8 h 40"/>
                  <a:gd name="T40" fmla="*/ 16 w 105"/>
                  <a:gd name="T41" fmla="*/ 10 h 40"/>
                  <a:gd name="T42" fmla="*/ 7 w 105"/>
                  <a:gd name="T43" fmla="*/ 10 h 40"/>
                  <a:gd name="T44" fmla="*/ 2 w 105"/>
                  <a:gd name="T45" fmla="*/ 13 h 40"/>
                  <a:gd name="T46" fmla="*/ 3 w 105"/>
                  <a:gd name="T47" fmla="*/ 17 h 40"/>
                  <a:gd name="T48" fmla="*/ 5 w 105"/>
                  <a:gd name="T49" fmla="*/ 18 h 40"/>
                  <a:gd name="T50" fmla="*/ 5 w 105"/>
                  <a:gd name="T51" fmla="*/ 19 h 40"/>
                  <a:gd name="T52" fmla="*/ 5 w 105"/>
                  <a:gd name="T53" fmla="*/ 23 h 40"/>
                  <a:gd name="T54" fmla="*/ 3 w 105"/>
                  <a:gd name="T55" fmla="*/ 25 h 40"/>
                  <a:gd name="T56" fmla="*/ 5 w 105"/>
                  <a:gd name="T57" fmla="*/ 27 h 40"/>
                  <a:gd name="T58" fmla="*/ 9 w 105"/>
                  <a:gd name="T59" fmla="*/ 31 h 40"/>
                  <a:gd name="T60" fmla="*/ 7 w 105"/>
                  <a:gd name="T61" fmla="*/ 34 h 40"/>
                  <a:gd name="T62" fmla="*/ 10 w 105"/>
                  <a:gd name="T63" fmla="*/ 34 h 40"/>
                  <a:gd name="T64" fmla="*/ 11 w 105"/>
                  <a:gd name="T65" fmla="*/ 34 h 40"/>
                  <a:gd name="T66" fmla="*/ 10 w 105"/>
                  <a:gd name="T67" fmla="*/ 39 h 40"/>
                  <a:gd name="T68" fmla="*/ 14 w 105"/>
                  <a:gd name="T69" fmla="*/ 34 h 40"/>
                  <a:gd name="T70" fmla="*/ 25 w 105"/>
                  <a:gd name="T71" fmla="*/ 36 h 40"/>
                  <a:gd name="T72" fmla="*/ 38 w 105"/>
                  <a:gd name="T73" fmla="*/ 39 h 40"/>
                  <a:gd name="T74" fmla="*/ 50 w 105"/>
                  <a:gd name="T75" fmla="*/ 34 h 40"/>
                  <a:gd name="T76" fmla="*/ 56 w 105"/>
                  <a:gd name="T77" fmla="*/ 34 h 40"/>
                  <a:gd name="T78" fmla="*/ 56 w 105"/>
                  <a:gd name="T79" fmla="*/ 39 h 40"/>
                  <a:gd name="T80" fmla="*/ 57 w 105"/>
                  <a:gd name="T8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5" h="40">
                    <a:moveTo>
                      <a:pt x="57" y="40"/>
                    </a:moveTo>
                    <a:cubicBezTo>
                      <a:pt x="58" y="39"/>
                      <a:pt x="58" y="37"/>
                      <a:pt x="59" y="37"/>
                    </a:cubicBezTo>
                    <a:cubicBezTo>
                      <a:pt x="60" y="37"/>
                      <a:pt x="59" y="35"/>
                      <a:pt x="59" y="34"/>
                    </a:cubicBezTo>
                    <a:cubicBezTo>
                      <a:pt x="60" y="33"/>
                      <a:pt x="61" y="35"/>
                      <a:pt x="63" y="35"/>
                    </a:cubicBezTo>
                    <a:cubicBezTo>
                      <a:pt x="64" y="35"/>
                      <a:pt x="67" y="33"/>
                      <a:pt x="67" y="33"/>
                    </a:cubicBezTo>
                    <a:cubicBezTo>
                      <a:pt x="67" y="33"/>
                      <a:pt x="70" y="34"/>
                      <a:pt x="72" y="34"/>
                    </a:cubicBezTo>
                    <a:cubicBezTo>
                      <a:pt x="75" y="35"/>
                      <a:pt x="81" y="32"/>
                      <a:pt x="83" y="32"/>
                    </a:cubicBezTo>
                    <a:cubicBezTo>
                      <a:pt x="85" y="32"/>
                      <a:pt x="90" y="32"/>
                      <a:pt x="91" y="32"/>
                    </a:cubicBezTo>
                    <a:cubicBezTo>
                      <a:pt x="91" y="32"/>
                      <a:pt x="93" y="32"/>
                      <a:pt x="94" y="31"/>
                    </a:cubicBezTo>
                    <a:cubicBezTo>
                      <a:pt x="96" y="30"/>
                      <a:pt x="96" y="31"/>
                      <a:pt x="97" y="32"/>
                    </a:cubicBezTo>
                    <a:cubicBezTo>
                      <a:pt x="98" y="33"/>
                      <a:pt x="99" y="31"/>
                      <a:pt x="100" y="31"/>
                    </a:cubicBezTo>
                    <a:cubicBezTo>
                      <a:pt x="101" y="31"/>
                      <a:pt x="101" y="31"/>
                      <a:pt x="102" y="33"/>
                    </a:cubicBezTo>
                    <a:cubicBezTo>
                      <a:pt x="103" y="35"/>
                      <a:pt x="105" y="32"/>
                      <a:pt x="105" y="32"/>
                    </a:cubicBezTo>
                    <a:cubicBezTo>
                      <a:pt x="105" y="32"/>
                      <a:pt x="104" y="32"/>
                      <a:pt x="104" y="32"/>
                    </a:cubicBezTo>
                    <a:cubicBezTo>
                      <a:pt x="103" y="30"/>
                      <a:pt x="105" y="30"/>
                      <a:pt x="104" y="28"/>
                    </a:cubicBezTo>
                    <a:cubicBezTo>
                      <a:pt x="102" y="26"/>
                      <a:pt x="101" y="27"/>
                      <a:pt x="101" y="26"/>
                    </a:cubicBezTo>
                    <a:cubicBezTo>
                      <a:pt x="102" y="25"/>
                      <a:pt x="103" y="26"/>
                      <a:pt x="102" y="23"/>
                    </a:cubicBezTo>
                    <a:cubicBezTo>
                      <a:pt x="101" y="21"/>
                      <a:pt x="101" y="21"/>
                      <a:pt x="101" y="19"/>
                    </a:cubicBezTo>
                    <a:cubicBezTo>
                      <a:pt x="101" y="17"/>
                      <a:pt x="101" y="18"/>
                      <a:pt x="102" y="17"/>
                    </a:cubicBezTo>
                    <a:cubicBezTo>
                      <a:pt x="103" y="17"/>
                      <a:pt x="103" y="16"/>
                      <a:pt x="103" y="16"/>
                    </a:cubicBezTo>
                    <a:cubicBezTo>
                      <a:pt x="102" y="14"/>
                      <a:pt x="102" y="12"/>
                      <a:pt x="100" y="12"/>
                    </a:cubicBezTo>
                    <a:cubicBezTo>
                      <a:pt x="98" y="10"/>
                      <a:pt x="98" y="9"/>
                      <a:pt x="98" y="8"/>
                    </a:cubicBezTo>
                    <a:cubicBezTo>
                      <a:pt x="98" y="7"/>
                      <a:pt x="97" y="6"/>
                      <a:pt x="96" y="5"/>
                    </a:cubicBezTo>
                    <a:cubicBezTo>
                      <a:pt x="95" y="5"/>
                      <a:pt x="96" y="4"/>
                      <a:pt x="93" y="4"/>
                    </a:cubicBezTo>
                    <a:cubicBezTo>
                      <a:pt x="91" y="4"/>
                      <a:pt x="89" y="3"/>
                      <a:pt x="87" y="3"/>
                    </a:cubicBezTo>
                    <a:cubicBezTo>
                      <a:pt x="87" y="3"/>
                      <a:pt x="87" y="4"/>
                      <a:pt x="86" y="4"/>
                    </a:cubicBezTo>
                    <a:cubicBezTo>
                      <a:pt x="86" y="5"/>
                      <a:pt x="80" y="7"/>
                      <a:pt x="79" y="7"/>
                    </a:cubicBezTo>
                    <a:cubicBezTo>
                      <a:pt x="78" y="7"/>
                      <a:pt x="75" y="7"/>
                      <a:pt x="73" y="7"/>
                    </a:cubicBezTo>
                    <a:cubicBezTo>
                      <a:pt x="72" y="7"/>
                      <a:pt x="65" y="7"/>
                      <a:pt x="64" y="6"/>
                    </a:cubicBezTo>
                    <a:cubicBezTo>
                      <a:pt x="63" y="6"/>
                      <a:pt x="61" y="4"/>
                      <a:pt x="61" y="5"/>
                    </a:cubicBezTo>
                    <a:cubicBezTo>
                      <a:pt x="60" y="5"/>
                      <a:pt x="60" y="5"/>
                      <a:pt x="58" y="5"/>
                    </a:cubicBezTo>
                    <a:cubicBezTo>
                      <a:pt x="57" y="4"/>
                      <a:pt x="58" y="4"/>
                      <a:pt x="56" y="3"/>
                    </a:cubicBezTo>
                    <a:cubicBezTo>
                      <a:pt x="54" y="2"/>
                      <a:pt x="53" y="3"/>
                      <a:pt x="52" y="2"/>
                    </a:cubicBezTo>
                    <a:cubicBezTo>
                      <a:pt x="51" y="1"/>
                      <a:pt x="51" y="0"/>
                      <a:pt x="50" y="0"/>
                    </a:cubicBezTo>
                    <a:cubicBezTo>
                      <a:pt x="50" y="0"/>
                      <a:pt x="41" y="0"/>
                      <a:pt x="40" y="0"/>
                    </a:cubicBezTo>
                    <a:cubicBezTo>
                      <a:pt x="38" y="1"/>
                      <a:pt x="33" y="4"/>
                      <a:pt x="31" y="5"/>
                    </a:cubicBezTo>
                    <a:cubicBezTo>
                      <a:pt x="29" y="6"/>
                      <a:pt x="24" y="5"/>
                      <a:pt x="22" y="5"/>
                    </a:cubicBezTo>
                    <a:cubicBezTo>
                      <a:pt x="20" y="5"/>
                      <a:pt x="19" y="5"/>
                      <a:pt x="18" y="6"/>
                    </a:cubicBezTo>
                    <a:cubicBezTo>
                      <a:pt x="18" y="6"/>
                      <a:pt x="17" y="7"/>
                      <a:pt x="18" y="7"/>
                    </a:cubicBezTo>
                    <a:cubicBezTo>
                      <a:pt x="19" y="7"/>
                      <a:pt x="20" y="8"/>
                      <a:pt x="19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7" y="9"/>
                      <a:pt x="17" y="10"/>
                      <a:pt x="16" y="10"/>
                    </a:cubicBezTo>
                    <a:cubicBezTo>
                      <a:pt x="16" y="10"/>
                      <a:pt x="11" y="10"/>
                      <a:pt x="10" y="10"/>
                    </a:cubicBezTo>
                    <a:cubicBezTo>
                      <a:pt x="9" y="11"/>
                      <a:pt x="8" y="10"/>
                      <a:pt x="7" y="10"/>
                    </a:cubicBezTo>
                    <a:cubicBezTo>
                      <a:pt x="6" y="10"/>
                      <a:pt x="3" y="10"/>
                      <a:pt x="3" y="10"/>
                    </a:cubicBezTo>
                    <a:cubicBezTo>
                      <a:pt x="2" y="11"/>
                      <a:pt x="3" y="13"/>
                      <a:pt x="2" y="13"/>
                    </a:cubicBezTo>
                    <a:cubicBezTo>
                      <a:pt x="1" y="14"/>
                      <a:pt x="0" y="16"/>
                      <a:pt x="1" y="16"/>
                    </a:cubicBezTo>
                    <a:cubicBezTo>
                      <a:pt x="2" y="16"/>
                      <a:pt x="3" y="18"/>
                      <a:pt x="3" y="17"/>
                    </a:cubicBezTo>
                    <a:cubicBezTo>
                      <a:pt x="3" y="17"/>
                      <a:pt x="5" y="15"/>
                      <a:pt x="5" y="16"/>
                    </a:cubicBezTo>
                    <a:cubicBezTo>
                      <a:pt x="5" y="17"/>
                      <a:pt x="6" y="17"/>
                      <a:pt x="5" y="18"/>
                    </a:cubicBezTo>
                    <a:cubicBezTo>
                      <a:pt x="4" y="18"/>
                      <a:pt x="3" y="19"/>
                      <a:pt x="3" y="19"/>
                    </a:cubicBezTo>
                    <a:cubicBezTo>
                      <a:pt x="3" y="19"/>
                      <a:pt x="5" y="19"/>
                      <a:pt x="5" y="19"/>
                    </a:cubicBezTo>
                    <a:cubicBezTo>
                      <a:pt x="5" y="19"/>
                      <a:pt x="5" y="20"/>
                      <a:pt x="5" y="21"/>
                    </a:cubicBezTo>
                    <a:cubicBezTo>
                      <a:pt x="5" y="22"/>
                      <a:pt x="7" y="23"/>
                      <a:pt x="5" y="23"/>
                    </a:cubicBezTo>
                    <a:cubicBezTo>
                      <a:pt x="4" y="23"/>
                      <a:pt x="3" y="21"/>
                      <a:pt x="3" y="22"/>
                    </a:cubicBezTo>
                    <a:cubicBezTo>
                      <a:pt x="3" y="23"/>
                      <a:pt x="2" y="24"/>
                      <a:pt x="3" y="25"/>
                    </a:cubicBezTo>
                    <a:cubicBezTo>
                      <a:pt x="3" y="25"/>
                      <a:pt x="4" y="25"/>
                      <a:pt x="5" y="25"/>
                    </a:cubicBezTo>
                    <a:cubicBezTo>
                      <a:pt x="6" y="26"/>
                      <a:pt x="5" y="26"/>
                      <a:pt x="5" y="27"/>
                    </a:cubicBezTo>
                    <a:cubicBezTo>
                      <a:pt x="5" y="28"/>
                      <a:pt x="3" y="28"/>
                      <a:pt x="5" y="29"/>
                    </a:cubicBezTo>
                    <a:cubicBezTo>
                      <a:pt x="8" y="30"/>
                      <a:pt x="9" y="30"/>
                      <a:pt x="9" y="31"/>
                    </a:cubicBezTo>
                    <a:cubicBezTo>
                      <a:pt x="9" y="31"/>
                      <a:pt x="9" y="32"/>
                      <a:pt x="8" y="32"/>
                    </a:cubicBezTo>
                    <a:cubicBezTo>
                      <a:pt x="8" y="33"/>
                      <a:pt x="7" y="34"/>
                      <a:pt x="7" y="34"/>
                    </a:cubicBezTo>
                    <a:cubicBezTo>
                      <a:pt x="8" y="34"/>
                      <a:pt x="9" y="32"/>
                      <a:pt x="9" y="33"/>
                    </a:cubicBezTo>
                    <a:cubicBezTo>
                      <a:pt x="10" y="33"/>
                      <a:pt x="11" y="34"/>
                      <a:pt x="10" y="34"/>
                    </a:cubicBezTo>
                    <a:cubicBezTo>
                      <a:pt x="9" y="34"/>
                      <a:pt x="8" y="34"/>
                      <a:pt x="9" y="34"/>
                    </a:cubicBezTo>
                    <a:cubicBezTo>
                      <a:pt x="10" y="35"/>
                      <a:pt x="11" y="34"/>
                      <a:pt x="11" y="34"/>
                    </a:cubicBezTo>
                    <a:cubicBezTo>
                      <a:pt x="11" y="34"/>
                      <a:pt x="12" y="36"/>
                      <a:pt x="11" y="37"/>
                    </a:cubicBezTo>
                    <a:cubicBezTo>
                      <a:pt x="10" y="38"/>
                      <a:pt x="9" y="39"/>
                      <a:pt x="10" y="39"/>
                    </a:cubicBezTo>
                    <a:cubicBezTo>
                      <a:pt x="11" y="39"/>
                      <a:pt x="12" y="40"/>
                      <a:pt x="12" y="38"/>
                    </a:cubicBezTo>
                    <a:cubicBezTo>
                      <a:pt x="13" y="36"/>
                      <a:pt x="12" y="34"/>
                      <a:pt x="14" y="34"/>
                    </a:cubicBezTo>
                    <a:cubicBezTo>
                      <a:pt x="15" y="34"/>
                      <a:pt x="18" y="36"/>
                      <a:pt x="19" y="37"/>
                    </a:cubicBezTo>
                    <a:cubicBezTo>
                      <a:pt x="21" y="38"/>
                      <a:pt x="25" y="38"/>
                      <a:pt x="25" y="36"/>
                    </a:cubicBezTo>
                    <a:cubicBezTo>
                      <a:pt x="26" y="35"/>
                      <a:pt x="25" y="33"/>
                      <a:pt x="28" y="34"/>
                    </a:cubicBezTo>
                    <a:cubicBezTo>
                      <a:pt x="32" y="36"/>
                      <a:pt x="36" y="39"/>
                      <a:pt x="38" y="39"/>
                    </a:cubicBezTo>
                    <a:cubicBezTo>
                      <a:pt x="40" y="38"/>
                      <a:pt x="45" y="36"/>
                      <a:pt x="46" y="35"/>
                    </a:cubicBezTo>
                    <a:cubicBezTo>
                      <a:pt x="48" y="34"/>
                      <a:pt x="48" y="33"/>
                      <a:pt x="50" y="34"/>
                    </a:cubicBezTo>
                    <a:cubicBezTo>
                      <a:pt x="52" y="35"/>
                      <a:pt x="53" y="36"/>
                      <a:pt x="53" y="35"/>
                    </a:cubicBezTo>
                    <a:cubicBezTo>
                      <a:pt x="54" y="34"/>
                      <a:pt x="56" y="33"/>
                      <a:pt x="56" y="34"/>
                    </a:cubicBezTo>
                    <a:cubicBezTo>
                      <a:pt x="56" y="35"/>
                      <a:pt x="56" y="36"/>
                      <a:pt x="55" y="36"/>
                    </a:cubicBezTo>
                    <a:cubicBezTo>
                      <a:pt x="55" y="37"/>
                      <a:pt x="56" y="38"/>
                      <a:pt x="56" y="39"/>
                    </a:cubicBezTo>
                    <a:cubicBezTo>
                      <a:pt x="56" y="39"/>
                      <a:pt x="56" y="39"/>
                      <a:pt x="55" y="39"/>
                    </a:cubicBezTo>
                    <a:cubicBezTo>
                      <a:pt x="56" y="40"/>
                      <a:pt x="57" y="40"/>
                      <a:pt x="57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3" name="Freeform 664">
                <a:extLst>
                  <a:ext uri="{FF2B5EF4-FFF2-40B4-BE49-F238E27FC236}">
                    <a16:creationId xmlns:a16="http://schemas.microsoft.com/office/drawing/2014/main" id="{559259FB-0574-4F7C-B436-C2625856F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" y="-370"/>
                <a:ext cx="312" cy="252"/>
              </a:xfrm>
              <a:custGeom>
                <a:avLst/>
                <a:gdLst>
                  <a:gd name="T0" fmla="*/ 72 w 117"/>
                  <a:gd name="T1" fmla="*/ 22 h 94"/>
                  <a:gd name="T2" fmla="*/ 71 w 117"/>
                  <a:gd name="T3" fmla="*/ 20 h 94"/>
                  <a:gd name="T4" fmla="*/ 56 w 117"/>
                  <a:gd name="T5" fmla="*/ 19 h 94"/>
                  <a:gd name="T6" fmla="*/ 40 w 117"/>
                  <a:gd name="T7" fmla="*/ 6 h 94"/>
                  <a:gd name="T8" fmla="*/ 32 w 117"/>
                  <a:gd name="T9" fmla="*/ 2 h 94"/>
                  <a:gd name="T10" fmla="*/ 25 w 117"/>
                  <a:gd name="T11" fmla="*/ 0 h 94"/>
                  <a:gd name="T12" fmla="*/ 14 w 117"/>
                  <a:gd name="T13" fmla="*/ 4 h 94"/>
                  <a:gd name="T14" fmla="*/ 18 w 117"/>
                  <a:gd name="T15" fmla="*/ 10 h 94"/>
                  <a:gd name="T16" fmla="*/ 14 w 117"/>
                  <a:gd name="T17" fmla="*/ 14 h 94"/>
                  <a:gd name="T18" fmla="*/ 11 w 117"/>
                  <a:gd name="T19" fmla="*/ 14 h 94"/>
                  <a:gd name="T20" fmla="*/ 7 w 117"/>
                  <a:gd name="T21" fmla="*/ 18 h 94"/>
                  <a:gd name="T22" fmla="*/ 1 w 117"/>
                  <a:gd name="T23" fmla="*/ 16 h 94"/>
                  <a:gd name="T24" fmla="*/ 0 w 117"/>
                  <a:gd name="T25" fmla="*/ 21 h 94"/>
                  <a:gd name="T26" fmla="*/ 0 w 117"/>
                  <a:gd name="T27" fmla="*/ 22 h 94"/>
                  <a:gd name="T28" fmla="*/ 1 w 117"/>
                  <a:gd name="T29" fmla="*/ 24 h 94"/>
                  <a:gd name="T30" fmla="*/ 5 w 117"/>
                  <a:gd name="T31" fmla="*/ 28 h 94"/>
                  <a:gd name="T32" fmla="*/ 13 w 117"/>
                  <a:gd name="T33" fmla="*/ 41 h 94"/>
                  <a:gd name="T34" fmla="*/ 14 w 117"/>
                  <a:gd name="T35" fmla="*/ 45 h 94"/>
                  <a:gd name="T36" fmla="*/ 19 w 117"/>
                  <a:gd name="T37" fmla="*/ 50 h 94"/>
                  <a:gd name="T38" fmla="*/ 24 w 117"/>
                  <a:gd name="T39" fmla="*/ 57 h 94"/>
                  <a:gd name="T40" fmla="*/ 25 w 117"/>
                  <a:gd name="T41" fmla="*/ 67 h 94"/>
                  <a:gd name="T42" fmla="*/ 32 w 117"/>
                  <a:gd name="T43" fmla="*/ 73 h 94"/>
                  <a:gd name="T44" fmla="*/ 39 w 117"/>
                  <a:gd name="T45" fmla="*/ 84 h 94"/>
                  <a:gd name="T46" fmla="*/ 44 w 117"/>
                  <a:gd name="T47" fmla="*/ 91 h 94"/>
                  <a:gd name="T48" fmla="*/ 45 w 117"/>
                  <a:gd name="T49" fmla="*/ 94 h 94"/>
                  <a:gd name="T50" fmla="*/ 46 w 117"/>
                  <a:gd name="T51" fmla="*/ 93 h 94"/>
                  <a:gd name="T52" fmla="*/ 48 w 117"/>
                  <a:gd name="T53" fmla="*/ 88 h 94"/>
                  <a:gd name="T54" fmla="*/ 52 w 117"/>
                  <a:gd name="T55" fmla="*/ 88 h 94"/>
                  <a:gd name="T56" fmla="*/ 66 w 117"/>
                  <a:gd name="T57" fmla="*/ 89 h 94"/>
                  <a:gd name="T58" fmla="*/ 69 w 117"/>
                  <a:gd name="T59" fmla="*/ 90 h 94"/>
                  <a:gd name="T60" fmla="*/ 80 w 117"/>
                  <a:gd name="T61" fmla="*/ 81 h 94"/>
                  <a:gd name="T62" fmla="*/ 91 w 117"/>
                  <a:gd name="T63" fmla="*/ 80 h 94"/>
                  <a:gd name="T64" fmla="*/ 113 w 117"/>
                  <a:gd name="T65" fmla="*/ 73 h 94"/>
                  <a:gd name="T66" fmla="*/ 116 w 117"/>
                  <a:gd name="T67" fmla="*/ 62 h 94"/>
                  <a:gd name="T68" fmla="*/ 114 w 117"/>
                  <a:gd name="T69" fmla="*/ 58 h 94"/>
                  <a:gd name="T70" fmla="*/ 100 w 117"/>
                  <a:gd name="T71" fmla="*/ 56 h 94"/>
                  <a:gd name="T72" fmla="*/ 96 w 117"/>
                  <a:gd name="T73" fmla="*/ 50 h 94"/>
                  <a:gd name="T74" fmla="*/ 93 w 117"/>
                  <a:gd name="T75" fmla="*/ 47 h 94"/>
                  <a:gd name="T76" fmla="*/ 92 w 117"/>
                  <a:gd name="T77" fmla="*/ 46 h 94"/>
                  <a:gd name="T78" fmla="*/ 89 w 117"/>
                  <a:gd name="T79" fmla="*/ 43 h 94"/>
                  <a:gd name="T80" fmla="*/ 89 w 117"/>
                  <a:gd name="T81" fmla="*/ 43 h 94"/>
                  <a:gd name="T82" fmla="*/ 89 w 117"/>
                  <a:gd name="T83" fmla="*/ 44 h 94"/>
                  <a:gd name="T84" fmla="*/ 85 w 117"/>
                  <a:gd name="T85" fmla="*/ 37 h 94"/>
                  <a:gd name="T86" fmla="*/ 86 w 117"/>
                  <a:gd name="T87" fmla="*/ 35 h 94"/>
                  <a:gd name="T88" fmla="*/ 86 w 117"/>
                  <a:gd name="T89" fmla="*/ 33 h 94"/>
                  <a:gd name="T90" fmla="*/ 83 w 117"/>
                  <a:gd name="T91" fmla="*/ 31 h 94"/>
                  <a:gd name="T92" fmla="*/ 81 w 117"/>
                  <a:gd name="T93" fmla="*/ 30 h 94"/>
                  <a:gd name="T94" fmla="*/ 76 w 117"/>
                  <a:gd name="T95" fmla="*/ 23 h 94"/>
                  <a:gd name="T96" fmla="*/ 76 w 117"/>
                  <a:gd name="T97" fmla="*/ 23 h 94"/>
                  <a:gd name="T98" fmla="*/ 72 w 117"/>
                  <a:gd name="T99" fmla="*/ 2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7" h="94">
                    <a:moveTo>
                      <a:pt x="72" y="22"/>
                    </a:moveTo>
                    <a:cubicBezTo>
                      <a:pt x="71" y="20"/>
                      <a:pt x="71" y="20"/>
                      <a:pt x="71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19"/>
                      <a:pt x="41" y="7"/>
                      <a:pt x="40" y="6"/>
                    </a:cubicBezTo>
                    <a:cubicBezTo>
                      <a:pt x="38" y="5"/>
                      <a:pt x="32" y="2"/>
                      <a:pt x="32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6" y="7"/>
                      <a:pt x="18" y="10"/>
                    </a:cubicBezTo>
                    <a:cubicBezTo>
                      <a:pt x="19" y="12"/>
                      <a:pt x="15" y="13"/>
                      <a:pt x="14" y="14"/>
                    </a:cubicBezTo>
                    <a:cubicBezTo>
                      <a:pt x="13" y="15"/>
                      <a:pt x="13" y="14"/>
                      <a:pt x="11" y="14"/>
                    </a:cubicBezTo>
                    <a:cubicBezTo>
                      <a:pt x="9" y="14"/>
                      <a:pt x="9" y="18"/>
                      <a:pt x="7" y="18"/>
                    </a:cubicBezTo>
                    <a:cubicBezTo>
                      <a:pt x="6" y="18"/>
                      <a:pt x="3" y="17"/>
                      <a:pt x="1" y="16"/>
                    </a:cubicBezTo>
                    <a:cubicBezTo>
                      <a:pt x="1" y="17"/>
                      <a:pt x="0" y="19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2" y="24"/>
                      <a:pt x="3" y="26"/>
                      <a:pt x="5" y="28"/>
                    </a:cubicBezTo>
                    <a:cubicBezTo>
                      <a:pt x="6" y="30"/>
                      <a:pt x="12" y="40"/>
                      <a:pt x="13" y="41"/>
                    </a:cubicBezTo>
                    <a:cubicBezTo>
                      <a:pt x="13" y="42"/>
                      <a:pt x="14" y="44"/>
                      <a:pt x="14" y="45"/>
                    </a:cubicBezTo>
                    <a:cubicBezTo>
                      <a:pt x="15" y="46"/>
                      <a:pt x="18" y="49"/>
                      <a:pt x="19" y="50"/>
                    </a:cubicBezTo>
                    <a:cubicBezTo>
                      <a:pt x="21" y="50"/>
                      <a:pt x="23" y="54"/>
                      <a:pt x="24" y="57"/>
                    </a:cubicBezTo>
                    <a:cubicBezTo>
                      <a:pt x="25" y="61"/>
                      <a:pt x="24" y="64"/>
                      <a:pt x="25" y="67"/>
                    </a:cubicBezTo>
                    <a:cubicBezTo>
                      <a:pt x="27" y="69"/>
                      <a:pt x="31" y="73"/>
                      <a:pt x="32" y="73"/>
                    </a:cubicBezTo>
                    <a:cubicBezTo>
                      <a:pt x="34" y="74"/>
                      <a:pt x="37" y="81"/>
                      <a:pt x="39" y="84"/>
                    </a:cubicBezTo>
                    <a:cubicBezTo>
                      <a:pt x="41" y="87"/>
                      <a:pt x="43" y="89"/>
                      <a:pt x="44" y="91"/>
                    </a:cubicBezTo>
                    <a:cubicBezTo>
                      <a:pt x="44" y="92"/>
                      <a:pt x="44" y="93"/>
                      <a:pt x="45" y="94"/>
                    </a:cubicBezTo>
                    <a:cubicBezTo>
                      <a:pt x="46" y="94"/>
                      <a:pt x="46" y="94"/>
                      <a:pt x="46" y="93"/>
                    </a:cubicBezTo>
                    <a:cubicBezTo>
                      <a:pt x="47" y="91"/>
                      <a:pt x="47" y="88"/>
                      <a:pt x="48" y="88"/>
                    </a:cubicBezTo>
                    <a:cubicBezTo>
                      <a:pt x="50" y="88"/>
                      <a:pt x="50" y="88"/>
                      <a:pt x="52" y="88"/>
                    </a:cubicBezTo>
                    <a:cubicBezTo>
                      <a:pt x="55" y="88"/>
                      <a:pt x="65" y="88"/>
                      <a:pt x="66" y="89"/>
                    </a:cubicBezTo>
                    <a:cubicBezTo>
                      <a:pt x="67" y="90"/>
                      <a:pt x="67" y="90"/>
                      <a:pt x="69" y="90"/>
                    </a:cubicBezTo>
                    <a:cubicBezTo>
                      <a:pt x="70" y="90"/>
                      <a:pt x="74" y="81"/>
                      <a:pt x="80" y="81"/>
                    </a:cubicBezTo>
                    <a:cubicBezTo>
                      <a:pt x="86" y="81"/>
                      <a:pt x="88" y="81"/>
                      <a:pt x="91" y="80"/>
                    </a:cubicBezTo>
                    <a:cubicBezTo>
                      <a:pt x="94" y="79"/>
                      <a:pt x="113" y="73"/>
                      <a:pt x="113" y="73"/>
                    </a:cubicBezTo>
                    <a:cubicBezTo>
                      <a:pt x="113" y="73"/>
                      <a:pt x="117" y="64"/>
                      <a:pt x="116" y="62"/>
                    </a:cubicBezTo>
                    <a:cubicBezTo>
                      <a:pt x="115" y="60"/>
                      <a:pt x="114" y="58"/>
                      <a:pt x="114" y="58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4" y="49"/>
                      <a:pt x="94" y="48"/>
                      <a:pt x="93" y="47"/>
                    </a:cubicBezTo>
                    <a:cubicBezTo>
                      <a:pt x="92" y="47"/>
                      <a:pt x="92" y="47"/>
                      <a:pt x="92" y="46"/>
                    </a:cubicBezTo>
                    <a:cubicBezTo>
                      <a:pt x="92" y="46"/>
                      <a:pt x="90" y="45"/>
                      <a:pt x="89" y="4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9" y="43"/>
                      <a:pt x="85" y="38"/>
                      <a:pt x="85" y="37"/>
                    </a:cubicBezTo>
                    <a:cubicBezTo>
                      <a:pt x="84" y="36"/>
                      <a:pt x="86" y="36"/>
                      <a:pt x="86" y="35"/>
                    </a:cubicBezTo>
                    <a:cubicBezTo>
                      <a:pt x="87" y="34"/>
                      <a:pt x="87" y="34"/>
                      <a:pt x="86" y="33"/>
                    </a:cubicBezTo>
                    <a:cubicBezTo>
                      <a:pt x="85" y="33"/>
                      <a:pt x="83" y="32"/>
                      <a:pt x="83" y="31"/>
                    </a:cubicBezTo>
                    <a:cubicBezTo>
                      <a:pt x="83" y="30"/>
                      <a:pt x="82" y="31"/>
                      <a:pt x="81" y="30"/>
                    </a:cubicBezTo>
                    <a:cubicBezTo>
                      <a:pt x="80" y="29"/>
                      <a:pt x="78" y="26"/>
                      <a:pt x="76" y="23"/>
                    </a:cubicBezTo>
                    <a:cubicBezTo>
                      <a:pt x="76" y="23"/>
                      <a:pt x="76" y="23"/>
                      <a:pt x="76" y="23"/>
                    </a:cubicBezTo>
                    <a:lnTo>
                      <a:pt x="72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4" name="Freeform 665">
                <a:extLst>
                  <a:ext uri="{FF2B5EF4-FFF2-40B4-BE49-F238E27FC236}">
                    <a16:creationId xmlns:a16="http://schemas.microsoft.com/office/drawing/2014/main" id="{08E79D3F-6E40-493A-9595-4F4B6AE90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6" y="-386"/>
                <a:ext cx="64" cy="65"/>
              </a:xfrm>
              <a:custGeom>
                <a:avLst/>
                <a:gdLst>
                  <a:gd name="T0" fmla="*/ 6 w 24"/>
                  <a:gd name="T1" fmla="*/ 24 h 24"/>
                  <a:gd name="T2" fmla="*/ 10 w 24"/>
                  <a:gd name="T3" fmla="*/ 20 h 24"/>
                  <a:gd name="T4" fmla="*/ 13 w 24"/>
                  <a:gd name="T5" fmla="*/ 20 h 24"/>
                  <a:gd name="T6" fmla="*/ 17 w 24"/>
                  <a:gd name="T7" fmla="*/ 16 h 24"/>
                  <a:gd name="T8" fmla="*/ 13 w 24"/>
                  <a:gd name="T9" fmla="*/ 10 h 24"/>
                  <a:gd name="T10" fmla="*/ 24 w 24"/>
                  <a:gd name="T11" fmla="*/ 6 h 24"/>
                  <a:gd name="T12" fmla="*/ 21 w 24"/>
                  <a:gd name="T13" fmla="*/ 0 h 24"/>
                  <a:gd name="T14" fmla="*/ 11 w 24"/>
                  <a:gd name="T15" fmla="*/ 5 h 24"/>
                  <a:gd name="T16" fmla="*/ 4 w 24"/>
                  <a:gd name="T17" fmla="*/ 1 h 24"/>
                  <a:gd name="T18" fmla="*/ 4 w 24"/>
                  <a:gd name="T19" fmla="*/ 4 h 24"/>
                  <a:gd name="T20" fmla="*/ 3 w 24"/>
                  <a:gd name="T21" fmla="*/ 12 h 24"/>
                  <a:gd name="T22" fmla="*/ 1 w 24"/>
                  <a:gd name="T23" fmla="*/ 19 h 24"/>
                  <a:gd name="T24" fmla="*/ 0 w 24"/>
                  <a:gd name="T25" fmla="*/ 22 h 24"/>
                  <a:gd name="T26" fmla="*/ 0 w 24"/>
                  <a:gd name="T27" fmla="*/ 22 h 24"/>
                  <a:gd name="T28" fmla="*/ 6 w 24"/>
                  <a:gd name="T2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6" y="24"/>
                    </a:moveTo>
                    <a:cubicBezTo>
                      <a:pt x="8" y="24"/>
                      <a:pt x="8" y="20"/>
                      <a:pt x="10" y="20"/>
                    </a:cubicBezTo>
                    <a:cubicBezTo>
                      <a:pt x="12" y="20"/>
                      <a:pt x="12" y="21"/>
                      <a:pt x="13" y="20"/>
                    </a:cubicBezTo>
                    <a:cubicBezTo>
                      <a:pt x="14" y="19"/>
                      <a:pt x="18" y="18"/>
                      <a:pt x="17" y="16"/>
                    </a:cubicBezTo>
                    <a:cubicBezTo>
                      <a:pt x="15" y="13"/>
                      <a:pt x="13" y="10"/>
                      <a:pt x="13" y="10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2"/>
                      <a:pt x="12" y="5"/>
                      <a:pt x="11" y="5"/>
                    </a:cubicBezTo>
                    <a:cubicBezTo>
                      <a:pt x="9" y="5"/>
                      <a:pt x="4" y="1"/>
                      <a:pt x="4" y="1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5"/>
                      <a:pt x="1" y="18"/>
                      <a:pt x="1" y="19"/>
                    </a:cubicBezTo>
                    <a:cubicBezTo>
                      <a:pt x="1" y="20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3"/>
                      <a:pt x="5" y="24"/>
                      <a:pt x="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5" name="Freeform 666">
                <a:extLst>
                  <a:ext uri="{FF2B5EF4-FFF2-40B4-BE49-F238E27FC236}">
                    <a16:creationId xmlns:a16="http://schemas.microsoft.com/office/drawing/2014/main" id="{517AF9EB-11D2-41E3-9531-B7751F9D9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" y="-412"/>
                <a:ext cx="27" cy="26"/>
              </a:xfrm>
              <a:custGeom>
                <a:avLst/>
                <a:gdLst>
                  <a:gd name="T0" fmla="*/ 9 w 10"/>
                  <a:gd name="T1" fmla="*/ 3 h 10"/>
                  <a:gd name="T2" fmla="*/ 5 w 10"/>
                  <a:gd name="T3" fmla="*/ 0 h 10"/>
                  <a:gd name="T4" fmla="*/ 4 w 10"/>
                  <a:gd name="T5" fmla="*/ 1 h 10"/>
                  <a:gd name="T6" fmla="*/ 1 w 10"/>
                  <a:gd name="T7" fmla="*/ 8 h 10"/>
                  <a:gd name="T8" fmla="*/ 0 w 10"/>
                  <a:gd name="T9" fmla="*/ 10 h 10"/>
                  <a:gd name="T10" fmla="*/ 4 w 10"/>
                  <a:gd name="T11" fmla="*/ 10 h 10"/>
                  <a:gd name="T12" fmla="*/ 9 w 10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9" y="3"/>
                    </a:moveTo>
                    <a:cubicBezTo>
                      <a:pt x="8" y="2"/>
                      <a:pt x="6" y="1"/>
                      <a:pt x="5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3"/>
                      <a:pt x="2" y="7"/>
                      <a:pt x="1" y="8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10" y="5"/>
                      <a:pt x="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6" name="Freeform 667">
                <a:extLst>
                  <a:ext uri="{FF2B5EF4-FFF2-40B4-BE49-F238E27FC236}">
                    <a16:creationId xmlns:a16="http://schemas.microsoft.com/office/drawing/2014/main" id="{B06C1A65-27F2-46B7-BB00-E3CE3E332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" y="-378"/>
                <a:ext cx="8" cy="24"/>
              </a:xfrm>
              <a:custGeom>
                <a:avLst/>
                <a:gdLst>
                  <a:gd name="T0" fmla="*/ 0 w 3"/>
                  <a:gd name="T1" fmla="*/ 5 h 9"/>
                  <a:gd name="T2" fmla="*/ 2 w 3"/>
                  <a:gd name="T3" fmla="*/ 9 h 9"/>
                  <a:gd name="T4" fmla="*/ 3 w 3"/>
                  <a:gd name="T5" fmla="*/ 1 h 9"/>
                  <a:gd name="T6" fmla="*/ 0 w 3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9">
                    <a:moveTo>
                      <a:pt x="0" y="5"/>
                    </a:moveTo>
                    <a:cubicBezTo>
                      <a:pt x="0" y="8"/>
                      <a:pt x="2" y="9"/>
                      <a:pt x="2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0"/>
                      <a:pt x="0" y="2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7" name="Freeform 668">
                <a:extLst>
                  <a:ext uri="{FF2B5EF4-FFF2-40B4-BE49-F238E27FC236}">
                    <a16:creationId xmlns:a16="http://schemas.microsoft.com/office/drawing/2014/main" id="{CB36E8E5-E7CE-4D07-A05B-52E25A25C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6" y="-386"/>
                <a:ext cx="24" cy="75"/>
              </a:xfrm>
              <a:custGeom>
                <a:avLst/>
                <a:gdLst>
                  <a:gd name="T0" fmla="*/ 5 w 9"/>
                  <a:gd name="T1" fmla="*/ 19 h 28"/>
                  <a:gd name="T2" fmla="*/ 7 w 9"/>
                  <a:gd name="T3" fmla="*/ 12 h 28"/>
                  <a:gd name="T4" fmla="*/ 5 w 9"/>
                  <a:gd name="T5" fmla="*/ 8 h 28"/>
                  <a:gd name="T6" fmla="*/ 8 w 9"/>
                  <a:gd name="T7" fmla="*/ 4 h 28"/>
                  <a:gd name="T8" fmla="*/ 9 w 9"/>
                  <a:gd name="T9" fmla="*/ 0 h 28"/>
                  <a:gd name="T10" fmla="*/ 5 w 9"/>
                  <a:gd name="T11" fmla="*/ 0 h 28"/>
                  <a:gd name="T12" fmla="*/ 4 w 9"/>
                  <a:gd name="T13" fmla="*/ 2 h 28"/>
                  <a:gd name="T14" fmla="*/ 2 w 9"/>
                  <a:gd name="T15" fmla="*/ 8 h 28"/>
                  <a:gd name="T16" fmla="*/ 0 w 9"/>
                  <a:gd name="T17" fmla="*/ 11 h 28"/>
                  <a:gd name="T18" fmla="*/ 2 w 9"/>
                  <a:gd name="T19" fmla="*/ 28 h 28"/>
                  <a:gd name="T20" fmla="*/ 3 w 9"/>
                  <a:gd name="T21" fmla="*/ 28 h 28"/>
                  <a:gd name="T22" fmla="*/ 3 w 9"/>
                  <a:gd name="T23" fmla="*/ 28 h 28"/>
                  <a:gd name="T24" fmla="*/ 3 w 9"/>
                  <a:gd name="T25" fmla="*/ 27 h 28"/>
                  <a:gd name="T26" fmla="*/ 5 w 9"/>
                  <a:gd name="T2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28">
                    <a:moveTo>
                      <a:pt x="5" y="19"/>
                    </a:moveTo>
                    <a:cubicBezTo>
                      <a:pt x="5" y="18"/>
                      <a:pt x="7" y="15"/>
                      <a:pt x="7" y="12"/>
                    </a:cubicBezTo>
                    <a:cubicBezTo>
                      <a:pt x="7" y="12"/>
                      <a:pt x="5" y="11"/>
                      <a:pt x="5" y="8"/>
                    </a:cubicBezTo>
                    <a:cubicBezTo>
                      <a:pt x="5" y="5"/>
                      <a:pt x="5" y="3"/>
                      <a:pt x="8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4" y="2"/>
                    </a:cubicBezTo>
                    <a:cubicBezTo>
                      <a:pt x="4" y="5"/>
                      <a:pt x="3" y="7"/>
                      <a:pt x="2" y="8"/>
                    </a:cubicBezTo>
                    <a:cubicBezTo>
                      <a:pt x="2" y="9"/>
                      <a:pt x="1" y="10"/>
                      <a:pt x="0" y="11"/>
                    </a:cubicBezTo>
                    <a:cubicBezTo>
                      <a:pt x="1" y="16"/>
                      <a:pt x="2" y="24"/>
                      <a:pt x="2" y="28"/>
                    </a:cubicBezTo>
                    <a:cubicBezTo>
                      <a:pt x="3" y="28"/>
                      <a:pt x="3" y="27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4"/>
                      <a:pt x="4" y="20"/>
                      <a:pt x="5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8" name="Freeform 669">
                <a:extLst>
                  <a:ext uri="{FF2B5EF4-FFF2-40B4-BE49-F238E27FC236}">
                    <a16:creationId xmlns:a16="http://schemas.microsoft.com/office/drawing/2014/main" id="{36809FFD-6FA6-4E48-AD42-8F941D6C2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1" y="-271"/>
                <a:ext cx="14" cy="24"/>
              </a:xfrm>
              <a:custGeom>
                <a:avLst/>
                <a:gdLst>
                  <a:gd name="T0" fmla="*/ 3 w 5"/>
                  <a:gd name="T1" fmla="*/ 9 h 9"/>
                  <a:gd name="T2" fmla="*/ 5 w 5"/>
                  <a:gd name="T3" fmla="*/ 7 h 9"/>
                  <a:gd name="T4" fmla="*/ 5 w 5"/>
                  <a:gd name="T5" fmla="*/ 3 h 9"/>
                  <a:gd name="T6" fmla="*/ 3 w 5"/>
                  <a:gd name="T7" fmla="*/ 1 h 9"/>
                  <a:gd name="T8" fmla="*/ 1 w 5"/>
                  <a:gd name="T9" fmla="*/ 3 h 9"/>
                  <a:gd name="T10" fmla="*/ 0 w 5"/>
                  <a:gd name="T11" fmla="*/ 6 h 9"/>
                  <a:gd name="T12" fmla="*/ 0 w 5"/>
                  <a:gd name="T13" fmla="*/ 6 h 9"/>
                  <a:gd name="T14" fmla="*/ 3 w 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9"/>
                    </a:moveTo>
                    <a:cubicBezTo>
                      <a:pt x="4" y="9"/>
                      <a:pt x="5" y="8"/>
                      <a:pt x="5" y="7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2"/>
                      <a:pt x="4" y="0"/>
                      <a:pt x="3" y="1"/>
                    </a:cubicBezTo>
                    <a:cubicBezTo>
                      <a:pt x="2" y="1"/>
                      <a:pt x="1" y="1"/>
                      <a:pt x="1" y="3"/>
                    </a:cubicBezTo>
                    <a:cubicBezTo>
                      <a:pt x="0" y="4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3" y="9"/>
                      <a:pt x="3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59" name="Freeform 670">
                <a:extLst>
                  <a:ext uri="{FF2B5EF4-FFF2-40B4-BE49-F238E27FC236}">
                    <a16:creationId xmlns:a16="http://schemas.microsoft.com/office/drawing/2014/main" id="{9D1EB494-0BEA-433F-937D-952EEA09E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9" y="-161"/>
                <a:ext cx="157" cy="102"/>
              </a:xfrm>
              <a:custGeom>
                <a:avLst/>
                <a:gdLst>
                  <a:gd name="T0" fmla="*/ 53 w 59"/>
                  <a:gd name="T1" fmla="*/ 0 h 38"/>
                  <a:gd name="T2" fmla="*/ 48 w 59"/>
                  <a:gd name="T3" fmla="*/ 2 h 38"/>
                  <a:gd name="T4" fmla="*/ 37 w 59"/>
                  <a:gd name="T5" fmla="*/ 3 h 38"/>
                  <a:gd name="T6" fmla="*/ 26 w 59"/>
                  <a:gd name="T7" fmla="*/ 12 h 38"/>
                  <a:gd name="T8" fmla="*/ 23 w 59"/>
                  <a:gd name="T9" fmla="*/ 11 h 38"/>
                  <a:gd name="T10" fmla="*/ 9 w 59"/>
                  <a:gd name="T11" fmla="*/ 10 h 38"/>
                  <a:gd name="T12" fmla="*/ 5 w 59"/>
                  <a:gd name="T13" fmla="*/ 10 h 38"/>
                  <a:gd name="T14" fmla="*/ 3 w 59"/>
                  <a:gd name="T15" fmla="*/ 15 h 38"/>
                  <a:gd name="T16" fmla="*/ 2 w 59"/>
                  <a:gd name="T17" fmla="*/ 16 h 38"/>
                  <a:gd name="T18" fmla="*/ 1 w 59"/>
                  <a:gd name="T19" fmla="*/ 18 h 38"/>
                  <a:gd name="T20" fmla="*/ 4 w 59"/>
                  <a:gd name="T21" fmla="*/ 31 h 38"/>
                  <a:gd name="T22" fmla="*/ 6 w 59"/>
                  <a:gd name="T23" fmla="*/ 36 h 38"/>
                  <a:gd name="T24" fmla="*/ 15 w 59"/>
                  <a:gd name="T25" fmla="*/ 35 h 38"/>
                  <a:gd name="T26" fmla="*/ 21 w 59"/>
                  <a:gd name="T27" fmla="*/ 33 h 38"/>
                  <a:gd name="T28" fmla="*/ 29 w 59"/>
                  <a:gd name="T29" fmla="*/ 29 h 38"/>
                  <a:gd name="T30" fmla="*/ 39 w 59"/>
                  <a:gd name="T31" fmla="*/ 26 h 38"/>
                  <a:gd name="T32" fmla="*/ 52 w 59"/>
                  <a:gd name="T33" fmla="*/ 21 h 38"/>
                  <a:gd name="T34" fmla="*/ 55 w 59"/>
                  <a:gd name="T35" fmla="*/ 17 h 38"/>
                  <a:gd name="T36" fmla="*/ 59 w 59"/>
                  <a:gd name="T37" fmla="*/ 14 h 38"/>
                  <a:gd name="T38" fmla="*/ 59 w 59"/>
                  <a:gd name="T39" fmla="*/ 14 h 38"/>
                  <a:gd name="T40" fmla="*/ 53 w 59"/>
                  <a:gd name="T4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38">
                    <a:moveTo>
                      <a:pt x="53" y="0"/>
                    </a:moveTo>
                    <a:cubicBezTo>
                      <a:pt x="51" y="1"/>
                      <a:pt x="49" y="2"/>
                      <a:pt x="48" y="2"/>
                    </a:cubicBezTo>
                    <a:cubicBezTo>
                      <a:pt x="45" y="3"/>
                      <a:pt x="43" y="3"/>
                      <a:pt x="37" y="3"/>
                    </a:cubicBezTo>
                    <a:cubicBezTo>
                      <a:pt x="31" y="3"/>
                      <a:pt x="27" y="12"/>
                      <a:pt x="26" y="12"/>
                    </a:cubicBezTo>
                    <a:cubicBezTo>
                      <a:pt x="24" y="12"/>
                      <a:pt x="24" y="12"/>
                      <a:pt x="23" y="11"/>
                    </a:cubicBezTo>
                    <a:cubicBezTo>
                      <a:pt x="22" y="10"/>
                      <a:pt x="12" y="10"/>
                      <a:pt x="9" y="10"/>
                    </a:cubicBezTo>
                    <a:cubicBezTo>
                      <a:pt x="7" y="10"/>
                      <a:pt x="7" y="10"/>
                      <a:pt x="5" y="10"/>
                    </a:cubicBezTo>
                    <a:cubicBezTo>
                      <a:pt x="4" y="10"/>
                      <a:pt x="4" y="13"/>
                      <a:pt x="3" y="15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1" y="17"/>
                      <a:pt x="1" y="18"/>
                    </a:cubicBezTo>
                    <a:cubicBezTo>
                      <a:pt x="0" y="21"/>
                      <a:pt x="2" y="26"/>
                      <a:pt x="4" y="31"/>
                    </a:cubicBezTo>
                    <a:cubicBezTo>
                      <a:pt x="5" y="36"/>
                      <a:pt x="4" y="36"/>
                      <a:pt x="6" y="36"/>
                    </a:cubicBezTo>
                    <a:cubicBezTo>
                      <a:pt x="8" y="37"/>
                      <a:pt x="12" y="38"/>
                      <a:pt x="15" y="35"/>
                    </a:cubicBezTo>
                    <a:cubicBezTo>
                      <a:pt x="19" y="32"/>
                      <a:pt x="18" y="33"/>
                      <a:pt x="21" y="33"/>
                    </a:cubicBezTo>
                    <a:cubicBezTo>
                      <a:pt x="25" y="33"/>
                      <a:pt x="26" y="30"/>
                      <a:pt x="29" y="29"/>
                    </a:cubicBezTo>
                    <a:cubicBezTo>
                      <a:pt x="33" y="29"/>
                      <a:pt x="36" y="28"/>
                      <a:pt x="39" y="26"/>
                    </a:cubicBezTo>
                    <a:cubicBezTo>
                      <a:pt x="41" y="24"/>
                      <a:pt x="50" y="23"/>
                      <a:pt x="52" y="21"/>
                    </a:cubicBezTo>
                    <a:cubicBezTo>
                      <a:pt x="55" y="19"/>
                      <a:pt x="52" y="19"/>
                      <a:pt x="55" y="17"/>
                    </a:cubicBezTo>
                    <a:cubicBezTo>
                      <a:pt x="56" y="16"/>
                      <a:pt x="57" y="15"/>
                      <a:pt x="59" y="14"/>
                    </a:cubicBezTo>
                    <a:cubicBezTo>
                      <a:pt x="59" y="14"/>
                      <a:pt x="59" y="14"/>
                      <a:pt x="59" y="14"/>
                    </a:cubicBez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0" name="Freeform 671">
                <a:extLst>
                  <a:ext uri="{FF2B5EF4-FFF2-40B4-BE49-F238E27FC236}">
                    <a16:creationId xmlns:a16="http://schemas.microsoft.com/office/drawing/2014/main" id="{BAE67047-1A8E-4097-B9C1-0706A52D6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0" y="-273"/>
                <a:ext cx="120" cy="149"/>
              </a:xfrm>
              <a:custGeom>
                <a:avLst/>
                <a:gdLst>
                  <a:gd name="T0" fmla="*/ 43 w 45"/>
                  <a:gd name="T1" fmla="*/ 23 h 56"/>
                  <a:gd name="T2" fmla="*/ 39 w 45"/>
                  <a:gd name="T3" fmla="*/ 19 h 56"/>
                  <a:gd name="T4" fmla="*/ 37 w 45"/>
                  <a:gd name="T5" fmla="*/ 16 h 56"/>
                  <a:gd name="T6" fmla="*/ 27 w 45"/>
                  <a:gd name="T7" fmla="*/ 12 h 56"/>
                  <a:gd name="T8" fmla="*/ 24 w 45"/>
                  <a:gd name="T9" fmla="*/ 4 h 56"/>
                  <a:gd name="T10" fmla="*/ 25 w 45"/>
                  <a:gd name="T11" fmla="*/ 1 h 56"/>
                  <a:gd name="T12" fmla="*/ 19 w 45"/>
                  <a:gd name="T13" fmla="*/ 7 h 56"/>
                  <a:gd name="T14" fmla="*/ 11 w 45"/>
                  <a:gd name="T15" fmla="*/ 13 h 56"/>
                  <a:gd name="T16" fmla="*/ 7 w 45"/>
                  <a:gd name="T17" fmla="*/ 13 h 56"/>
                  <a:gd name="T18" fmla="*/ 3 w 45"/>
                  <a:gd name="T19" fmla="*/ 13 h 56"/>
                  <a:gd name="T20" fmla="*/ 0 w 45"/>
                  <a:gd name="T21" fmla="*/ 14 h 56"/>
                  <a:gd name="T22" fmla="*/ 0 w 45"/>
                  <a:gd name="T23" fmla="*/ 14 h 56"/>
                  <a:gd name="T24" fmla="*/ 4 w 45"/>
                  <a:gd name="T25" fmla="*/ 20 h 56"/>
                  <a:gd name="T26" fmla="*/ 18 w 45"/>
                  <a:gd name="T27" fmla="*/ 22 h 56"/>
                  <a:gd name="T28" fmla="*/ 20 w 45"/>
                  <a:gd name="T29" fmla="*/ 26 h 56"/>
                  <a:gd name="T30" fmla="*/ 17 w 45"/>
                  <a:gd name="T31" fmla="*/ 37 h 56"/>
                  <a:gd name="T32" fmla="*/ 0 w 45"/>
                  <a:gd name="T33" fmla="*/ 42 h 56"/>
                  <a:gd name="T34" fmla="*/ 6 w 45"/>
                  <a:gd name="T35" fmla="*/ 56 h 56"/>
                  <a:gd name="T36" fmla="*/ 6 w 45"/>
                  <a:gd name="T37" fmla="*/ 56 h 56"/>
                  <a:gd name="T38" fmla="*/ 13 w 45"/>
                  <a:gd name="T39" fmla="*/ 54 h 56"/>
                  <a:gd name="T40" fmla="*/ 19 w 45"/>
                  <a:gd name="T41" fmla="*/ 53 h 56"/>
                  <a:gd name="T42" fmla="*/ 19 w 45"/>
                  <a:gd name="T43" fmla="*/ 51 h 56"/>
                  <a:gd name="T44" fmla="*/ 25 w 45"/>
                  <a:gd name="T45" fmla="*/ 48 h 56"/>
                  <a:gd name="T46" fmla="*/ 30 w 45"/>
                  <a:gd name="T47" fmla="*/ 44 h 56"/>
                  <a:gd name="T48" fmla="*/ 32 w 45"/>
                  <a:gd name="T49" fmla="*/ 39 h 56"/>
                  <a:gd name="T50" fmla="*/ 34 w 45"/>
                  <a:gd name="T51" fmla="*/ 34 h 56"/>
                  <a:gd name="T52" fmla="*/ 38 w 45"/>
                  <a:gd name="T53" fmla="*/ 32 h 56"/>
                  <a:gd name="T54" fmla="*/ 43 w 45"/>
                  <a:gd name="T55" fmla="*/ 25 h 56"/>
                  <a:gd name="T56" fmla="*/ 43 w 45"/>
                  <a:gd name="T57" fmla="*/ 2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56">
                    <a:moveTo>
                      <a:pt x="43" y="23"/>
                    </a:moveTo>
                    <a:cubicBezTo>
                      <a:pt x="42" y="22"/>
                      <a:pt x="40" y="20"/>
                      <a:pt x="39" y="19"/>
                    </a:cubicBezTo>
                    <a:cubicBezTo>
                      <a:pt x="38" y="17"/>
                      <a:pt x="38" y="17"/>
                      <a:pt x="37" y="16"/>
                    </a:cubicBezTo>
                    <a:cubicBezTo>
                      <a:pt x="35" y="16"/>
                      <a:pt x="29" y="15"/>
                      <a:pt x="27" y="12"/>
                    </a:cubicBezTo>
                    <a:cubicBezTo>
                      <a:pt x="25" y="8"/>
                      <a:pt x="23" y="6"/>
                      <a:pt x="24" y="4"/>
                    </a:cubicBezTo>
                    <a:cubicBezTo>
                      <a:pt x="24" y="3"/>
                      <a:pt x="26" y="0"/>
                      <a:pt x="25" y="1"/>
                    </a:cubicBezTo>
                    <a:cubicBezTo>
                      <a:pt x="23" y="3"/>
                      <a:pt x="21" y="5"/>
                      <a:pt x="19" y="7"/>
                    </a:cubicBezTo>
                    <a:cubicBezTo>
                      <a:pt x="17" y="9"/>
                      <a:pt x="14" y="12"/>
                      <a:pt x="11" y="13"/>
                    </a:cubicBezTo>
                    <a:cubicBezTo>
                      <a:pt x="9" y="13"/>
                      <a:pt x="8" y="13"/>
                      <a:pt x="7" y="13"/>
                    </a:cubicBezTo>
                    <a:cubicBezTo>
                      <a:pt x="6" y="12"/>
                      <a:pt x="5" y="13"/>
                      <a:pt x="3" y="13"/>
                    </a:cubicBezTo>
                    <a:cubicBezTo>
                      <a:pt x="1" y="14"/>
                      <a:pt x="1" y="15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4"/>
                      <a:pt x="20" y="26"/>
                    </a:cubicBezTo>
                    <a:cubicBezTo>
                      <a:pt x="21" y="28"/>
                      <a:pt x="17" y="37"/>
                      <a:pt x="17" y="37"/>
                    </a:cubicBezTo>
                    <a:cubicBezTo>
                      <a:pt x="17" y="37"/>
                      <a:pt x="7" y="40"/>
                      <a:pt x="0" y="42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8" y="55"/>
                      <a:pt x="11" y="54"/>
                      <a:pt x="13" y="54"/>
                    </a:cubicBezTo>
                    <a:cubicBezTo>
                      <a:pt x="16" y="55"/>
                      <a:pt x="19" y="54"/>
                      <a:pt x="19" y="53"/>
                    </a:cubicBezTo>
                    <a:cubicBezTo>
                      <a:pt x="18" y="52"/>
                      <a:pt x="17" y="51"/>
                      <a:pt x="19" y="51"/>
                    </a:cubicBezTo>
                    <a:cubicBezTo>
                      <a:pt x="20" y="50"/>
                      <a:pt x="24" y="50"/>
                      <a:pt x="25" y="48"/>
                    </a:cubicBezTo>
                    <a:cubicBezTo>
                      <a:pt x="27" y="46"/>
                      <a:pt x="27" y="44"/>
                      <a:pt x="30" y="44"/>
                    </a:cubicBezTo>
                    <a:cubicBezTo>
                      <a:pt x="32" y="43"/>
                      <a:pt x="32" y="43"/>
                      <a:pt x="32" y="39"/>
                    </a:cubicBezTo>
                    <a:cubicBezTo>
                      <a:pt x="32" y="36"/>
                      <a:pt x="31" y="35"/>
                      <a:pt x="34" y="34"/>
                    </a:cubicBezTo>
                    <a:cubicBezTo>
                      <a:pt x="36" y="34"/>
                      <a:pt x="38" y="34"/>
                      <a:pt x="38" y="32"/>
                    </a:cubicBezTo>
                    <a:cubicBezTo>
                      <a:pt x="39" y="30"/>
                      <a:pt x="42" y="27"/>
                      <a:pt x="43" y="25"/>
                    </a:cubicBezTo>
                    <a:cubicBezTo>
                      <a:pt x="45" y="23"/>
                      <a:pt x="44" y="23"/>
                      <a:pt x="43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1" name="Freeform 672">
                <a:extLst>
                  <a:ext uri="{FF2B5EF4-FFF2-40B4-BE49-F238E27FC236}">
                    <a16:creationId xmlns:a16="http://schemas.microsoft.com/office/drawing/2014/main" id="{18F1B0B1-C4CE-44CD-A665-EB6A921CB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-557"/>
                <a:ext cx="163" cy="70"/>
              </a:xfrm>
              <a:custGeom>
                <a:avLst/>
                <a:gdLst>
                  <a:gd name="T0" fmla="*/ 61 w 61"/>
                  <a:gd name="T1" fmla="*/ 6 h 26"/>
                  <a:gd name="T2" fmla="*/ 57 w 61"/>
                  <a:gd name="T3" fmla="*/ 5 h 26"/>
                  <a:gd name="T4" fmla="*/ 48 w 61"/>
                  <a:gd name="T5" fmla="*/ 3 h 26"/>
                  <a:gd name="T6" fmla="*/ 37 w 61"/>
                  <a:gd name="T7" fmla="*/ 2 h 26"/>
                  <a:gd name="T8" fmla="*/ 29 w 61"/>
                  <a:gd name="T9" fmla="*/ 1 h 26"/>
                  <a:gd name="T10" fmla="*/ 25 w 61"/>
                  <a:gd name="T11" fmla="*/ 2 h 26"/>
                  <a:gd name="T12" fmla="*/ 24 w 61"/>
                  <a:gd name="T13" fmla="*/ 5 h 26"/>
                  <a:gd name="T14" fmla="*/ 17 w 61"/>
                  <a:gd name="T15" fmla="*/ 4 h 26"/>
                  <a:gd name="T16" fmla="*/ 13 w 61"/>
                  <a:gd name="T17" fmla="*/ 4 h 26"/>
                  <a:gd name="T18" fmla="*/ 12 w 61"/>
                  <a:gd name="T19" fmla="*/ 6 h 26"/>
                  <a:gd name="T20" fmla="*/ 9 w 61"/>
                  <a:gd name="T21" fmla="*/ 9 h 26"/>
                  <a:gd name="T22" fmla="*/ 7 w 61"/>
                  <a:gd name="T23" fmla="*/ 12 h 26"/>
                  <a:gd name="T24" fmla="*/ 12 w 61"/>
                  <a:gd name="T25" fmla="*/ 14 h 26"/>
                  <a:gd name="T26" fmla="*/ 14 w 61"/>
                  <a:gd name="T27" fmla="*/ 12 h 26"/>
                  <a:gd name="T28" fmla="*/ 17 w 61"/>
                  <a:gd name="T29" fmla="*/ 14 h 26"/>
                  <a:gd name="T30" fmla="*/ 21 w 61"/>
                  <a:gd name="T31" fmla="*/ 17 h 26"/>
                  <a:gd name="T32" fmla="*/ 18 w 61"/>
                  <a:gd name="T33" fmla="*/ 18 h 26"/>
                  <a:gd name="T34" fmla="*/ 15 w 61"/>
                  <a:gd name="T35" fmla="*/ 21 h 26"/>
                  <a:gd name="T36" fmla="*/ 12 w 61"/>
                  <a:gd name="T37" fmla="*/ 19 h 26"/>
                  <a:gd name="T38" fmla="*/ 11 w 61"/>
                  <a:gd name="T39" fmla="*/ 22 h 26"/>
                  <a:gd name="T40" fmla="*/ 8 w 61"/>
                  <a:gd name="T41" fmla="*/ 23 h 26"/>
                  <a:gd name="T42" fmla="*/ 4 w 61"/>
                  <a:gd name="T43" fmla="*/ 20 h 26"/>
                  <a:gd name="T44" fmla="*/ 1 w 61"/>
                  <a:gd name="T45" fmla="*/ 23 h 26"/>
                  <a:gd name="T46" fmla="*/ 4 w 61"/>
                  <a:gd name="T47" fmla="*/ 24 h 26"/>
                  <a:gd name="T48" fmla="*/ 10 w 61"/>
                  <a:gd name="T49" fmla="*/ 25 h 26"/>
                  <a:gd name="T50" fmla="*/ 13 w 61"/>
                  <a:gd name="T51" fmla="*/ 24 h 26"/>
                  <a:gd name="T52" fmla="*/ 15 w 61"/>
                  <a:gd name="T53" fmla="*/ 25 h 26"/>
                  <a:gd name="T54" fmla="*/ 18 w 61"/>
                  <a:gd name="T55" fmla="*/ 26 h 26"/>
                  <a:gd name="T56" fmla="*/ 20 w 61"/>
                  <a:gd name="T57" fmla="*/ 26 h 26"/>
                  <a:gd name="T58" fmla="*/ 23 w 61"/>
                  <a:gd name="T59" fmla="*/ 26 h 26"/>
                  <a:gd name="T60" fmla="*/ 26 w 61"/>
                  <a:gd name="T61" fmla="*/ 25 h 26"/>
                  <a:gd name="T62" fmla="*/ 26 w 61"/>
                  <a:gd name="T63" fmla="*/ 25 h 26"/>
                  <a:gd name="T64" fmla="*/ 27 w 61"/>
                  <a:gd name="T65" fmla="*/ 24 h 26"/>
                  <a:gd name="T66" fmla="*/ 28 w 61"/>
                  <a:gd name="T67" fmla="*/ 21 h 26"/>
                  <a:gd name="T68" fmla="*/ 32 w 61"/>
                  <a:gd name="T69" fmla="*/ 19 h 26"/>
                  <a:gd name="T70" fmla="*/ 34 w 61"/>
                  <a:gd name="T71" fmla="*/ 19 h 26"/>
                  <a:gd name="T72" fmla="*/ 36 w 61"/>
                  <a:gd name="T73" fmla="*/ 18 h 26"/>
                  <a:gd name="T74" fmla="*/ 37 w 61"/>
                  <a:gd name="T75" fmla="*/ 19 h 26"/>
                  <a:gd name="T76" fmla="*/ 39 w 61"/>
                  <a:gd name="T77" fmla="*/ 18 h 26"/>
                  <a:gd name="T78" fmla="*/ 41 w 61"/>
                  <a:gd name="T79" fmla="*/ 18 h 26"/>
                  <a:gd name="T80" fmla="*/ 43 w 61"/>
                  <a:gd name="T81" fmla="*/ 15 h 26"/>
                  <a:gd name="T82" fmla="*/ 49 w 61"/>
                  <a:gd name="T83" fmla="*/ 14 h 26"/>
                  <a:gd name="T84" fmla="*/ 51 w 61"/>
                  <a:gd name="T85" fmla="*/ 13 h 26"/>
                  <a:gd name="T86" fmla="*/ 56 w 61"/>
                  <a:gd name="T87" fmla="*/ 10 h 26"/>
                  <a:gd name="T88" fmla="*/ 61 w 61"/>
                  <a:gd name="T89" fmla="*/ 8 h 26"/>
                  <a:gd name="T90" fmla="*/ 61 w 61"/>
                  <a:gd name="T9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26">
                    <a:moveTo>
                      <a:pt x="61" y="6"/>
                    </a:moveTo>
                    <a:cubicBezTo>
                      <a:pt x="61" y="6"/>
                      <a:pt x="58" y="5"/>
                      <a:pt x="57" y="5"/>
                    </a:cubicBezTo>
                    <a:cubicBezTo>
                      <a:pt x="57" y="5"/>
                      <a:pt x="50" y="3"/>
                      <a:pt x="48" y="3"/>
                    </a:cubicBezTo>
                    <a:cubicBezTo>
                      <a:pt x="46" y="2"/>
                      <a:pt x="38" y="2"/>
                      <a:pt x="37" y="2"/>
                    </a:cubicBezTo>
                    <a:cubicBezTo>
                      <a:pt x="35" y="3"/>
                      <a:pt x="31" y="1"/>
                      <a:pt x="29" y="1"/>
                    </a:cubicBezTo>
                    <a:cubicBezTo>
                      <a:pt x="28" y="0"/>
                      <a:pt x="26" y="1"/>
                      <a:pt x="25" y="2"/>
                    </a:cubicBezTo>
                    <a:cubicBezTo>
                      <a:pt x="24" y="2"/>
                      <a:pt x="24" y="5"/>
                      <a:pt x="24" y="5"/>
                    </a:cubicBezTo>
                    <a:cubicBezTo>
                      <a:pt x="23" y="6"/>
                      <a:pt x="18" y="4"/>
                      <a:pt x="17" y="4"/>
                    </a:cubicBezTo>
                    <a:cubicBezTo>
                      <a:pt x="15" y="4"/>
                      <a:pt x="14" y="3"/>
                      <a:pt x="13" y="4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0" y="8"/>
                      <a:pt x="9" y="9"/>
                    </a:cubicBezTo>
                    <a:cubicBezTo>
                      <a:pt x="8" y="10"/>
                      <a:pt x="7" y="11"/>
                      <a:pt x="7" y="12"/>
                    </a:cubicBezTo>
                    <a:cubicBezTo>
                      <a:pt x="7" y="13"/>
                      <a:pt x="9" y="13"/>
                      <a:pt x="12" y="14"/>
                    </a:cubicBezTo>
                    <a:cubicBezTo>
                      <a:pt x="14" y="15"/>
                      <a:pt x="13" y="13"/>
                      <a:pt x="14" y="12"/>
                    </a:cubicBezTo>
                    <a:cubicBezTo>
                      <a:pt x="15" y="12"/>
                      <a:pt x="16" y="13"/>
                      <a:pt x="17" y="14"/>
                    </a:cubicBezTo>
                    <a:cubicBezTo>
                      <a:pt x="18" y="15"/>
                      <a:pt x="20" y="16"/>
                      <a:pt x="21" y="17"/>
                    </a:cubicBezTo>
                    <a:cubicBezTo>
                      <a:pt x="22" y="18"/>
                      <a:pt x="19" y="18"/>
                      <a:pt x="18" y="18"/>
                    </a:cubicBezTo>
                    <a:cubicBezTo>
                      <a:pt x="17" y="19"/>
                      <a:pt x="17" y="20"/>
                      <a:pt x="15" y="21"/>
                    </a:cubicBezTo>
                    <a:cubicBezTo>
                      <a:pt x="13" y="21"/>
                      <a:pt x="13" y="20"/>
                      <a:pt x="12" y="19"/>
                    </a:cubicBezTo>
                    <a:cubicBezTo>
                      <a:pt x="11" y="19"/>
                      <a:pt x="11" y="21"/>
                      <a:pt x="11" y="22"/>
                    </a:cubicBezTo>
                    <a:cubicBezTo>
                      <a:pt x="11" y="22"/>
                      <a:pt x="9" y="23"/>
                      <a:pt x="8" y="23"/>
                    </a:cubicBezTo>
                    <a:cubicBezTo>
                      <a:pt x="7" y="23"/>
                      <a:pt x="6" y="21"/>
                      <a:pt x="4" y="20"/>
                    </a:cubicBezTo>
                    <a:cubicBezTo>
                      <a:pt x="3" y="20"/>
                      <a:pt x="1" y="22"/>
                      <a:pt x="1" y="23"/>
                    </a:cubicBezTo>
                    <a:cubicBezTo>
                      <a:pt x="0" y="24"/>
                      <a:pt x="2" y="24"/>
                      <a:pt x="4" y="24"/>
                    </a:cubicBezTo>
                    <a:cubicBezTo>
                      <a:pt x="7" y="25"/>
                      <a:pt x="8" y="24"/>
                      <a:pt x="10" y="25"/>
                    </a:cubicBezTo>
                    <a:cubicBezTo>
                      <a:pt x="12" y="26"/>
                      <a:pt x="12" y="24"/>
                      <a:pt x="13" y="24"/>
                    </a:cubicBezTo>
                    <a:cubicBezTo>
                      <a:pt x="14" y="24"/>
                      <a:pt x="14" y="25"/>
                      <a:pt x="15" y="25"/>
                    </a:cubicBezTo>
                    <a:cubicBezTo>
                      <a:pt x="15" y="25"/>
                      <a:pt x="17" y="26"/>
                      <a:pt x="18" y="26"/>
                    </a:cubicBezTo>
                    <a:cubicBezTo>
                      <a:pt x="18" y="26"/>
                      <a:pt x="19" y="26"/>
                      <a:pt x="20" y="26"/>
                    </a:cubicBezTo>
                    <a:cubicBezTo>
                      <a:pt x="21" y="26"/>
                      <a:pt x="22" y="26"/>
                      <a:pt x="23" y="26"/>
                    </a:cubicBezTo>
                    <a:cubicBezTo>
                      <a:pt x="24" y="25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4"/>
                      <a:pt x="27" y="24"/>
                    </a:cubicBezTo>
                    <a:cubicBezTo>
                      <a:pt x="27" y="23"/>
                      <a:pt x="27" y="22"/>
                      <a:pt x="28" y="21"/>
                    </a:cubicBezTo>
                    <a:cubicBezTo>
                      <a:pt x="29" y="21"/>
                      <a:pt x="31" y="19"/>
                      <a:pt x="32" y="19"/>
                    </a:cubicBezTo>
                    <a:cubicBezTo>
                      <a:pt x="32" y="18"/>
                      <a:pt x="33" y="19"/>
                      <a:pt x="34" y="19"/>
                    </a:cubicBezTo>
                    <a:cubicBezTo>
                      <a:pt x="35" y="19"/>
                      <a:pt x="35" y="18"/>
                      <a:pt x="36" y="18"/>
                    </a:cubicBezTo>
                    <a:cubicBezTo>
                      <a:pt x="37" y="18"/>
                      <a:pt x="37" y="19"/>
                      <a:pt x="37" y="19"/>
                    </a:cubicBezTo>
                    <a:cubicBezTo>
                      <a:pt x="37" y="19"/>
                      <a:pt x="38" y="19"/>
                      <a:pt x="39" y="18"/>
                    </a:cubicBezTo>
                    <a:cubicBezTo>
                      <a:pt x="40" y="18"/>
                      <a:pt x="40" y="18"/>
                      <a:pt x="41" y="18"/>
                    </a:cubicBezTo>
                    <a:cubicBezTo>
                      <a:pt x="41" y="18"/>
                      <a:pt x="42" y="17"/>
                      <a:pt x="43" y="15"/>
                    </a:cubicBezTo>
                    <a:cubicBezTo>
                      <a:pt x="44" y="14"/>
                      <a:pt x="49" y="14"/>
                      <a:pt x="49" y="14"/>
                    </a:cubicBezTo>
                    <a:cubicBezTo>
                      <a:pt x="50" y="14"/>
                      <a:pt x="51" y="14"/>
                      <a:pt x="51" y="13"/>
                    </a:cubicBezTo>
                    <a:cubicBezTo>
                      <a:pt x="52" y="12"/>
                      <a:pt x="55" y="11"/>
                      <a:pt x="56" y="10"/>
                    </a:cubicBezTo>
                    <a:cubicBezTo>
                      <a:pt x="57" y="9"/>
                      <a:pt x="60" y="8"/>
                      <a:pt x="61" y="8"/>
                    </a:cubicBezTo>
                    <a:cubicBezTo>
                      <a:pt x="61" y="8"/>
                      <a:pt x="61" y="7"/>
                      <a:pt x="6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2" name="Freeform 673">
                <a:extLst>
                  <a:ext uri="{FF2B5EF4-FFF2-40B4-BE49-F238E27FC236}">
                    <a16:creationId xmlns:a16="http://schemas.microsoft.com/office/drawing/2014/main" id="{E5C42872-2E4E-4D74-8CFD-BD84492DA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1" y="-600"/>
                <a:ext cx="257" cy="153"/>
              </a:xfrm>
              <a:custGeom>
                <a:avLst/>
                <a:gdLst>
                  <a:gd name="T0" fmla="*/ 89 w 96"/>
                  <a:gd name="T1" fmla="*/ 37 h 57"/>
                  <a:gd name="T2" fmla="*/ 95 w 96"/>
                  <a:gd name="T3" fmla="*/ 33 h 57"/>
                  <a:gd name="T4" fmla="*/ 88 w 96"/>
                  <a:gd name="T5" fmla="*/ 28 h 57"/>
                  <a:gd name="T6" fmla="*/ 81 w 96"/>
                  <a:gd name="T7" fmla="*/ 28 h 57"/>
                  <a:gd name="T8" fmla="*/ 86 w 96"/>
                  <a:gd name="T9" fmla="*/ 22 h 57"/>
                  <a:gd name="T10" fmla="*/ 75 w 96"/>
                  <a:gd name="T11" fmla="*/ 27 h 57"/>
                  <a:gd name="T12" fmla="*/ 69 w 96"/>
                  <a:gd name="T13" fmla="*/ 33 h 57"/>
                  <a:gd name="T14" fmla="*/ 61 w 96"/>
                  <a:gd name="T15" fmla="*/ 29 h 57"/>
                  <a:gd name="T16" fmla="*/ 57 w 96"/>
                  <a:gd name="T17" fmla="*/ 21 h 57"/>
                  <a:gd name="T18" fmla="*/ 52 w 96"/>
                  <a:gd name="T19" fmla="*/ 13 h 57"/>
                  <a:gd name="T20" fmla="*/ 44 w 96"/>
                  <a:gd name="T21" fmla="*/ 13 h 57"/>
                  <a:gd name="T22" fmla="*/ 29 w 96"/>
                  <a:gd name="T23" fmla="*/ 8 h 57"/>
                  <a:gd name="T24" fmla="*/ 26 w 96"/>
                  <a:gd name="T25" fmla="*/ 7 h 57"/>
                  <a:gd name="T26" fmla="*/ 19 w 96"/>
                  <a:gd name="T27" fmla="*/ 11 h 57"/>
                  <a:gd name="T28" fmla="*/ 19 w 96"/>
                  <a:gd name="T29" fmla="*/ 4 h 57"/>
                  <a:gd name="T30" fmla="*/ 17 w 96"/>
                  <a:gd name="T31" fmla="*/ 1 h 57"/>
                  <a:gd name="T32" fmla="*/ 16 w 96"/>
                  <a:gd name="T33" fmla="*/ 9 h 57"/>
                  <a:gd name="T34" fmla="*/ 14 w 96"/>
                  <a:gd name="T35" fmla="*/ 3 h 57"/>
                  <a:gd name="T36" fmla="*/ 15 w 96"/>
                  <a:gd name="T37" fmla="*/ 0 h 57"/>
                  <a:gd name="T38" fmla="*/ 0 w 96"/>
                  <a:gd name="T39" fmla="*/ 4 h 57"/>
                  <a:gd name="T40" fmla="*/ 6 w 96"/>
                  <a:gd name="T41" fmla="*/ 29 h 57"/>
                  <a:gd name="T42" fmla="*/ 9 w 96"/>
                  <a:gd name="T43" fmla="*/ 23 h 57"/>
                  <a:gd name="T44" fmla="*/ 14 w 96"/>
                  <a:gd name="T45" fmla="*/ 20 h 57"/>
                  <a:gd name="T46" fmla="*/ 20 w 96"/>
                  <a:gd name="T47" fmla="*/ 22 h 57"/>
                  <a:gd name="T48" fmla="*/ 24 w 96"/>
                  <a:gd name="T49" fmla="*/ 28 h 57"/>
                  <a:gd name="T50" fmla="*/ 34 w 96"/>
                  <a:gd name="T51" fmla="*/ 32 h 57"/>
                  <a:gd name="T52" fmla="*/ 43 w 96"/>
                  <a:gd name="T53" fmla="*/ 42 h 57"/>
                  <a:gd name="T54" fmla="*/ 54 w 96"/>
                  <a:gd name="T55" fmla="*/ 49 h 57"/>
                  <a:gd name="T56" fmla="*/ 60 w 96"/>
                  <a:gd name="T57" fmla="*/ 55 h 57"/>
                  <a:gd name="T58" fmla="*/ 60 w 96"/>
                  <a:gd name="T59" fmla="*/ 55 h 57"/>
                  <a:gd name="T60" fmla="*/ 67 w 96"/>
                  <a:gd name="T61" fmla="*/ 57 h 57"/>
                  <a:gd name="T62" fmla="*/ 70 w 96"/>
                  <a:gd name="T63" fmla="*/ 50 h 57"/>
                  <a:gd name="T64" fmla="*/ 68 w 96"/>
                  <a:gd name="T65" fmla="*/ 44 h 57"/>
                  <a:gd name="T66" fmla="*/ 67 w 96"/>
                  <a:gd name="T67" fmla="*/ 40 h 57"/>
                  <a:gd name="T68" fmla="*/ 72 w 96"/>
                  <a:gd name="T69" fmla="*/ 38 h 57"/>
                  <a:gd name="T70" fmla="*/ 75 w 96"/>
                  <a:gd name="T71" fmla="*/ 36 h 57"/>
                  <a:gd name="T72" fmla="*/ 78 w 96"/>
                  <a:gd name="T73" fmla="*/ 33 h 57"/>
                  <a:gd name="T74" fmla="*/ 82 w 96"/>
                  <a:gd name="T75" fmla="*/ 34 h 57"/>
                  <a:gd name="T76" fmla="*/ 85 w 96"/>
                  <a:gd name="T77" fmla="*/ 36 h 57"/>
                  <a:gd name="T78" fmla="*/ 86 w 96"/>
                  <a:gd name="T79" fmla="*/ 3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" h="57">
                    <a:moveTo>
                      <a:pt x="86" y="35"/>
                    </a:moveTo>
                    <a:cubicBezTo>
                      <a:pt x="87" y="36"/>
                      <a:pt x="87" y="37"/>
                      <a:pt x="89" y="37"/>
                    </a:cubicBezTo>
                    <a:cubicBezTo>
                      <a:pt x="91" y="36"/>
                      <a:pt x="91" y="35"/>
                      <a:pt x="92" y="34"/>
                    </a:cubicBezTo>
                    <a:cubicBezTo>
                      <a:pt x="93" y="34"/>
                      <a:pt x="96" y="34"/>
                      <a:pt x="95" y="33"/>
                    </a:cubicBezTo>
                    <a:cubicBezTo>
                      <a:pt x="94" y="32"/>
                      <a:pt x="92" y="31"/>
                      <a:pt x="91" y="30"/>
                    </a:cubicBezTo>
                    <a:cubicBezTo>
                      <a:pt x="90" y="29"/>
                      <a:pt x="89" y="28"/>
                      <a:pt x="88" y="28"/>
                    </a:cubicBezTo>
                    <a:cubicBezTo>
                      <a:pt x="87" y="29"/>
                      <a:pt x="88" y="31"/>
                      <a:pt x="86" y="30"/>
                    </a:cubicBezTo>
                    <a:cubicBezTo>
                      <a:pt x="83" y="29"/>
                      <a:pt x="81" y="29"/>
                      <a:pt x="81" y="28"/>
                    </a:cubicBezTo>
                    <a:cubicBezTo>
                      <a:pt x="81" y="27"/>
                      <a:pt x="82" y="26"/>
                      <a:pt x="83" y="25"/>
                    </a:cubicBezTo>
                    <a:cubicBezTo>
                      <a:pt x="84" y="24"/>
                      <a:pt x="86" y="22"/>
                      <a:pt x="86" y="22"/>
                    </a:cubicBezTo>
                    <a:cubicBezTo>
                      <a:pt x="85" y="22"/>
                      <a:pt x="82" y="24"/>
                      <a:pt x="81" y="24"/>
                    </a:cubicBezTo>
                    <a:cubicBezTo>
                      <a:pt x="80" y="25"/>
                      <a:pt x="76" y="26"/>
                      <a:pt x="75" y="27"/>
                    </a:cubicBezTo>
                    <a:cubicBezTo>
                      <a:pt x="74" y="28"/>
                      <a:pt x="72" y="32"/>
                      <a:pt x="71" y="33"/>
                    </a:cubicBezTo>
                    <a:cubicBezTo>
                      <a:pt x="71" y="34"/>
                      <a:pt x="70" y="34"/>
                      <a:pt x="69" y="33"/>
                    </a:cubicBezTo>
                    <a:cubicBezTo>
                      <a:pt x="69" y="32"/>
                      <a:pt x="68" y="30"/>
                      <a:pt x="67" y="29"/>
                    </a:cubicBezTo>
                    <a:cubicBezTo>
                      <a:pt x="65" y="29"/>
                      <a:pt x="61" y="30"/>
                      <a:pt x="61" y="29"/>
                    </a:cubicBezTo>
                    <a:cubicBezTo>
                      <a:pt x="60" y="28"/>
                      <a:pt x="60" y="27"/>
                      <a:pt x="58" y="25"/>
                    </a:cubicBezTo>
                    <a:cubicBezTo>
                      <a:pt x="57" y="24"/>
                      <a:pt x="57" y="22"/>
                      <a:pt x="57" y="21"/>
                    </a:cubicBezTo>
                    <a:cubicBezTo>
                      <a:pt x="58" y="21"/>
                      <a:pt x="58" y="20"/>
                      <a:pt x="58" y="19"/>
                    </a:cubicBezTo>
                    <a:cubicBezTo>
                      <a:pt x="57" y="18"/>
                      <a:pt x="53" y="13"/>
                      <a:pt x="52" y="13"/>
                    </a:cubicBezTo>
                    <a:cubicBezTo>
                      <a:pt x="51" y="12"/>
                      <a:pt x="50" y="12"/>
                      <a:pt x="49" y="13"/>
                    </a:cubicBezTo>
                    <a:cubicBezTo>
                      <a:pt x="48" y="13"/>
                      <a:pt x="47" y="14"/>
                      <a:pt x="44" y="13"/>
                    </a:cubicBezTo>
                    <a:cubicBezTo>
                      <a:pt x="41" y="12"/>
                      <a:pt x="38" y="14"/>
                      <a:pt x="36" y="13"/>
                    </a:cubicBezTo>
                    <a:cubicBezTo>
                      <a:pt x="33" y="13"/>
                      <a:pt x="30" y="9"/>
                      <a:pt x="29" y="8"/>
                    </a:cubicBezTo>
                    <a:cubicBezTo>
                      <a:pt x="28" y="8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9"/>
                      <a:pt x="25" y="10"/>
                      <a:pt x="23" y="10"/>
                    </a:cubicBezTo>
                    <a:cubicBezTo>
                      <a:pt x="21" y="10"/>
                      <a:pt x="21" y="11"/>
                      <a:pt x="19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6"/>
                      <a:pt x="19" y="5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2"/>
                      <a:pt x="17" y="1"/>
                      <a:pt x="17" y="1"/>
                    </a:cubicBezTo>
                    <a:cubicBezTo>
                      <a:pt x="16" y="2"/>
                      <a:pt x="16" y="4"/>
                      <a:pt x="16" y="5"/>
                    </a:cubicBezTo>
                    <a:cubicBezTo>
                      <a:pt x="16" y="6"/>
                      <a:pt x="17" y="9"/>
                      <a:pt x="16" y="9"/>
                    </a:cubicBezTo>
                    <a:cubicBezTo>
                      <a:pt x="16" y="8"/>
                      <a:pt x="14" y="8"/>
                      <a:pt x="14" y="7"/>
                    </a:cubicBezTo>
                    <a:cubicBezTo>
                      <a:pt x="13" y="6"/>
                      <a:pt x="13" y="4"/>
                      <a:pt x="14" y="3"/>
                    </a:cubicBezTo>
                    <a:cubicBezTo>
                      <a:pt x="14" y="3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6" y="29"/>
                      <a:pt x="6" y="29"/>
                    </a:cubicBezTo>
                    <a:cubicBezTo>
                      <a:pt x="7" y="28"/>
                      <a:pt x="5" y="26"/>
                      <a:pt x="6" y="25"/>
                    </a:cubicBezTo>
                    <a:cubicBezTo>
                      <a:pt x="6" y="24"/>
                      <a:pt x="8" y="23"/>
                      <a:pt x="9" y="23"/>
                    </a:cubicBezTo>
                    <a:cubicBezTo>
                      <a:pt x="11" y="23"/>
                      <a:pt x="11" y="21"/>
                      <a:pt x="12" y="21"/>
                    </a:cubicBezTo>
                    <a:cubicBezTo>
                      <a:pt x="13" y="20"/>
                      <a:pt x="14" y="21"/>
                      <a:pt x="14" y="20"/>
                    </a:cubicBezTo>
                    <a:cubicBezTo>
                      <a:pt x="14" y="20"/>
                      <a:pt x="16" y="19"/>
                      <a:pt x="16" y="20"/>
                    </a:cubicBezTo>
                    <a:cubicBezTo>
                      <a:pt x="17" y="20"/>
                      <a:pt x="19" y="22"/>
                      <a:pt x="20" y="22"/>
                    </a:cubicBezTo>
                    <a:cubicBezTo>
                      <a:pt x="21" y="22"/>
                      <a:pt x="23" y="21"/>
                      <a:pt x="23" y="22"/>
                    </a:cubicBezTo>
                    <a:cubicBezTo>
                      <a:pt x="23" y="23"/>
                      <a:pt x="22" y="27"/>
                      <a:pt x="24" y="28"/>
                    </a:cubicBezTo>
                    <a:cubicBezTo>
                      <a:pt x="25" y="29"/>
                      <a:pt x="28" y="30"/>
                      <a:pt x="30" y="30"/>
                    </a:cubicBezTo>
                    <a:cubicBezTo>
                      <a:pt x="33" y="30"/>
                      <a:pt x="33" y="30"/>
                      <a:pt x="34" y="32"/>
                    </a:cubicBezTo>
                    <a:cubicBezTo>
                      <a:pt x="35" y="34"/>
                      <a:pt x="36" y="38"/>
                      <a:pt x="38" y="38"/>
                    </a:cubicBezTo>
                    <a:cubicBezTo>
                      <a:pt x="39" y="39"/>
                      <a:pt x="43" y="41"/>
                      <a:pt x="43" y="42"/>
                    </a:cubicBezTo>
                    <a:cubicBezTo>
                      <a:pt x="44" y="43"/>
                      <a:pt x="46" y="44"/>
                      <a:pt x="48" y="45"/>
                    </a:cubicBezTo>
                    <a:cubicBezTo>
                      <a:pt x="49" y="45"/>
                      <a:pt x="52" y="48"/>
                      <a:pt x="54" y="49"/>
                    </a:cubicBezTo>
                    <a:cubicBezTo>
                      <a:pt x="56" y="50"/>
                      <a:pt x="59" y="50"/>
                      <a:pt x="60" y="51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2" y="54"/>
                      <a:pt x="62" y="56"/>
                      <a:pt x="63" y="56"/>
                    </a:cubicBezTo>
                    <a:cubicBezTo>
                      <a:pt x="64" y="56"/>
                      <a:pt x="66" y="56"/>
                      <a:pt x="67" y="57"/>
                    </a:cubicBezTo>
                    <a:cubicBezTo>
                      <a:pt x="67" y="57"/>
                      <a:pt x="66" y="55"/>
                      <a:pt x="67" y="54"/>
                    </a:cubicBezTo>
                    <a:cubicBezTo>
                      <a:pt x="67" y="52"/>
                      <a:pt x="71" y="52"/>
                      <a:pt x="70" y="50"/>
                    </a:cubicBezTo>
                    <a:cubicBezTo>
                      <a:pt x="69" y="48"/>
                      <a:pt x="68" y="48"/>
                      <a:pt x="68" y="47"/>
                    </a:cubicBezTo>
                    <a:cubicBezTo>
                      <a:pt x="68" y="46"/>
                      <a:pt x="69" y="45"/>
                      <a:pt x="68" y="44"/>
                    </a:cubicBezTo>
                    <a:cubicBezTo>
                      <a:pt x="67" y="44"/>
                      <a:pt x="64" y="43"/>
                      <a:pt x="65" y="42"/>
                    </a:cubicBezTo>
                    <a:cubicBezTo>
                      <a:pt x="65" y="41"/>
                      <a:pt x="65" y="40"/>
                      <a:pt x="67" y="40"/>
                    </a:cubicBezTo>
                    <a:cubicBezTo>
                      <a:pt x="68" y="41"/>
                      <a:pt x="70" y="40"/>
                      <a:pt x="71" y="40"/>
                    </a:cubicBezTo>
                    <a:cubicBezTo>
                      <a:pt x="71" y="40"/>
                      <a:pt x="73" y="38"/>
                      <a:pt x="72" y="38"/>
                    </a:cubicBezTo>
                    <a:cubicBezTo>
                      <a:pt x="72" y="37"/>
                      <a:pt x="71" y="36"/>
                      <a:pt x="72" y="36"/>
                    </a:cubicBezTo>
                    <a:cubicBezTo>
                      <a:pt x="73" y="36"/>
                      <a:pt x="74" y="36"/>
                      <a:pt x="75" y="36"/>
                    </a:cubicBezTo>
                    <a:cubicBezTo>
                      <a:pt x="75" y="36"/>
                      <a:pt x="74" y="32"/>
                      <a:pt x="75" y="33"/>
                    </a:cubicBezTo>
                    <a:cubicBezTo>
                      <a:pt x="77" y="33"/>
                      <a:pt x="77" y="34"/>
                      <a:pt x="78" y="33"/>
                    </a:cubicBezTo>
                    <a:cubicBezTo>
                      <a:pt x="79" y="33"/>
                      <a:pt x="82" y="31"/>
                      <a:pt x="82" y="32"/>
                    </a:cubicBezTo>
                    <a:cubicBezTo>
                      <a:pt x="83" y="32"/>
                      <a:pt x="83" y="33"/>
                      <a:pt x="82" y="34"/>
                    </a:cubicBezTo>
                    <a:cubicBezTo>
                      <a:pt x="82" y="34"/>
                      <a:pt x="82" y="37"/>
                      <a:pt x="82" y="37"/>
                    </a:cubicBezTo>
                    <a:cubicBezTo>
                      <a:pt x="82" y="38"/>
                      <a:pt x="84" y="35"/>
                      <a:pt x="85" y="36"/>
                    </a:cubicBezTo>
                    <a:cubicBezTo>
                      <a:pt x="85" y="37"/>
                      <a:pt x="85" y="37"/>
                      <a:pt x="85" y="38"/>
                    </a:cubicBezTo>
                    <a:cubicBezTo>
                      <a:pt x="85" y="37"/>
                      <a:pt x="85" y="35"/>
                      <a:pt x="86" y="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3" name="Freeform 674">
                <a:extLst>
                  <a:ext uri="{FF2B5EF4-FFF2-40B4-BE49-F238E27FC236}">
                    <a16:creationId xmlns:a16="http://schemas.microsoft.com/office/drawing/2014/main" id="{61040DD0-C2A9-4E14-9DCC-16EA2D210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" y="-42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4" name="Freeform 675">
                <a:extLst>
                  <a:ext uri="{FF2B5EF4-FFF2-40B4-BE49-F238E27FC236}">
                    <a16:creationId xmlns:a16="http://schemas.microsoft.com/office/drawing/2014/main" id="{63A86FF4-647A-4011-98A3-26166685A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" y="-549"/>
                <a:ext cx="211" cy="129"/>
              </a:xfrm>
              <a:custGeom>
                <a:avLst/>
                <a:gdLst>
                  <a:gd name="T0" fmla="*/ 79 w 79"/>
                  <a:gd name="T1" fmla="*/ 32 h 48"/>
                  <a:gd name="T2" fmla="*/ 73 w 79"/>
                  <a:gd name="T3" fmla="*/ 30 h 48"/>
                  <a:gd name="T4" fmla="*/ 67 w 79"/>
                  <a:gd name="T5" fmla="*/ 26 h 48"/>
                  <a:gd name="T6" fmla="*/ 62 w 79"/>
                  <a:gd name="T7" fmla="*/ 23 h 48"/>
                  <a:gd name="T8" fmla="*/ 57 w 79"/>
                  <a:gd name="T9" fmla="*/ 19 h 48"/>
                  <a:gd name="T10" fmla="*/ 53 w 79"/>
                  <a:gd name="T11" fmla="*/ 13 h 48"/>
                  <a:gd name="T12" fmla="*/ 49 w 79"/>
                  <a:gd name="T13" fmla="*/ 11 h 48"/>
                  <a:gd name="T14" fmla="*/ 43 w 79"/>
                  <a:gd name="T15" fmla="*/ 9 h 48"/>
                  <a:gd name="T16" fmla="*/ 42 w 79"/>
                  <a:gd name="T17" fmla="*/ 3 h 48"/>
                  <a:gd name="T18" fmla="*/ 39 w 79"/>
                  <a:gd name="T19" fmla="*/ 3 h 48"/>
                  <a:gd name="T20" fmla="*/ 35 w 79"/>
                  <a:gd name="T21" fmla="*/ 1 h 48"/>
                  <a:gd name="T22" fmla="*/ 33 w 79"/>
                  <a:gd name="T23" fmla="*/ 1 h 48"/>
                  <a:gd name="T24" fmla="*/ 31 w 79"/>
                  <a:gd name="T25" fmla="*/ 2 h 48"/>
                  <a:gd name="T26" fmla="*/ 28 w 79"/>
                  <a:gd name="T27" fmla="*/ 4 h 48"/>
                  <a:gd name="T28" fmla="*/ 25 w 79"/>
                  <a:gd name="T29" fmla="*/ 6 h 48"/>
                  <a:gd name="T30" fmla="*/ 25 w 79"/>
                  <a:gd name="T31" fmla="*/ 10 h 48"/>
                  <a:gd name="T32" fmla="*/ 19 w 79"/>
                  <a:gd name="T33" fmla="*/ 10 h 48"/>
                  <a:gd name="T34" fmla="*/ 17 w 79"/>
                  <a:gd name="T35" fmla="*/ 10 h 48"/>
                  <a:gd name="T36" fmla="*/ 8 w 79"/>
                  <a:gd name="T37" fmla="*/ 3 h 48"/>
                  <a:gd name="T38" fmla="*/ 0 w 79"/>
                  <a:gd name="T39" fmla="*/ 6 h 48"/>
                  <a:gd name="T40" fmla="*/ 3 w 79"/>
                  <a:gd name="T41" fmla="*/ 12 h 48"/>
                  <a:gd name="T42" fmla="*/ 2 w 79"/>
                  <a:gd name="T43" fmla="*/ 14 h 48"/>
                  <a:gd name="T44" fmla="*/ 1 w 79"/>
                  <a:gd name="T45" fmla="*/ 17 h 48"/>
                  <a:gd name="T46" fmla="*/ 5 w 79"/>
                  <a:gd name="T47" fmla="*/ 19 h 48"/>
                  <a:gd name="T48" fmla="*/ 6 w 79"/>
                  <a:gd name="T49" fmla="*/ 22 h 48"/>
                  <a:gd name="T50" fmla="*/ 8 w 79"/>
                  <a:gd name="T51" fmla="*/ 26 h 48"/>
                  <a:gd name="T52" fmla="*/ 7 w 79"/>
                  <a:gd name="T53" fmla="*/ 28 h 48"/>
                  <a:gd name="T54" fmla="*/ 7 w 79"/>
                  <a:gd name="T55" fmla="*/ 35 h 48"/>
                  <a:gd name="T56" fmla="*/ 7 w 79"/>
                  <a:gd name="T57" fmla="*/ 35 h 48"/>
                  <a:gd name="T58" fmla="*/ 10 w 79"/>
                  <a:gd name="T59" fmla="*/ 35 h 48"/>
                  <a:gd name="T60" fmla="*/ 15 w 79"/>
                  <a:gd name="T61" fmla="*/ 31 h 48"/>
                  <a:gd name="T62" fmla="*/ 21 w 79"/>
                  <a:gd name="T63" fmla="*/ 30 h 48"/>
                  <a:gd name="T64" fmla="*/ 25 w 79"/>
                  <a:gd name="T65" fmla="*/ 30 h 48"/>
                  <a:gd name="T66" fmla="*/ 30 w 79"/>
                  <a:gd name="T67" fmla="*/ 32 h 48"/>
                  <a:gd name="T68" fmla="*/ 36 w 79"/>
                  <a:gd name="T69" fmla="*/ 34 h 48"/>
                  <a:gd name="T70" fmla="*/ 39 w 79"/>
                  <a:gd name="T71" fmla="*/ 36 h 48"/>
                  <a:gd name="T72" fmla="*/ 44 w 79"/>
                  <a:gd name="T73" fmla="*/ 40 h 48"/>
                  <a:gd name="T74" fmla="*/ 48 w 79"/>
                  <a:gd name="T75" fmla="*/ 40 h 48"/>
                  <a:gd name="T76" fmla="*/ 48 w 79"/>
                  <a:gd name="T77" fmla="*/ 45 h 48"/>
                  <a:gd name="T78" fmla="*/ 49 w 79"/>
                  <a:gd name="T79" fmla="*/ 46 h 48"/>
                  <a:gd name="T80" fmla="*/ 52 w 79"/>
                  <a:gd name="T81" fmla="*/ 48 h 48"/>
                  <a:gd name="T82" fmla="*/ 58 w 79"/>
                  <a:gd name="T83" fmla="*/ 48 h 48"/>
                  <a:gd name="T84" fmla="*/ 61 w 79"/>
                  <a:gd name="T85" fmla="*/ 45 h 48"/>
                  <a:gd name="T86" fmla="*/ 65 w 79"/>
                  <a:gd name="T87" fmla="*/ 44 h 48"/>
                  <a:gd name="T88" fmla="*/ 68 w 79"/>
                  <a:gd name="T89" fmla="*/ 41 h 48"/>
                  <a:gd name="T90" fmla="*/ 69 w 79"/>
                  <a:gd name="T91" fmla="*/ 37 h 48"/>
                  <a:gd name="T92" fmla="*/ 72 w 79"/>
                  <a:gd name="T93" fmla="*/ 37 h 48"/>
                  <a:gd name="T94" fmla="*/ 74 w 79"/>
                  <a:gd name="T95" fmla="*/ 34 h 48"/>
                  <a:gd name="T96" fmla="*/ 76 w 79"/>
                  <a:gd name="T97" fmla="*/ 35 h 48"/>
                  <a:gd name="T98" fmla="*/ 79 w 79"/>
                  <a:gd name="T99" fmla="*/ 36 h 48"/>
                  <a:gd name="T100" fmla="*/ 79 w 79"/>
                  <a:gd name="T101" fmla="*/ 36 h 48"/>
                  <a:gd name="T102" fmla="*/ 79 w 79"/>
                  <a:gd name="T103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9" h="48">
                    <a:moveTo>
                      <a:pt x="79" y="32"/>
                    </a:moveTo>
                    <a:cubicBezTo>
                      <a:pt x="78" y="31"/>
                      <a:pt x="75" y="31"/>
                      <a:pt x="73" y="30"/>
                    </a:cubicBezTo>
                    <a:cubicBezTo>
                      <a:pt x="71" y="29"/>
                      <a:pt x="68" y="26"/>
                      <a:pt x="67" y="26"/>
                    </a:cubicBezTo>
                    <a:cubicBezTo>
                      <a:pt x="65" y="25"/>
                      <a:pt x="63" y="24"/>
                      <a:pt x="62" y="23"/>
                    </a:cubicBezTo>
                    <a:cubicBezTo>
                      <a:pt x="62" y="22"/>
                      <a:pt x="58" y="20"/>
                      <a:pt x="57" y="19"/>
                    </a:cubicBezTo>
                    <a:cubicBezTo>
                      <a:pt x="55" y="19"/>
                      <a:pt x="54" y="15"/>
                      <a:pt x="53" y="13"/>
                    </a:cubicBezTo>
                    <a:cubicBezTo>
                      <a:pt x="52" y="11"/>
                      <a:pt x="52" y="11"/>
                      <a:pt x="49" y="11"/>
                    </a:cubicBezTo>
                    <a:cubicBezTo>
                      <a:pt x="47" y="11"/>
                      <a:pt x="44" y="10"/>
                      <a:pt x="43" y="9"/>
                    </a:cubicBezTo>
                    <a:cubicBezTo>
                      <a:pt x="41" y="8"/>
                      <a:pt x="42" y="4"/>
                      <a:pt x="42" y="3"/>
                    </a:cubicBezTo>
                    <a:cubicBezTo>
                      <a:pt x="42" y="2"/>
                      <a:pt x="40" y="3"/>
                      <a:pt x="39" y="3"/>
                    </a:cubicBezTo>
                    <a:cubicBezTo>
                      <a:pt x="38" y="3"/>
                      <a:pt x="36" y="1"/>
                      <a:pt x="35" y="1"/>
                    </a:cubicBezTo>
                    <a:cubicBezTo>
                      <a:pt x="35" y="0"/>
                      <a:pt x="33" y="1"/>
                      <a:pt x="33" y="1"/>
                    </a:cubicBezTo>
                    <a:cubicBezTo>
                      <a:pt x="33" y="2"/>
                      <a:pt x="32" y="1"/>
                      <a:pt x="31" y="2"/>
                    </a:cubicBezTo>
                    <a:cubicBezTo>
                      <a:pt x="30" y="2"/>
                      <a:pt x="30" y="4"/>
                      <a:pt x="28" y="4"/>
                    </a:cubicBezTo>
                    <a:cubicBezTo>
                      <a:pt x="27" y="4"/>
                      <a:pt x="25" y="5"/>
                      <a:pt x="25" y="6"/>
                    </a:cubicBezTo>
                    <a:cubicBezTo>
                      <a:pt x="24" y="7"/>
                      <a:pt x="26" y="9"/>
                      <a:pt x="25" y="10"/>
                    </a:cubicBezTo>
                    <a:cubicBezTo>
                      <a:pt x="25" y="10"/>
                      <a:pt x="19" y="10"/>
                      <a:pt x="19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8"/>
                      <a:pt x="12" y="2"/>
                      <a:pt x="8" y="3"/>
                    </a:cubicBezTo>
                    <a:cubicBezTo>
                      <a:pt x="5" y="3"/>
                      <a:pt x="1" y="5"/>
                      <a:pt x="0" y="6"/>
                    </a:cubicBezTo>
                    <a:cubicBezTo>
                      <a:pt x="0" y="8"/>
                      <a:pt x="3" y="11"/>
                      <a:pt x="3" y="12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1" y="15"/>
                      <a:pt x="0" y="16"/>
                      <a:pt x="1" y="17"/>
                    </a:cubicBezTo>
                    <a:cubicBezTo>
                      <a:pt x="1" y="18"/>
                      <a:pt x="3" y="18"/>
                      <a:pt x="5" y="19"/>
                    </a:cubicBezTo>
                    <a:cubicBezTo>
                      <a:pt x="7" y="19"/>
                      <a:pt x="6" y="21"/>
                      <a:pt x="6" y="22"/>
                    </a:cubicBezTo>
                    <a:cubicBezTo>
                      <a:pt x="5" y="23"/>
                      <a:pt x="7" y="24"/>
                      <a:pt x="8" y="26"/>
                    </a:cubicBezTo>
                    <a:cubicBezTo>
                      <a:pt x="8" y="27"/>
                      <a:pt x="7" y="27"/>
                      <a:pt x="7" y="28"/>
                    </a:cubicBezTo>
                    <a:cubicBezTo>
                      <a:pt x="7" y="29"/>
                      <a:pt x="7" y="32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10" y="35"/>
                      <a:pt x="10" y="35"/>
                    </a:cubicBezTo>
                    <a:cubicBezTo>
                      <a:pt x="11" y="35"/>
                      <a:pt x="14" y="31"/>
                      <a:pt x="15" y="31"/>
                    </a:cubicBezTo>
                    <a:cubicBezTo>
                      <a:pt x="15" y="30"/>
                      <a:pt x="19" y="30"/>
                      <a:pt x="21" y="30"/>
                    </a:cubicBezTo>
                    <a:cubicBezTo>
                      <a:pt x="22" y="29"/>
                      <a:pt x="23" y="29"/>
                      <a:pt x="25" y="30"/>
                    </a:cubicBezTo>
                    <a:cubicBezTo>
                      <a:pt x="27" y="30"/>
                      <a:pt x="26" y="32"/>
                      <a:pt x="30" y="32"/>
                    </a:cubicBezTo>
                    <a:cubicBezTo>
                      <a:pt x="33" y="32"/>
                      <a:pt x="33" y="33"/>
                      <a:pt x="36" y="34"/>
                    </a:cubicBezTo>
                    <a:cubicBezTo>
                      <a:pt x="38" y="34"/>
                      <a:pt x="38" y="35"/>
                      <a:pt x="39" y="36"/>
                    </a:cubicBezTo>
                    <a:cubicBezTo>
                      <a:pt x="40" y="37"/>
                      <a:pt x="44" y="40"/>
                      <a:pt x="44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3"/>
                      <a:pt x="48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9" y="46"/>
                      <a:pt x="51" y="47"/>
                      <a:pt x="52" y="48"/>
                    </a:cubicBezTo>
                    <a:cubicBezTo>
                      <a:pt x="53" y="48"/>
                      <a:pt x="57" y="48"/>
                      <a:pt x="58" y="48"/>
                    </a:cubicBezTo>
                    <a:cubicBezTo>
                      <a:pt x="59" y="48"/>
                      <a:pt x="60" y="45"/>
                      <a:pt x="61" y="45"/>
                    </a:cubicBezTo>
                    <a:cubicBezTo>
                      <a:pt x="62" y="44"/>
                      <a:pt x="63" y="44"/>
                      <a:pt x="65" y="44"/>
                    </a:cubicBezTo>
                    <a:cubicBezTo>
                      <a:pt x="66" y="43"/>
                      <a:pt x="67" y="42"/>
                      <a:pt x="68" y="41"/>
                    </a:cubicBezTo>
                    <a:cubicBezTo>
                      <a:pt x="68" y="40"/>
                      <a:pt x="69" y="37"/>
                      <a:pt x="69" y="37"/>
                    </a:cubicBezTo>
                    <a:cubicBezTo>
                      <a:pt x="70" y="36"/>
                      <a:pt x="72" y="37"/>
                      <a:pt x="72" y="37"/>
                    </a:cubicBezTo>
                    <a:cubicBezTo>
                      <a:pt x="73" y="37"/>
                      <a:pt x="73" y="35"/>
                      <a:pt x="74" y="34"/>
                    </a:cubicBezTo>
                    <a:cubicBezTo>
                      <a:pt x="74" y="34"/>
                      <a:pt x="76" y="34"/>
                      <a:pt x="76" y="35"/>
                    </a:cubicBezTo>
                    <a:cubicBezTo>
                      <a:pt x="77" y="35"/>
                      <a:pt x="78" y="36"/>
                      <a:pt x="79" y="36"/>
                    </a:cubicBezTo>
                    <a:cubicBezTo>
                      <a:pt x="79" y="36"/>
                      <a:pt x="79" y="36"/>
                      <a:pt x="79" y="36"/>
                    </a:cubicBezTo>
                    <a:lnTo>
                      <a:pt x="79" y="3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5" name="Freeform 676">
                <a:extLst>
                  <a:ext uri="{FF2B5EF4-FFF2-40B4-BE49-F238E27FC236}">
                    <a16:creationId xmlns:a16="http://schemas.microsoft.com/office/drawing/2014/main" id="{0E418B4A-E89B-4142-819E-6E17B66F8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2" y="-517"/>
                <a:ext cx="118" cy="78"/>
              </a:xfrm>
              <a:custGeom>
                <a:avLst/>
                <a:gdLst>
                  <a:gd name="T0" fmla="*/ 33 w 44"/>
                  <a:gd name="T1" fmla="*/ 11 h 29"/>
                  <a:gd name="T2" fmla="*/ 30 w 44"/>
                  <a:gd name="T3" fmla="*/ 11 h 29"/>
                  <a:gd name="T4" fmla="*/ 28 w 44"/>
                  <a:gd name="T5" fmla="*/ 11 h 29"/>
                  <a:gd name="T6" fmla="*/ 25 w 44"/>
                  <a:gd name="T7" fmla="*/ 10 h 29"/>
                  <a:gd name="T8" fmla="*/ 23 w 44"/>
                  <a:gd name="T9" fmla="*/ 9 h 29"/>
                  <a:gd name="T10" fmla="*/ 20 w 44"/>
                  <a:gd name="T11" fmla="*/ 10 h 29"/>
                  <a:gd name="T12" fmla="*/ 14 w 44"/>
                  <a:gd name="T13" fmla="*/ 9 h 29"/>
                  <a:gd name="T14" fmla="*/ 11 w 44"/>
                  <a:gd name="T15" fmla="*/ 8 h 29"/>
                  <a:gd name="T16" fmla="*/ 14 w 44"/>
                  <a:gd name="T17" fmla="*/ 5 h 29"/>
                  <a:gd name="T18" fmla="*/ 18 w 44"/>
                  <a:gd name="T19" fmla="*/ 8 h 29"/>
                  <a:gd name="T20" fmla="*/ 21 w 44"/>
                  <a:gd name="T21" fmla="*/ 7 h 29"/>
                  <a:gd name="T22" fmla="*/ 21 w 44"/>
                  <a:gd name="T23" fmla="*/ 5 h 29"/>
                  <a:gd name="T24" fmla="*/ 18 w 44"/>
                  <a:gd name="T25" fmla="*/ 6 h 29"/>
                  <a:gd name="T26" fmla="*/ 18 w 44"/>
                  <a:gd name="T27" fmla="*/ 3 h 29"/>
                  <a:gd name="T28" fmla="*/ 18 w 44"/>
                  <a:gd name="T29" fmla="*/ 1 h 29"/>
                  <a:gd name="T30" fmla="*/ 14 w 44"/>
                  <a:gd name="T31" fmla="*/ 2 h 29"/>
                  <a:gd name="T32" fmla="*/ 11 w 44"/>
                  <a:gd name="T33" fmla="*/ 2 h 29"/>
                  <a:gd name="T34" fmla="*/ 11 w 44"/>
                  <a:gd name="T35" fmla="*/ 5 h 29"/>
                  <a:gd name="T36" fmla="*/ 8 w 44"/>
                  <a:gd name="T37" fmla="*/ 5 h 29"/>
                  <a:gd name="T38" fmla="*/ 8 w 44"/>
                  <a:gd name="T39" fmla="*/ 7 h 29"/>
                  <a:gd name="T40" fmla="*/ 7 w 44"/>
                  <a:gd name="T41" fmla="*/ 9 h 29"/>
                  <a:gd name="T42" fmla="*/ 3 w 44"/>
                  <a:gd name="T43" fmla="*/ 9 h 29"/>
                  <a:gd name="T44" fmla="*/ 1 w 44"/>
                  <a:gd name="T45" fmla="*/ 11 h 29"/>
                  <a:gd name="T46" fmla="*/ 4 w 44"/>
                  <a:gd name="T47" fmla="*/ 13 h 29"/>
                  <a:gd name="T48" fmla="*/ 4 w 44"/>
                  <a:gd name="T49" fmla="*/ 16 h 29"/>
                  <a:gd name="T50" fmla="*/ 6 w 44"/>
                  <a:gd name="T51" fmla="*/ 19 h 29"/>
                  <a:gd name="T52" fmla="*/ 3 w 44"/>
                  <a:gd name="T53" fmla="*/ 23 h 29"/>
                  <a:gd name="T54" fmla="*/ 3 w 44"/>
                  <a:gd name="T55" fmla="*/ 26 h 29"/>
                  <a:gd name="T56" fmla="*/ 4 w 44"/>
                  <a:gd name="T57" fmla="*/ 26 h 29"/>
                  <a:gd name="T58" fmla="*/ 9 w 44"/>
                  <a:gd name="T59" fmla="*/ 24 h 29"/>
                  <a:gd name="T60" fmla="*/ 11 w 44"/>
                  <a:gd name="T61" fmla="*/ 26 h 29"/>
                  <a:gd name="T62" fmla="*/ 13 w 44"/>
                  <a:gd name="T63" fmla="*/ 22 h 29"/>
                  <a:gd name="T64" fmla="*/ 16 w 44"/>
                  <a:gd name="T65" fmla="*/ 21 h 29"/>
                  <a:gd name="T66" fmla="*/ 20 w 44"/>
                  <a:gd name="T67" fmla="*/ 16 h 29"/>
                  <a:gd name="T68" fmla="*/ 24 w 44"/>
                  <a:gd name="T69" fmla="*/ 21 h 29"/>
                  <a:gd name="T70" fmla="*/ 23 w 44"/>
                  <a:gd name="T71" fmla="*/ 27 h 29"/>
                  <a:gd name="T72" fmla="*/ 27 w 44"/>
                  <a:gd name="T73" fmla="*/ 27 h 29"/>
                  <a:gd name="T74" fmla="*/ 34 w 44"/>
                  <a:gd name="T75" fmla="*/ 23 h 29"/>
                  <a:gd name="T76" fmla="*/ 36 w 44"/>
                  <a:gd name="T77" fmla="*/ 24 h 29"/>
                  <a:gd name="T78" fmla="*/ 40 w 44"/>
                  <a:gd name="T79" fmla="*/ 23 h 29"/>
                  <a:gd name="T80" fmla="*/ 43 w 44"/>
                  <a:gd name="T81" fmla="*/ 23 h 29"/>
                  <a:gd name="T82" fmla="*/ 42 w 44"/>
                  <a:gd name="T83" fmla="*/ 21 h 29"/>
                  <a:gd name="T84" fmla="*/ 41 w 44"/>
                  <a:gd name="T85" fmla="*/ 16 h 29"/>
                  <a:gd name="T86" fmla="*/ 39 w 44"/>
                  <a:gd name="T87" fmla="*/ 16 h 29"/>
                  <a:gd name="T88" fmla="*/ 35 w 44"/>
                  <a:gd name="T89" fmla="*/ 13 h 29"/>
                  <a:gd name="T90" fmla="*/ 36 w 44"/>
                  <a:gd name="T91" fmla="*/ 10 h 29"/>
                  <a:gd name="T92" fmla="*/ 36 w 44"/>
                  <a:gd name="T93" fmla="*/ 10 h 29"/>
                  <a:gd name="T94" fmla="*/ 33 w 44"/>
                  <a:gd name="T9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29">
                    <a:moveTo>
                      <a:pt x="33" y="11"/>
                    </a:moveTo>
                    <a:cubicBezTo>
                      <a:pt x="32" y="11"/>
                      <a:pt x="31" y="11"/>
                      <a:pt x="30" y="11"/>
                    </a:cubicBezTo>
                    <a:cubicBezTo>
                      <a:pt x="29" y="11"/>
                      <a:pt x="28" y="11"/>
                      <a:pt x="28" y="11"/>
                    </a:cubicBezTo>
                    <a:cubicBezTo>
                      <a:pt x="27" y="11"/>
                      <a:pt x="25" y="10"/>
                      <a:pt x="25" y="10"/>
                    </a:cubicBezTo>
                    <a:cubicBezTo>
                      <a:pt x="24" y="10"/>
                      <a:pt x="24" y="9"/>
                      <a:pt x="23" y="9"/>
                    </a:cubicBezTo>
                    <a:cubicBezTo>
                      <a:pt x="22" y="9"/>
                      <a:pt x="22" y="11"/>
                      <a:pt x="20" y="10"/>
                    </a:cubicBezTo>
                    <a:cubicBezTo>
                      <a:pt x="18" y="9"/>
                      <a:pt x="17" y="10"/>
                      <a:pt x="14" y="9"/>
                    </a:cubicBezTo>
                    <a:cubicBezTo>
                      <a:pt x="12" y="9"/>
                      <a:pt x="10" y="9"/>
                      <a:pt x="11" y="8"/>
                    </a:cubicBezTo>
                    <a:cubicBezTo>
                      <a:pt x="11" y="7"/>
                      <a:pt x="13" y="5"/>
                      <a:pt x="14" y="5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9" y="8"/>
                      <a:pt x="21" y="7"/>
                      <a:pt x="21" y="7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0" y="4"/>
                      <a:pt x="18" y="7"/>
                      <a:pt x="18" y="6"/>
                    </a:cubicBezTo>
                    <a:cubicBezTo>
                      <a:pt x="18" y="6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5" y="2"/>
                      <a:pt x="14" y="2"/>
                    </a:cubicBezTo>
                    <a:cubicBezTo>
                      <a:pt x="13" y="3"/>
                      <a:pt x="13" y="2"/>
                      <a:pt x="11" y="2"/>
                    </a:cubicBezTo>
                    <a:cubicBezTo>
                      <a:pt x="10" y="1"/>
                      <a:pt x="11" y="5"/>
                      <a:pt x="11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9" y="7"/>
                      <a:pt x="7" y="9"/>
                      <a:pt x="7" y="9"/>
                    </a:cubicBezTo>
                    <a:cubicBezTo>
                      <a:pt x="6" y="9"/>
                      <a:pt x="4" y="10"/>
                      <a:pt x="3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2"/>
                      <a:pt x="3" y="13"/>
                      <a:pt x="4" y="13"/>
                    </a:cubicBezTo>
                    <a:cubicBezTo>
                      <a:pt x="5" y="14"/>
                      <a:pt x="4" y="15"/>
                      <a:pt x="4" y="16"/>
                    </a:cubicBezTo>
                    <a:cubicBezTo>
                      <a:pt x="4" y="17"/>
                      <a:pt x="5" y="17"/>
                      <a:pt x="6" y="19"/>
                    </a:cubicBezTo>
                    <a:cubicBezTo>
                      <a:pt x="7" y="21"/>
                      <a:pt x="3" y="21"/>
                      <a:pt x="3" y="23"/>
                    </a:cubicBezTo>
                    <a:cubicBezTo>
                      <a:pt x="2" y="24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7"/>
                      <a:pt x="8" y="25"/>
                      <a:pt x="9" y="24"/>
                    </a:cubicBezTo>
                    <a:cubicBezTo>
                      <a:pt x="9" y="24"/>
                      <a:pt x="11" y="25"/>
                      <a:pt x="11" y="26"/>
                    </a:cubicBezTo>
                    <a:cubicBezTo>
                      <a:pt x="12" y="26"/>
                      <a:pt x="12" y="22"/>
                      <a:pt x="13" y="22"/>
                    </a:cubicBezTo>
                    <a:cubicBezTo>
                      <a:pt x="14" y="22"/>
                      <a:pt x="16" y="22"/>
                      <a:pt x="16" y="21"/>
                    </a:cubicBezTo>
                    <a:cubicBezTo>
                      <a:pt x="17" y="21"/>
                      <a:pt x="19" y="17"/>
                      <a:pt x="20" y="16"/>
                    </a:cubicBezTo>
                    <a:cubicBezTo>
                      <a:pt x="20" y="16"/>
                      <a:pt x="23" y="19"/>
                      <a:pt x="24" y="21"/>
                    </a:cubicBezTo>
                    <a:cubicBezTo>
                      <a:pt x="25" y="23"/>
                      <a:pt x="23" y="25"/>
                      <a:pt x="23" y="27"/>
                    </a:cubicBezTo>
                    <a:cubicBezTo>
                      <a:pt x="24" y="29"/>
                      <a:pt x="26" y="28"/>
                      <a:pt x="27" y="27"/>
                    </a:cubicBezTo>
                    <a:cubicBezTo>
                      <a:pt x="28" y="27"/>
                      <a:pt x="32" y="23"/>
                      <a:pt x="34" y="23"/>
                    </a:cubicBezTo>
                    <a:cubicBezTo>
                      <a:pt x="35" y="23"/>
                      <a:pt x="36" y="24"/>
                      <a:pt x="36" y="24"/>
                    </a:cubicBezTo>
                    <a:cubicBezTo>
                      <a:pt x="37" y="25"/>
                      <a:pt x="39" y="24"/>
                      <a:pt x="40" y="23"/>
                    </a:cubicBezTo>
                    <a:cubicBezTo>
                      <a:pt x="41" y="23"/>
                      <a:pt x="42" y="23"/>
                      <a:pt x="43" y="23"/>
                    </a:cubicBezTo>
                    <a:cubicBezTo>
                      <a:pt x="44" y="23"/>
                      <a:pt x="43" y="22"/>
                      <a:pt x="42" y="21"/>
                    </a:cubicBezTo>
                    <a:cubicBezTo>
                      <a:pt x="42" y="20"/>
                      <a:pt x="41" y="18"/>
                      <a:pt x="41" y="16"/>
                    </a:cubicBezTo>
                    <a:cubicBezTo>
                      <a:pt x="41" y="15"/>
                      <a:pt x="40" y="16"/>
                      <a:pt x="39" y="16"/>
                    </a:cubicBezTo>
                    <a:cubicBezTo>
                      <a:pt x="38" y="16"/>
                      <a:pt x="35" y="14"/>
                      <a:pt x="35" y="13"/>
                    </a:cubicBezTo>
                    <a:cubicBezTo>
                      <a:pt x="35" y="12"/>
                      <a:pt x="35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4" y="10"/>
                      <a:pt x="33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6" name="Freeform 677">
                <a:extLst>
                  <a:ext uri="{FF2B5EF4-FFF2-40B4-BE49-F238E27FC236}">
                    <a16:creationId xmlns:a16="http://schemas.microsoft.com/office/drawing/2014/main" id="{7E5F54C9-2B31-4DD4-A425-41A93E6B0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" y="-447"/>
                <a:ext cx="246" cy="216"/>
              </a:xfrm>
              <a:custGeom>
                <a:avLst/>
                <a:gdLst>
                  <a:gd name="T0" fmla="*/ 11 w 92"/>
                  <a:gd name="T1" fmla="*/ 60 h 81"/>
                  <a:gd name="T2" fmla="*/ 5 w 92"/>
                  <a:gd name="T3" fmla="*/ 67 h 81"/>
                  <a:gd name="T4" fmla="*/ 5 w 92"/>
                  <a:gd name="T5" fmla="*/ 73 h 81"/>
                  <a:gd name="T6" fmla="*/ 19 w 92"/>
                  <a:gd name="T7" fmla="*/ 71 h 81"/>
                  <a:gd name="T8" fmla="*/ 32 w 92"/>
                  <a:gd name="T9" fmla="*/ 71 h 81"/>
                  <a:gd name="T10" fmla="*/ 35 w 92"/>
                  <a:gd name="T11" fmla="*/ 76 h 81"/>
                  <a:gd name="T12" fmla="*/ 38 w 92"/>
                  <a:gd name="T13" fmla="*/ 80 h 81"/>
                  <a:gd name="T14" fmla="*/ 40 w 92"/>
                  <a:gd name="T15" fmla="*/ 80 h 81"/>
                  <a:gd name="T16" fmla="*/ 41 w 92"/>
                  <a:gd name="T17" fmla="*/ 81 h 81"/>
                  <a:gd name="T18" fmla="*/ 48 w 92"/>
                  <a:gd name="T19" fmla="*/ 78 h 81"/>
                  <a:gd name="T20" fmla="*/ 54 w 92"/>
                  <a:gd name="T21" fmla="*/ 77 h 81"/>
                  <a:gd name="T22" fmla="*/ 53 w 92"/>
                  <a:gd name="T23" fmla="*/ 70 h 81"/>
                  <a:gd name="T24" fmla="*/ 50 w 92"/>
                  <a:gd name="T25" fmla="*/ 64 h 81"/>
                  <a:gd name="T26" fmla="*/ 52 w 92"/>
                  <a:gd name="T27" fmla="*/ 57 h 81"/>
                  <a:gd name="T28" fmla="*/ 58 w 92"/>
                  <a:gd name="T29" fmla="*/ 57 h 81"/>
                  <a:gd name="T30" fmla="*/ 63 w 92"/>
                  <a:gd name="T31" fmla="*/ 52 h 81"/>
                  <a:gd name="T32" fmla="*/ 69 w 92"/>
                  <a:gd name="T33" fmla="*/ 45 h 81"/>
                  <a:gd name="T34" fmla="*/ 73 w 92"/>
                  <a:gd name="T35" fmla="*/ 40 h 81"/>
                  <a:gd name="T36" fmla="*/ 76 w 92"/>
                  <a:gd name="T37" fmla="*/ 32 h 81"/>
                  <a:gd name="T38" fmla="*/ 75 w 92"/>
                  <a:gd name="T39" fmla="*/ 27 h 81"/>
                  <a:gd name="T40" fmla="*/ 73 w 92"/>
                  <a:gd name="T41" fmla="*/ 16 h 81"/>
                  <a:gd name="T42" fmla="*/ 82 w 92"/>
                  <a:gd name="T43" fmla="*/ 16 h 81"/>
                  <a:gd name="T44" fmla="*/ 89 w 92"/>
                  <a:gd name="T45" fmla="*/ 14 h 81"/>
                  <a:gd name="T46" fmla="*/ 86 w 92"/>
                  <a:gd name="T47" fmla="*/ 8 h 81"/>
                  <a:gd name="T48" fmla="*/ 78 w 92"/>
                  <a:gd name="T49" fmla="*/ 0 h 81"/>
                  <a:gd name="T50" fmla="*/ 68 w 92"/>
                  <a:gd name="T51" fmla="*/ 0 h 81"/>
                  <a:gd name="T52" fmla="*/ 58 w 92"/>
                  <a:gd name="T53" fmla="*/ 6 h 81"/>
                  <a:gd name="T54" fmla="*/ 56 w 92"/>
                  <a:gd name="T55" fmla="*/ 15 h 81"/>
                  <a:gd name="T56" fmla="*/ 51 w 92"/>
                  <a:gd name="T57" fmla="*/ 20 h 81"/>
                  <a:gd name="T58" fmla="*/ 48 w 92"/>
                  <a:gd name="T59" fmla="*/ 26 h 81"/>
                  <a:gd name="T60" fmla="*/ 43 w 92"/>
                  <a:gd name="T61" fmla="*/ 33 h 81"/>
                  <a:gd name="T62" fmla="*/ 38 w 92"/>
                  <a:gd name="T63" fmla="*/ 35 h 81"/>
                  <a:gd name="T64" fmla="*/ 31 w 92"/>
                  <a:gd name="T65" fmla="*/ 38 h 81"/>
                  <a:gd name="T66" fmla="*/ 26 w 92"/>
                  <a:gd name="T67" fmla="*/ 46 h 81"/>
                  <a:gd name="T68" fmla="*/ 8 w 92"/>
                  <a:gd name="T69" fmla="*/ 47 h 81"/>
                  <a:gd name="T70" fmla="*/ 4 w 92"/>
                  <a:gd name="T71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2" h="81">
                    <a:moveTo>
                      <a:pt x="9" y="56"/>
                    </a:moveTo>
                    <a:cubicBezTo>
                      <a:pt x="9" y="57"/>
                      <a:pt x="10" y="59"/>
                      <a:pt x="11" y="60"/>
                    </a:cubicBezTo>
                    <a:cubicBezTo>
                      <a:pt x="13" y="62"/>
                      <a:pt x="13" y="64"/>
                      <a:pt x="12" y="64"/>
                    </a:cubicBezTo>
                    <a:cubicBezTo>
                      <a:pt x="10" y="64"/>
                      <a:pt x="6" y="66"/>
                      <a:pt x="5" y="67"/>
                    </a:cubicBezTo>
                    <a:cubicBezTo>
                      <a:pt x="4" y="68"/>
                      <a:pt x="3" y="70"/>
                      <a:pt x="3" y="73"/>
                    </a:cubicBezTo>
                    <a:cubicBezTo>
                      <a:pt x="4" y="73"/>
                      <a:pt x="4" y="73"/>
                      <a:pt x="5" y="73"/>
                    </a:cubicBezTo>
                    <a:cubicBezTo>
                      <a:pt x="8" y="73"/>
                      <a:pt x="15" y="71"/>
                      <a:pt x="16" y="71"/>
                    </a:cubicBezTo>
                    <a:cubicBezTo>
                      <a:pt x="16" y="70"/>
                      <a:pt x="17" y="71"/>
                      <a:pt x="19" y="71"/>
                    </a:cubicBezTo>
                    <a:cubicBezTo>
                      <a:pt x="21" y="71"/>
                      <a:pt x="26" y="72"/>
                      <a:pt x="28" y="71"/>
                    </a:cubicBezTo>
                    <a:cubicBezTo>
                      <a:pt x="30" y="71"/>
                      <a:pt x="31" y="70"/>
                      <a:pt x="32" y="71"/>
                    </a:cubicBezTo>
                    <a:cubicBezTo>
                      <a:pt x="32" y="72"/>
                      <a:pt x="32" y="74"/>
                      <a:pt x="33" y="74"/>
                    </a:cubicBezTo>
                    <a:cubicBezTo>
                      <a:pt x="34" y="74"/>
                      <a:pt x="35" y="75"/>
                      <a:pt x="35" y="76"/>
                    </a:cubicBezTo>
                    <a:cubicBezTo>
                      <a:pt x="35" y="77"/>
                      <a:pt x="36" y="79"/>
                      <a:pt x="37" y="80"/>
                    </a:cubicBezTo>
                    <a:cubicBezTo>
                      <a:pt x="38" y="81"/>
                      <a:pt x="38" y="80"/>
                      <a:pt x="38" y="80"/>
                    </a:cubicBezTo>
                    <a:cubicBezTo>
                      <a:pt x="38" y="79"/>
                      <a:pt x="38" y="78"/>
                      <a:pt x="39" y="79"/>
                    </a:cubicBezTo>
                    <a:cubicBezTo>
                      <a:pt x="40" y="80"/>
                      <a:pt x="39" y="79"/>
                      <a:pt x="40" y="80"/>
                    </a:cubicBezTo>
                    <a:cubicBezTo>
                      <a:pt x="40" y="81"/>
                      <a:pt x="40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2" y="80"/>
                      <a:pt x="43" y="79"/>
                      <a:pt x="45" y="78"/>
                    </a:cubicBezTo>
                    <a:cubicBezTo>
                      <a:pt x="46" y="77"/>
                      <a:pt x="48" y="78"/>
                      <a:pt x="48" y="78"/>
                    </a:cubicBezTo>
                    <a:cubicBezTo>
                      <a:pt x="49" y="79"/>
                      <a:pt x="51" y="78"/>
                      <a:pt x="52" y="77"/>
                    </a:cubicBezTo>
                    <a:cubicBezTo>
                      <a:pt x="53" y="77"/>
                      <a:pt x="53" y="76"/>
                      <a:pt x="54" y="77"/>
                    </a:cubicBezTo>
                    <a:cubicBezTo>
                      <a:pt x="56" y="78"/>
                      <a:pt x="55" y="76"/>
                      <a:pt x="55" y="74"/>
                    </a:cubicBezTo>
                    <a:cubicBezTo>
                      <a:pt x="55" y="73"/>
                      <a:pt x="54" y="70"/>
                      <a:pt x="53" y="70"/>
                    </a:cubicBezTo>
                    <a:cubicBezTo>
                      <a:pt x="51" y="69"/>
                      <a:pt x="51" y="67"/>
                      <a:pt x="51" y="66"/>
                    </a:cubicBezTo>
                    <a:cubicBezTo>
                      <a:pt x="51" y="65"/>
                      <a:pt x="51" y="65"/>
                      <a:pt x="50" y="64"/>
                    </a:cubicBezTo>
                    <a:cubicBezTo>
                      <a:pt x="48" y="63"/>
                      <a:pt x="47" y="62"/>
                      <a:pt x="48" y="61"/>
                    </a:cubicBezTo>
                    <a:cubicBezTo>
                      <a:pt x="49" y="60"/>
                      <a:pt x="52" y="57"/>
                      <a:pt x="52" y="57"/>
                    </a:cubicBezTo>
                    <a:cubicBezTo>
                      <a:pt x="53" y="56"/>
                      <a:pt x="54" y="57"/>
                      <a:pt x="55" y="58"/>
                    </a:cubicBezTo>
                    <a:cubicBezTo>
                      <a:pt x="56" y="59"/>
                      <a:pt x="57" y="57"/>
                      <a:pt x="58" y="57"/>
                    </a:cubicBezTo>
                    <a:cubicBezTo>
                      <a:pt x="59" y="57"/>
                      <a:pt x="60" y="57"/>
                      <a:pt x="61" y="56"/>
                    </a:cubicBezTo>
                    <a:cubicBezTo>
                      <a:pt x="62" y="55"/>
                      <a:pt x="62" y="53"/>
                      <a:pt x="63" y="52"/>
                    </a:cubicBezTo>
                    <a:cubicBezTo>
                      <a:pt x="63" y="50"/>
                      <a:pt x="65" y="50"/>
                      <a:pt x="67" y="49"/>
                    </a:cubicBezTo>
                    <a:cubicBezTo>
                      <a:pt x="68" y="49"/>
                      <a:pt x="69" y="46"/>
                      <a:pt x="69" y="45"/>
                    </a:cubicBezTo>
                    <a:cubicBezTo>
                      <a:pt x="69" y="44"/>
                      <a:pt x="71" y="43"/>
                      <a:pt x="72" y="43"/>
                    </a:cubicBezTo>
                    <a:cubicBezTo>
                      <a:pt x="74" y="43"/>
                      <a:pt x="73" y="42"/>
                      <a:pt x="73" y="40"/>
                    </a:cubicBezTo>
                    <a:cubicBezTo>
                      <a:pt x="74" y="39"/>
                      <a:pt x="76" y="38"/>
                      <a:pt x="77" y="38"/>
                    </a:cubicBezTo>
                    <a:cubicBezTo>
                      <a:pt x="78" y="37"/>
                      <a:pt x="76" y="34"/>
                      <a:pt x="76" y="32"/>
                    </a:cubicBezTo>
                    <a:cubicBezTo>
                      <a:pt x="76" y="31"/>
                      <a:pt x="79" y="30"/>
                      <a:pt x="80" y="30"/>
                    </a:cubicBezTo>
                    <a:cubicBezTo>
                      <a:pt x="80" y="30"/>
                      <a:pt x="77" y="27"/>
                      <a:pt x="75" y="27"/>
                    </a:cubicBezTo>
                    <a:cubicBezTo>
                      <a:pt x="74" y="26"/>
                      <a:pt x="74" y="24"/>
                      <a:pt x="73" y="23"/>
                    </a:cubicBezTo>
                    <a:cubicBezTo>
                      <a:pt x="73" y="21"/>
                      <a:pt x="73" y="18"/>
                      <a:pt x="73" y="16"/>
                    </a:cubicBezTo>
                    <a:cubicBezTo>
                      <a:pt x="72" y="14"/>
                      <a:pt x="75" y="14"/>
                      <a:pt x="76" y="14"/>
                    </a:cubicBezTo>
                    <a:cubicBezTo>
                      <a:pt x="78" y="14"/>
                      <a:pt x="79" y="15"/>
                      <a:pt x="82" y="16"/>
                    </a:cubicBezTo>
                    <a:cubicBezTo>
                      <a:pt x="84" y="16"/>
                      <a:pt x="84" y="15"/>
                      <a:pt x="85" y="15"/>
                    </a:cubicBezTo>
                    <a:cubicBezTo>
                      <a:pt x="86" y="14"/>
                      <a:pt x="88" y="14"/>
                      <a:pt x="89" y="14"/>
                    </a:cubicBezTo>
                    <a:cubicBezTo>
                      <a:pt x="91" y="14"/>
                      <a:pt x="92" y="11"/>
                      <a:pt x="92" y="11"/>
                    </a:cubicBezTo>
                    <a:cubicBezTo>
                      <a:pt x="90" y="9"/>
                      <a:pt x="87" y="8"/>
                      <a:pt x="86" y="8"/>
                    </a:cubicBezTo>
                    <a:cubicBezTo>
                      <a:pt x="85" y="7"/>
                      <a:pt x="84" y="5"/>
                      <a:pt x="84" y="3"/>
                    </a:cubicBezTo>
                    <a:cubicBezTo>
                      <a:pt x="84" y="2"/>
                      <a:pt x="79" y="0"/>
                      <a:pt x="78" y="0"/>
                    </a:cubicBezTo>
                    <a:cubicBezTo>
                      <a:pt x="77" y="0"/>
                      <a:pt x="73" y="1"/>
                      <a:pt x="73" y="1"/>
                    </a:cubicBezTo>
                    <a:cubicBezTo>
                      <a:pt x="72" y="1"/>
                      <a:pt x="71" y="0"/>
                      <a:pt x="68" y="0"/>
                    </a:cubicBezTo>
                    <a:cubicBezTo>
                      <a:pt x="66" y="1"/>
                      <a:pt x="64" y="2"/>
                      <a:pt x="63" y="3"/>
                    </a:cubicBezTo>
                    <a:cubicBezTo>
                      <a:pt x="61" y="4"/>
                      <a:pt x="58" y="5"/>
                      <a:pt x="58" y="6"/>
                    </a:cubicBezTo>
                    <a:cubicBezTo>
                      <a:pt x="58" y="7"/>
                      <a:pt x="61" y="9"/>
                      <a:pt x="60" y="11"/>
                    </a:cubicBezTo>
                    <a:cubicBezTo>
                      <a:pt x="60" y="13"/>
                      <a:pt x="57" y="14"/>
                      <a:pt x="56" y="15"/>
                    </a:cubicBezTo>
                    <a:cubicBezTo>
                      <a:pt x="56" y="16"/>
                      <a:pt x="57" y="18"/>
                      <a:pt x="56" y="19"/>
                    </a:cubicBezTo>
                    <a:cubicBezTo>
                      <a:pt x="54" y="20"/>
                      <a:pt x="52" y="19"/>
                      <a:pt x="51" y="20"/>
                    </a:cubicBezTo>
                    <a:cubicBezTo>
                      <a:pt x="49" y="20"/>
                      <a:pt x="52" y="22"/>
                      <a:pt x="53" y="23"/>
                    </a:cubicBezTo>
                    <a:cubicBezTo>
                      <a:pt x="53" y="24"/>
                      <a:pt x="49" y="25"/>
                      <a:pt x="48" y="26"/>
                    </a:cubicBezTo>
                    <a:cubicBezTo>
                      <a:pt x="47" y="28"/>
                      <a:pt x="46" y="33"/>
                      <a:pt x="46" y="33"/>
                    </a:cubicBezTo>
                    <a:cubicBezTo>
                      <a:pt x="45" y="34"/>
                      <a:pt x="44" y="33"/>
                      <a:pt x="43" y="33"/>
                    </a:cubicBezTo>
                    <a:cubicBezTo>
                      <a:pt x="42" y="33"/>
                      <a:pt x="41" y="33"/>
                      <a:pt x="40" y="34"/>
                    </a:cubicBezTo>
                    <a:cubicBezTo>
                      <a:pt x="39" y="35"/>
                      <a:pt x="39" y="35"/>
                      <a:pt x="38" y="35"/>
                    </a:cubicBezTo>
                    <a:cubicBezTo>
                      <a:pt x="37" y="36"/>
                      <a:pt x="35" y="36"/>
                      <a:pt x="34" y="36"/>
                    </a:cubicBezTo>
                    <a:cubicBezTo>
                      <a:pt x="33" y="36"/>
                      <a:pt x="32" y="36"/>
                      <a:pt x="31" y="38"/>
                    </a:cubicBezTo>
                    <a:cubicBezTo>
                      <a:pt x="31" y="39"/>
                      <a:pt x="31" y="40"/>
                      <a:pt x="30" y="43"/>
                    </a:cubicBezTo>
                    <a:cubicBezTo>
                      <a:pt x="30" y="45"/>
                      <a:pt x="28" y="44"/>
                      <a:pt x="26" y="46"/>
                    </a:cubicBezTo>
                    <a:cubicBezTo>
                      <a:pt x="24" y="47"/>
                      <a:pt x="21" y="46"/>
                      <a:pt x="18" y="47"/>
                    </a:cubicBezTo>
                    <a:cubicBezTo>
                      <a:pt x="16" y="47"/>
                      <a:pt x="10" y="47"/>
                      <a:pt x="8" y="47"/>
                    </a:cubicBezTo>
                    <a:cubicBezTo>
                      <a:pt x="6" y="47"/>
                      <a:pt x="0" y="44"/>
                      <a:pt x="0" y="44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9" y="54"/>
                      <a:pt x="9" y="5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7" name="Freeform 678">
                <a:extLst>
                  <a:ext uri="{FF2B5EF4-FFF2-40B4-BE49-F238E27FC236}">
                    <a16:creationId xmlns:a16="http://schemas.microsoft.com/office/drawing/2014/main" id="{442AF3B4-9B64-4355-809F-BD9772CFF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8" y="-474"/>
                <a:ext cx="219" cy="153"/>
              </a:xfrm>
              <a:custGeom>
                <a:avLst/>
                <a:gdLst>
                  <a:gd name="T0" fmla="*/ 79 w 82"/>
                  <a:gd name="T1" fmla="*/ 7 h 57"/>
                  <a:gd name="T2" fmla="*/ 75 w 82"/>
                  <a:gd name="T3" fmla="*/ 8 h 57"/>
                  <a:gd name="T4" fmla="*/ 73 w 82"/>
                  <a:gd name="T5" fmla="*/ 7 h 57"/>
                  <a:gd name="T6" fmla="*/ 66 w 82"/>
                  <a:gd name="T7" fmla="*/ 11 h 57"/>
                  <a:gd name="T8" fmla="*/ 62 w 82"/>
                  <a:gd name="T9" fmla="*/ 11 h 57"/>
                  <a:gd name="T10" fmla="*/ 63 w 82"/>
                  <a:gd name="T11" fmla="*/ 5 h 57"/>
                  <a:gd name="T12" fmla="*/ 59 w 82"/>
                  <a:gd name="T13" fmla="*/ 0 h 57"/>
                  <a:gd name="T14" fmla="*/ 55 w 82"/>
                  <a:gd name="T15" fmla="*/ 5 h 57"/>
                  <a:gd name="T16" fmla="*/ 52 w 82"/>
                  <a:gd name="T17" fmla="*/ 6 h 57"/>
                  <a:gd name="T18" fmla="*/ 50 w 82"/>
                  <a:gd name="T19" fmla="*/ 10 h 57"/>
                  <a:gd name="T20" fmla="*/ 48 w 82"/>
                  <a:gd name="T21" fmla="*/ 8 h 57"/>
                  <a:gd name="T22" fmla="*/ 43 w 82"/>
                  <a:gd name="T23" fmla="*/ 10 h 57"/>
                  <a:gd name="T24" fmla="*/ 38 w 82"/>
                  <a:gd name="T25" fmla="*/ 9 h 57"/>
                  <a:gd name="T26" fmla="*/ 35 w 82"/>
                  <a:gd name="T27" fmla="*/ 8 h 57"/>
                  <a:gd name="T28" fmla="*/ 32 w 82"/>
                  <a:gd name="T29" fmla="*/ 7 h 57"/>
                  <a:gd name="T30" fmla="*/ 30 w 82"/>
                  <a:gd name="T31" fmla="*/ 6 h 57"/>
                  <a:gd name="T32" fmla="*/ 28 w 82"/>
                  <a:gd name="T33" fmla="*/ 9 h 57"/>
                  <a:gd name="T34" fmla="*/ 25 w 82"/>
                  <a:gd name="T35" fmla="*/ 9 h 57"/>
                  <a:gd name="T36" fmla="*/ 24 w 82"/>
                  <a:gd name="T37" fmla="*/ 13 h 57"/>
                  <a:gd name="T38" fmla="*/ 21 w 82"/>
                  <a:gd name="T39" fmla="*/ 16 h 57"/>
                  <a:gd name="T40" fmla="*/ 17 w 82"/>
                  <a:gd name="T41" fmla="*/ 17 h 57"/>
                  <a:gd name="T42" fmla="*/ 14 w 82"/>
                  <a:gd name="T43" fmla="*/ 20 h 57"/>
                  <a:gd name="T44" fmla="*/ 8 w 82"/>
                  <a:gd name="T45" fmla="*/ 20 h 57"/>
                  <a:gd name="T46" fmla="*/ 4 w 82"/>
                  <a:gd name="T47" fmla="*/ 17 h 57"/>
                  <a:gd name="T48" fmla="*/ 4 w 82"/>
                  <a:gd name="T49" fmla="*/ 18 h 57"/>
                  <a:gd name="T50" fmla="*/ 1 w 82"/>
                  <a:gd name="T51" fmla="*/ 28 h 57"/>
                  <a:gd name="T52" fmla="*/ 2 w 82"/>
                  <a:gd name="T53" fmla="*/ 32 h 57"/>
                  <a:gd name="T54" fmla="*/ 1 w 82"/>
                  <a:gd name="T55" fmla="*/ 35 h 57"/>
                  <a:gd name="T56" fmla="*/ 1 w 82"/>
                  <a:gd name="T57" fmla="*/ 38 h 57"/>
                  <a:gd name="T58" fmla="*/ 2 w 82"/>
                  <a:gd name="T59" fmla="*/ 43 h 57"/>
                  <a:gd name="T60" fmla="*/ 6 w 82"/>
                  <a:gd name="T61" fmla="*/ 44 h 57"/>
                  <a:gd name="T62" fmla="*/ 8 w 82"/>
                  <a:gd name="T63" fmla="*/ 48 h 57"/>
                  <a:gd name="T64" fmla="*/ 3 w 82"/>
                  <a:gd name="T65" fmla="*/ 54 h 57"/>
                  <a:gd name="T66" fmla="*/ 11 w 82"/>
                  <a:gd name="T67" fmla="*/ 57 h 57"/>
                  <a:gd name="T68" fmla="*/ 21 w 82"/>
                  <a:gd name="T69" fmla="*/ 57 h 57"/>
                  <a:gd name="T70" fmla="*/ 29 w 82"/>
                  <a:gd name="T71" fmla="*/ 56 h 57"/>
                  <a:gd name="T72" fmla="*/ 33 w 82"/>
                  <a:gd name="T73" fmla="*/ 53 h 57"/>
                  <a:gd name="T74" fmla="*/ 34 w 82"/>
                  <a:gd name="T75" fmla="*/ 48 h 57"/>
                  <a:gd name="T76" fmla="*/ 37 w 82"/>
                  <a:gd name="T77" fmla="*/ 46 h 57"/>
                  <a:gd name="T78" fmla="*/ 41 w 82"/>
                  <a:gd name="T79" fmla="*/ 45 h 57"/>
                  <a:gd name="T80" fmla="*/ 43 w 82"/>
                  <a:gd name="T81" fmla="*/ 44 h 57"/>
                  <a:gd name="T82" fmla="*/ 46 w 82"/>
                  <a:gd name="T83" fmla="*/ 43 h 57"/>
                  <a:gd name="T84" fmla="*/ 49 w 82"/>
                  <a:gd name="T85" fmla="*/ 43 h 57"/>
                  <a:gd name="T86" fmla="*/ 51 w 82"/>
                  <a:gd name="T87" fmla="*/ 36 h 57"/>
                  <a:gd name="T88" fmla="*/ 56 w 82"/>
                  <a:gd name="T89" fmla="*/ 33 h 57"/>
                  <a:gd name="T90" fmla="*/ 54 w 82"/>
                  <a:gd name="T91" fmla="*/ 30 h 57"/>
                  <a:gd name="T92" fmla="*/ 59 w 82"/>
                  <a:gd name="T93" fmla="*/ 29 h 57"/>
                  <a:gd name="T94" fmla="*/ 59 w 82"/>
                  <a:gd name="T95" fmla="*/ 25 h 57"/>
                  <a:gd name="T96" fmla="*/ 63 w 82"/>
                  <a:gd name="T97" fmla="*/ 21 h 57"/>
                  <a:gd name="T98" fmla="*/ 61 w 82"/>
                  <a:gd name="T99" fmla="*/ 16 h 57"/>
                  <a:gd name="T100" fmla="*/ 66 w 82"/>
                  <a:gd name="T101" fmla="*/ 13 h 57"/>
                  <a:gd name="T102" fmla="*/ 71 w 82"/>
                  <a:gd name="T103" fmla="*/ 10 h 57"/>
                  <a:gd name="T104" fmla="*/ 76 w 82"/>
                  <a:gd name="T105" fmla="*/ 11 h 57"/>
                  <a:gd name="T106" fmla="*/ 81 w 82"/>
                  <a:gd name="T107" fmla="*/ 10 h 57"/>
                  <a:gd name="T108" fmla="*/ 82 w 82"/>
                  <a:gd name="T109" fmla="*/ 7 h 57"/>
                  <a:gd name="T110" fmla="*/ 79 w 82"/>
                  <a:gd name="T111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2" h="57">
                    <a:moveTo>
                      <a:pt x="79" y="7"/>
                    </a:moveTo>
                    <a:cubicBezTo>
                      <a:pt x="78" y="8"/>
                      <a:pt x="76" y="9"/>
                      <a:pt x="75" y="8"/>
                    </a:cubicBezTo>
                    <a:cubicBezTo>
                      <a:pt x="75" y="8"/>
                      <a:pt x="74" y="7"/>
                      <a:pt x="73" y="7"/>
                    </a:cubicBezTo>
                    <a:cubicBezTo>
                      <a:pt x="71" y="7"/>
                      <a:pt x="67" y="11"/>
                      <a:pt x="66" y="11"/>
                    </a:cubicBezTo>
                    <a:cubicBezTo>
                      <a:pt x="65" y="12"/>
                      <a:pt x="63" y="13"/>
                      <a:pt x="62" y="11"/>
                    </a:cubicBezTo>
                    <a:cubicBezTo>
                      <a:pt x="62" y="9"/>
                      <a:pt x="64" y="7"/>
                      <a:pt x="63" y="5"/>
                    </a:cubicBezTo>
                    <a:cubicBezTo>
                      <a:pt x="62" y="3"/>
                      <a:pt x="59" y="0"/>
                      <a:pt x="59" y="0"/>
                    </a:cubicBezTo>
                    <a:cubicBezTo>
                      <a:pt x="58" y="1"/>
                      <a:pt x="56" y="5"/>
                      <a:pt x="55" y="5"/>
                    </a:cubicBezTo>
                    <a:cubicBezTo>
                      <a:pt x="55" y="6"/>
                      <a:pt x="53" y="6"/>
                      <a:pt x="52" y="6"/>
                    </a:cubicBezTo>
                    <a:cubicBezTo>
                      <a:pt x="51" y="6"/>
                      <a:pt x="51" y="10"/>
                      <a:pt x="50" y="10"/>
                    </a:cubicBezTo>
                    <a:cubicBezTo>
                      <a:pt x="50" y="9"/>
                      <a:pt x="48" y="8"/>
                      <a:pt x="48" y="8"/>
                    </a:cubicBezTo>
                    <a:cubicBezTo>
                      <a:pt x="47" y="9"/>
                      <a:pt x="44" y="11"/>
                      <a:pt x="43" y="10"/>
                    </a:cubicBezTo>
                    <a:cubicBezTo>
                      <a:pt x="42" y="10"/>
                      <a:pt x="40" y="9"/>
                      <a:pt x="38" y="9"/>
                    </a:cubicBezTo>
                    <a:cubicBezTo>
                      <a:pt x="37" y="9"/>
                      <a:pt x="37" y="7"/>
                      <a:pt x="35" y="8"/>
                    </a:cubicBezTo>
                    <a:cubicBezTo>
                      <a:pt x="34" y="8"/>
                      <a:pt x="33" y="7"/>
                      <a:pt x="32" y="7"/>
                    </a:cubicBezTo>
                    <a:cubicBezTo>
                      <a:pt x="32" y="6"/>
                      <a:pt x="30" y="6"/>
                      <a:pt x="30" y="6"/>
                    </a:cubicBezTo>
                    <a:cubicBezTo>
                      <a:pt x="29" y="7"/>
                      <a:pt x="29" y="9"/>
                      <a:pt x="28" y="9"/>
                    </a:cubicBezTo>
                    <a:cubicBezTo>
                      <a:pt x="28" y="9"/>
                      <a:pt x="26" y="8"/>
                      <a:pt x="25" y="9"/>
                    </a:cubicBezTo>
                    <a:cubicBezTo>
                      <a:pt x="25" y="9"/>
                      <a:pt x="24" y="12"/>
                      <a:pt x="24" y="13"/>
                    </a:cubicBezTo>
                    <a:cubicBezTo>
                      <a:pt x="23" y="14"/>
                      <a:pt x="22" y="15"/>
                      <a:pt x="21" y="16"/>
                    </a:cubicBezTo>
                    <a:cubicBezTo>
                      <a:pt x="19" y="16"/>
                      <a:pt x="18" y="16"/>
                      <a:pt x="17" y="17"/>
                    </a:cubicBezTo>
                    <a:cubicBezTo>
                      <a:pt x="16" y="17"/>
                      <a:pt x="15" y="20"/>
                      <a:pt x="14" y="20"/>
                    </a:cubicBezTo>
                    <a:cubicBezTo>
                      <a:pt x="13" y="20"/>
                      <a:pt x="9" y="20"/>
                      <a:pt x="8" y="20"/>
                    </a:cubicBezTo>
                    <a:cubicBezTo>
                      <a:pt x="7" y="19"/>
                      <a:pt x="4" y="18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21"/>
                      <a:pt x="3" y="25"/>
                      <a:pt x="1" y="28"/>
                    </a:cubicBezTo>
                    <a:cubicBezTo>
                      <a:pt x="0" y="30"/>
                      <a:pt x="0" y="30"/>
                      <a:pt x="2" y="32"/>
                    </a:cubicBezTo>
                    <a:cubicBezTo>
                      <a:pt x="4" y="33"/>
                      <a:pt x="1" y="34"/>
                      <a:pt x="1" y="35"/>
                    </a:cubicBezTo>
                    <a:cubicBezTo>
                      <a:pt x="1" y="35"/>
                      <a:pt x="1" y="38"/>
                      <a:pt x="1" y="38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3" y="44"/>
                      <a:pt x="6" y="44"/>
                    </a:cubicBezTo>
                    <a:cubicBezTo>
                      <a:pt x="8" y="44"/>
                      <a:pt x="8" y="48"/>
                      <a:pt x="8" y="48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9" y="57"/>
                      <a:pt x="11" y="57"/>
                    </a:cubicBezTo>
                    <a:cubicBezTo>
                      <a:pt x="13" y="57"/>
                      <a:pt x="19" y="57"/>
                      <a:pt x="21" y="57"/>
                    </a:cubicBezTo>
                    <a:cubicBezTo>
                      <a:pt x="24" y="56"/>
                      <a:pt x="27" y="57"/>
                      <a:pt x="29" y="56"/>
                    </a:cubicBezTo>
                    <a:cubicBezTo>
                      <a:pt x="31" y="54"/>
                      <a:pt x="33" y="55"/>
                      <a:pt x="33" y="53"/>
                    </a:cubicBezTo>
                    <a:cubicBezTo>
                      <a:pt x="34" y="50"/>
                      <a:pt x="34" y="49"/>
                      <a:pt x="34" y="48"/>
                    </a:cubicBezTo>
                    <a:cubicBezTo>
                      <a:pt x="35" y="46"/>
                      <a:pt x="36" y="46"/>
                      <a:pt x="37" y="46"/>
                    </a:cubicBezTo>
                    <a:cubicBezTo>
                      <a:pt x="38" y="46"/>
                      <a:pt x="40" y="46"/>
                      <a:pt x="41" y="45"/>
                    </a:cubicBezTo>
                    <a:cubicBezTo>
                      <a:pt x="42" y="45"/>
                      <a:pt x="42" y="45"/>
                      <a:pt x="43" y="44"/>
                    </a:cubicBezTo>
                    <a:cubicBezTo>
                      <a:pt x="44" y="43"/>
                      <a:pt x="45" y="43"/>
                      <a:pt x="46" y="43"/>
                    </a:cubicBezTo>
                    <a:cubicBezTo>
                      <a:pt x="47" y="43"/>
                      <a:pt x="48" y="44"/>
                      <a:pt x="49" y="43"/>
                    </a:cubicBezTo>
                    <a:cubicBezTo>
                      <a:pt x="49" y="43"/>
                      <a:pt x="50" y="38"/>
                      <a:pt x="51" y="36"/>
                    </a:cubicBezTo>
                    <a:cubicBezTo>
                      <a:pt x="52" y="35"/>
                      <a:pt x="56" y="34"/>
                      <a:pt x="56" y="33"/>
                    </a:cubicBezTo>
                    <a:cubicBezTo>
                      <a:pt x="55" y="32"/>
                      <a:pt x="52" y="30"/>
                      <a:pt x="54" y="30"/>
                    </a:cubicBezTo>
                    <a:cubicBezTo>
                      <a:pt x="55" y="29"/>
                      <a:pt x="57" y="30"/>
                      <a:pt x="59" y="29"/>
                    </a:cubicBezTo>
                    <a:cubicBezTo>
                      <a:pt x="60" y="28"/>
                      <a:pt x="59" y="26"/>
                      <a:pt x="59" y="25"/>
                    </a:cubicBezTo>
                    <a:cubicBezTo>
                      <a:pt x="60" y="24"/>
                      <a:pt x="63" y="23"/>
                      <a:pt x="63" y="21"/>
                    </a:cubicBezTo>
                    <a:cubicBezTo>
                      <a:pt x="64" y="19"/>
                      <a:pt x="61" y="17"/>
                      <a:pt x="61" y="16"/>
                    </a:cubicBezTo>
                    <a:cubicBezTo>
                      <a:pt x="61" y="15"/>
                      <a:pt x="64" y="14"/>
                      <a:pt x="66" y="13"/>
                    </a:cubicBezTo>
                    <a:cubicBezTo>
                      <a:pt x="67" y="12"/>
                      <a:pt x="69" y="11"/>
                      <a:pt x="71" y="10"/>
                    </a:cubicBezTo>
                    <a:cubicBezTo>
                      <a:pt x="74" y="10"/>
                      <a:pt x="75" y="11"/>
                      <a:pt x="76" y="11"/>
                    </a:cubicBezTo>
                    <a:cubicBezTo>
                      <a:pt x="76" y="11"/>
                      <a:pt x="80" y="10"/>
                      <a:pt x="81" y="10"/>
                    </a:cubicBezTo>
                    <a:cubicBezTo>
                      <a:pt x="81" y="9"/>
                      <a:pt x="82" y="8"/>
                      <a:pt x="82" y="7"/>
                    </a:cubicBezTo>
                    <a:cubicBezTo>
                      <a:pt x="81" y="7"/>
                      <a:pt x="80" y="7"/>
                      <a:pt x="79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8" name="Freeform 679">
                <a:extLst>
                  <a:ext uri="{FF2B5EF4-FFF2-40B4-BE49-F238E27FC236}">
                    <a16:creationId xmlns:a16="http://schemas.microsoft.com/office/drawing/2014/main" id="{B671F2DD-C38A-4530-961A-828283AB2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7" y="-602"/>
                <a:ext cx="8" cy="10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1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3" y="3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69" name="Freeform 680">
                <a:extLst>
                  <a:ext uri="{FF2B5EF4-FFF2-40B4-BE49-F238E27FC236}">
                    <a16:creationId xmlns:a16="http://schemas.microsoft.com/office/drawing/2014/main" id="{9EFD0C98-6CF7-4BDC-912C-C965263685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07" y="-792"/>
                <a:ext cx="604" cy="283"/>
              </a:xfrm>
              <a:custGeom>
                <a:avLst/>
                <a:gdLst>
                  <a:gd name="T0" fmla="*/ 215 w 226"/>
                  <a:gd name="T1" fmla="*/ 41 h 106"/>
                  <a:gd name="T2" fmla="*/ 204 w 226"/>
                  <a:gd name="T3" fmla="*/ 34 h 106"/>
                  <a:gd name="T4" fmla="*/ 190 w 226"/>
                  <a:gd name="T5" fmla="*/ 35 h 106"/>
                  <a:gd name="T6" fmla="*/ 171 w 226"/>
                  <a:gd name="T7" fmla="*/ 9 h 106"/>
                  <a:gd name="T8" fmla="*/ 153 w 226"/>
                  <a:gd name="T9" fmla="*/ 15 h 106"/>
                  <a:gd name="T10" fmla="*/ 150 w 226"/>
                  <a:gd name="T11" fmla="*/ 10 h 106"/>
                  <a:gd name="T12" fmla="*/ 143 w 226"/>
                  <a:gd name="T13" fmla="*/ 10 h 106"/>
                  <a:gd name="T14" fmla="*/ 137 w 226"/>
                  <a:gd name="T15" fmla="*/ 1 h 106"/>
                  <a:gd name="T16" fmla="*/ 114 w 226"/>
                  <a:gd name="T17" fmla="*/ 6 h 106"/>
                  <a:gd name="T18" fmla="*/ 88 w 226"/>
                  <a:gd name="T19" fmla="*/ 11 h 106"/>
                  <a:gd name="T20" fmla="*/ 82 w 226"/>
                  <a:gd name="T21" fmla="*/ 20 h 106"/>
                  <a:gd name="T22" fmla="*/ 79 w 226"/>
                  <a:gd name="T23" fmla="*/ 27 h 106"/>
                  <a:gd name="T24" fmla="*/ 77 w 226"/>
                  <a:gd name="T25" fmla="*/ 35 h 106"/>
                  <a:gd name="T26" fmla="*/ 67 w 226"/>
                  <a:gd name="T27" fmla="*/ 32 h 106"/>
                  <a:gd name="T28" fmla="*/ 54 w 226"/>
                  <a:gd name="T29" fmla="*/ 36 h 106"/>
                  <a:gd name="T30" fmla="*/ 44 w 226"/>
                  <a:gd name="T31" fmla="*/ 32 h 106"/>
                  <a:gd name="T32" fmla="*/ 30 w 226"/>
                  <a:gd name="T33" fmla="*/ 30 h 106"/>
                  <a:gd name="T34" fmla="*/ 18 w 226"/>
                  <a:gd name="T35" fmla="*/ 32 h 106"/>
                  <a:gd name="T36" fmla="*/ 12 w 226"/>
                  <a:gd name="T37" fmla="*/ 42 h 106"/>
                  <a:gd name="T38" fmla="*/ 3 w 226"/>
                  <a:gd name="T39" fmla="*/ 43 h 106"/>
                  <a:gd name="T40" fmla="*/ 5 w 226"/>
                  <a:gd name="T41" fmla="*/ 53 h 106"/>
                  <a:gd name="T42" fmla="*/ 15 w 226"/>
                  <a:gd name="T43" fmla="*/ 63 h 106"/>
                  <a:gd name="T44" fmla="*/ 18 w 226"/>
                  <a:gd name="T45" fmla="*/ 65 h 106"/>
                  <a:gd name="T46" fmla="*/ 33 w 226"/>
                  <a:gd name="T47" fmla="*/ 63 h 106"/>
                  <a:gd name="T48" fmla="*/ 40 w 226"/>
                  <a:gd name="T49" fmla="*/ 69 h 106"/>
                  <a:gd name="T50" fmla="*/ 36 w 226"/>
                  <a:gd name="T51" fmla="*/ 74 h 106"/>
                  <a:gd name="T52" fmla="*/ 27 w 226"/>
                  <a:gd name="T53" fmla="*/ 79 h 106"/>
                  <a:gd name="T54" fmla="*/ 25 w 226"/>
                  <a:gd name="T55" fmla="*/ 81 h 106"/>
                  <a:gd name="T56" fmla="*/ 30 w 226"/>
                  <a:gd name="T57" fmla="*/ 88 h 106"/>
                  <a:gd name="T58" fmla="*/ 35 w 226"/>
                  <a:gd name="T59" fmla="*/ 96 h 106"/>
                  <a:gd name="T60" fmla="*/ 52 w 226"/>
                  <a:gd name="T61" fmla="*/ 101 h 106"/>
                  <a:gd name="T62" fmla="*/ 68 w 226"/>
                  <a:gd name="T63" fmla="*/ 72 h 106"/>
                  <a:gd name="T64" fmla="*/ 70 w 226"/>
                  <a:gd name="T65" fmla="*/ 71 h 106"/>
                  <a:gd name="T66" fmla="*/ 75 w 226"/>
                  <a:gd name="T67" fmla="*/ 70 h 106"/>
                  <a:gd name="T68" fmla="*/ 80 w 226"/>
                  <a:gd name="T69" fmla="*/ 76 h 106"/>
                  <a:gd name="T70" fmla="*/ 90 w 226"/>
                  <a:gd name="T71" fmla="*/ 85 h 106"/>
                  <a:gd name="T72" fmla="*/ 106 w 226"/>
                  <a:gd name="T73" fmla="*/ 85 h 106"/>
                  <a:gd name="T74" fmla="*/ 112 w 226"/>
                  <a:gd name="T75" fmla="*/ 97 h 106"/>
                  <a:gd name="T76" fmla="*/ 123 w 226"/>
                  <a:gd name="T77" fmla="*/ 105 h 106"/>
                  <a:gd name="T78" fmla="*/ 135 w 226"/>
                  <a:gd name="T79" fmla="*/ 96 h 106"/>
                  <a:gd name="T80" fmla="*/ 145 w 226"/>
                  <a:gd name="T81" fmla="*/ 92 h 106"/>
                  <a:gd name="T82" fmla="*/ 157 w 226"/>
                  <a:gd name="T83" fmla="*/ 89 h 106"/>
                  <a:gd name="T84" fmla="*/ 185 w 226"/>
                  <a:gd name="T85" fmla="*/ 93 h 106"/>
                  <a:gd name="T86" fmla="*/ 189 w 226"/>
                  <a:gd name="T87" fmla="*/ 92 h 106"/>
                  <a:gd name="T88" fmla="*/ 189 w 226"/>
                  <a:gd name="T89" fmla="*/ 77 h 106"/>
                  <a:gd name="T90" fmla="*/ 199 w 226"/>
                  <a:gd name="T91" fmla="*/ 75 h 106"/>
                  <a:gd name="T92" fmla="*/ 203 w 226"/>
                  <a:gd name="T93" fmla="*/ 66 h 106"/>
                  <a:gd name="T94" fmla="*/ 212 w 226"/>
                  <a:gd name="T95" fmla="*/ 62 h 106"/>
                  <a:gd name="T96" fmla="*/ 218 w 226"/>
                  <a:gd name="T97" fmla="*/ 58 h 106"/>
                  <a:gd name="T98" fmla="*/ 225 w 226"/>
                  <a:gd name="T99" fmla="*/ 48 h 106"/>
                  <a:gd name="T100" fmla="*/ 164 w 226"/>
                  <a:gd name="T101" fmla="*/ 65 h 106"/>
                  <a:gd name="T102" fmla="*/ 156 w 226"/>
                  <a:gd name="T103" fmla="*/ 75 h 106"/>
                  <a:gd name="T104" fmla="*/ 158 w 226"/>
                  <a:gd name="T105" fmla="*/ 66 h 106"/>
                  <a:gd name="T106" fmla="*/ 164 w 226"/>
                  <a:gd name="T107" fmla="*/ 65 h 106"/>
                  <a:gd name="T108" fmla="*/ 173 w 226"/>
                  <a:gd name="T109" fmla="*/ 65 h 106"/>
                  <a:gd name="T110" fmla="*/ 183 w 226"/>
                  <a:gd name="T111" fmla="*/ 6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06">
                    <a:moveTo>
                      <a:pt x="224" y="44"/>
                    </a:moveTo>
                    <a:cubicBezTo>
                      <a:pt x="224" y="43"/>
                      <a:pt x="221" y="44"/>
                      <a:pt x="219" y="44"/>
                    </a:cubicBezTo>
                    <a:cubicBezTo>
                      <a:pt x="216" y="44"/>
                      <a:pt x="216" y="42"/>
                      <a:pt x="215" y="41"/>
                    </a:cubicBezTo>
                    <a:cubicBezTo>
                      <a:pt x="215" y="40"/>
                      <a:pt x="214" y="40"/>
                      <a:pt x="213" y="40"/>
                    </a:cubicBezTo>
                    <a:cubicBezTo>
                      <a:pt x="212" y="39"/>
                      <a:pt x="211" y="37"/>
                      <a:pt x="209" y="35"/>
                    </a:cubicBezTo>
                    <a:cubicBezTo>
                      <a:pt x="208" y="33"/>
                      <a:pt x="206" y="34"/>
                      <a:pt x="204" y="34"/>
                    </a:cubicBezTo>
                    <a:cubicBezTo>
                      <a:pt x="203" y="35"/>
                      <a:pt x="200" y="36"/>
                      <a:pt x="198" y="35"/>
                    </a:cubicBezTo>
                    <a:cubicBezTo>
                      <a:pt x="195" y="34"/>
                      <a:pt x="194" y="32"/>
                      <a:pt x="193" y="32"/>
                    </a:cubicBezTo>
                    <a:cubicBezTo>
                      <a:pt x="192" y="31"/>
                      <a:pt x="191" y="35"/>
                      <a:pt x="190" y="35"/>
                    </a:cubicBezTo>
                    <a:cubicBezTo>
                      <a:pt x="188" y="36"/>
                      <a:pt x="181" y="23"/>
                      <a:pt x="179" y="19"/>
                    </a:cubicBezTo>
                    <a:cubicBezTo>
                      <a:pt x="177" y="15"/>
                      <a:pt x="173" y="13"/>
                      <a:pt x="171" y="13"/>
                    </a:cubicBezTo>
                    <a:cubicBezTo>
                      <a:pt x="170" y="12"/>
                      <a:pt x="170" y="10"/>
                      <a:pt x="171" y="9"/>
                    </a:cubicBezTo>
                    <a:cubicBezTo>
                      <a:pt x="172" y="8"/>
                      <a:pt x="168" y="9"/>
                      <a:pt x="166" y="10"/>
                    </a:cubicBezTo>
                    <a:cubicBezTo>
                      <a:pt x="165" y="11"/>
                      <a:pt x="159" y="14"/>
                      <a:pt x="158" y="14"/>
                    </a:cubicBezTo>
                    <a:cubicBezTo>
                      <a:pt x="157" y="14"/>
                      <a:pt x="155" y="15"/>
                      <a:pt x="153" y="15"/>
                    </a:cubicBezTo>
                    <a:cubicBezTo>
                      <a:pt x="152" y="15"/>
                      <a:pt x="152" y="14"/>
                      <a:pt x="153" y="13"/>
                    </a:cubicBezTo>
                    <a:cubicBezTo>
                      <a:pt x="153" y="12"/>
                      <a:pt x="154" y="11"/>
                      <a:pt x="153" y="11"/>
                    </a:cubicBezTo>
                    <a:cubicBezTo>
                      <a:pt x="153" y="11"/>
                      <a:pt x="151" y="11"/>
                      <a:pt x="150" y="10"/>
                    </a:cubicBezTo>
                    <a:cubicBezTo>
                      <a:pt x="149" y="10"/>
                      <a:pt x="149" y="10"/>
                      <a:pt x="148" y="11"/>
                    </a:cubicBezTo>
                    <a:cubicBezTo>
                      <a:pt x="148" y="12"/>
                      <a:pt x="148" y="10"/>
                      <a:pt x="147" y="9"/>
                    </a:cubicBezTo>
                    <a:cubicBezTo>
                      <a:pt x="146" y="9"/>
                      <a:pt x="145" y="9"/>
                      <a:pt x="143" y="10"/>
                    </a:cubicBezTo>
                    <a:cubicBezTo>
                      <a:pt x="142" y="11"/>
                      <a:pt x="141" y="10"/>
                      <a:pt x="140" y="9"/>
                    </a:cubicBezTo>
                    <a:cubicBezTo>
                      <a:pt x="139" y="9"/>
                      <a:pt x="140" y="7"/>
                      <a:pt x="140" y="5"/>
                    </a:cubicBezTo>
                    <a:cubicBezTo>
                      <a:pt x="140" y="4"/>
                      <a:pt x="138" y="2"/>
                      <a:pt x="137" y="1"/>
                    </a:cubicBezTo>
                    <a:cubicBezTo>
                      <a:pt x="136" y="1"/>
                      <a:pt x="135" y="1"/>
                      <a:pt x="133" y="1"/>
                    </a:cubicBezTo>
                    <a:cubicBezTo>
                      <a:pt x="131" y="0"/>
                      <a:pt x="128" y="1"/>
                      <a:pt x="125" y="2"/>
                    </a:cubicBezTo>
                    <a:cubicBezTo>
                      <a:pt x="123" y="4"/>
                      <a:pt x="117" y="5"/>
                      <a:pt x="114" y="6"/>
                    </a:cubicBezTo>
                    <a:cubicBezTo>
                      <a:pt x="112" y="6"/>
                      <a:pt x="109" y="6"/>
                      <a:pt x="107" y="7"/>
                    </a:cubicBezTo>
                    <a:cubicBezTo>
                      <a:pt x="106" y="8"/>
                      <a:pt x="103" y="8"/>
                      <a:pt x="100" y="9"/>
                    </a:cubicBezTo>
                    <a:cubicBezTo>
                      <a:pt x="97" y="10"/>
                      <a:pt x="90" y="11"/>
                      <a:pt x="88" y="11"/>
                    </a:cubicBezTo>
                    <a:cubicBezTo>
                      <a:pt x="86" y="11"/>
                      <a:pt x="84" y="10"/>
                      <a:pt x="84" y="12"/>
                    </a:cubicBezTo>
                    <a:cubicBezTo>
                      <a:pt x="84" y="14"/>
                      <a:pt x="86" y="16"/>
                      <a:pt x="89" y="17"/>
                    </a:cubicBezTo>
                    <a:cubicBezTo>
                      <a:pt x="91" y="19"/>
                      <a:pt x="85" y="19"/>
                      <a:pt x="82" y="20"/>
                    </a:cubicBezTo>
                    <a:cubicBezTo>
                      <a:pt x="80" y="21"/>
                      <a:pt x="82" y="21"/>
                      <a:pt x="83" y="22"/>
                    </a:cubicBezTo>
                    <a:cubicBezTo>
                      <a:pt x="84" y="23"/>
                      <a:pt x="83" y="24"/>
                      <a:pt x="81" y="25"/>
                    </a:cubicBezTo>
                    <a:cubicBezTo>
                      <a:pt x="79" y="26"/>
                      <a:pt x="79" y="26"/>
                      <a:pt x="79" y="27"/>
                    </a:cubicBezTo>
                    <a:cubicBezTo>
                      <a:pt x="80" y="28"/>
                      <a:pt x="85" y="29"/>
                      <a:pt x="86" y="31"/>
                    </a:cubicBezTo>
                    <a:cubicBezTo>
                      <a:pt x="87" y="32"/>
                      <a:pt x="85" y="34"/>
                      <a:pt x="84" y="35"/>
                    </a:cubicBezTo>
                    <a:cubicBezTo>
                      <a:pt x="83" y="36"/>
                      <a:pt x="79" y="35"/>
                      <a:pt x="77" y="35"/>
                    </a:cubicBezTo>
                    <a:cubicBezTo>
                      <a:pt x="76" y="35"/>
                      <a:pt x="76" y="37"/>
                      <a:pt x="75" y="37"/>
                    </a:cubicBezTo>
                    <a:cubicBezTo>
                      <a:pt x="75" y="37"/>
                      <a:pt x="73" y="36"/>
                      <a:pt x="71" y="35"/>
                    </a:cubicBezTo>
                    <a:cubicBezTo>
                      <a:pt x="70" y="35"/>
                      <a:pt x="68" y="33"/>
                      <a:pt x="67" y="32"/>
                    </a:cubicBezTo>
                    <a:cubicBezTo>
                      <a:pt x="66" y="32"/>
                      <a:pt x="65" y="33"/>
                      <a:pt x="64" y="34"/>
                    </a:cubicBezTo>
                    <a:cubicBezTo>
                      <a:pt x="62" y="34"/>
                      <a:pt x="60" y="33"/>
                      <a:pt x="59" y="33"/>
                    </a:cubicBezTo>
                    <a:cubicBezTo>
                      <a:pt x="57" y="33"/>
                      <a:pt x="55" y="35"/>
                      <a:pt x="54" y="36"/>
                    </a:cubicBezTo>
                    <a:cubicBezTo>
                      <a:pt x="53" y="37"/>
                      <a:pt x="50" y="34"/>
                      <a:pt x="48" y="34"/>
                    </a:cubicBezTo>
                    <a:cubicBezTo>
                      <a:pt x="47" y="33"/>
                      <a:pt x="47" y="35"/>
                      <a:pt x="47" y="36"/>
                    </a:cubicBezTo>
                    <a:cubicBezTo>
                      <a:pt x="46" y="36"/>
                      <a:pt x="45" y="34"/>
                      <a:pt x="44" y="32"/>
                    </a:cubicBezTo>
                    <a:cubicBezTo>
                      <a:pt x="42" y="30"/>
                      <a:pt x="39" y="29"/>
                      <a:pt x="37" y="29"/>
                    </a:cubicBezTo>
                    <a:cubicBezTo>
                      <a:pt x="35" y="29"/>
                      <a:pt x="35" y="28"/>
                      <a:pt x="34" y="28"/>
                    </a:cubicBezTo>
                    <a:cubicBezTo>
                      <a:pt x="32" y="27"/>
                      <a:pt x="31" y="29"/>
                      <a:pt x="30" y="30"/>
                    </a:cubicBezTo>
                    <a:cubicBezTo>
                      <a:pt x="28" y="30"/>
                      <a:pt x="28" y="28"/>
                      <a:pt x="26" y="28"/>
                    </a:cubicBezTo>
                    <a:cubicBezTo>
                      <a:pt x="25" y="28"/>
                      <a:pt x="23" y="30"/>
                      <a:pt x="22" y="31"/>
                    </a:cubicBezTo>
                    <a:cubicBezTo>
                      <a:pt x="21" y="31"/>
                      <a:pt x="19" y="32"/>
                      <a:pt x="18" y="32"/>
                    </a:cubicBezTo>
                    <a:cubicBezTo>
                      <a:pt x="17" y="33"/>
                      <a:pt x="16" y="35"/>
                      <a:pt x="15" y="35"/>
                    </a:cubicBezTo>
                    <a:cubicBezTo>
                      <a:pt x="13" y="36"/>
                      <a:pt x="14" y="39"/>
                      <a:pt x="14" y="40"/>
                    </a:cubicBezTo>
                    <a:cubicBezTo>
                      <a:pt x="15" y="41"/>
                      <a:pt x="13" y="41"/>
                      <a:pt x="12" y="42"/>
                    </a:cubicBezTo>
                    <a:cubicBezTo>
                      <a:pt x="11" y="42"/>
                      <a:pt x="8" y="37"/>
                      <a:pt x="8" y="37"/>
                    </a:cubicBezTo>
                    <a:cubicBezTo>
                      <a:pt x="7" y="37"/>
                      <a:pt x="7" y="38"/>
                      <a:pt x="6" y="39"/>
                    </a:cubicBezTo>
                    <a:cubicBezTo>
                      <a:pt x="6" y="40"/>
                      <a:pt x="4" y="42"/>
                      <a:pt x="3" y="43"/>
                    </a:cubicBezTo>
                    <a:cubicBezTo>
                      <a:pt x="2" y="44"/>
                      <a:pt x="3" y="44"/>
                      <a:pt x="5" y="46"/>
                    </a:cubicBezTo>
                    <a:cubicBezTo>
                      <a:pt x="6" y="47"/>
                      <a:pt x="3" y="48"/>
                      <a:pt x="2" y="50"/>
                    </a:cubicBezTo>
                    <a:cubicBezTo>
                      <a:pt x="0" y="51"/>
                      <a:pt x="3" y="52"/>
                      <a:pt x="5" y="53"/>
                    </a:cubicBezTo>
                    <a:cubicBezTo>
                      <a:pt x="6" y="54"/>
                      <a:pt x="5" y="54"/>
                      <a:pt x="5" y="55"/>
                    </a:cubicBezTo>
                    <a:cubicBezTo>
                      <a:pt x="6" y="57"/>
                      <a:pt x="9" y="56"/>
                      <a:pt x="11" y="57"/>
                    </a:cubicBezTo>
                    <a:cubicBezTo>
                      <a:pt x="13" y="58"/>
                      <a:pt x="14" y="61"/>
                      <a:pt x="15" y="63"/>
                    </a:cubicBezTo>
                    <a:cubicBezTo>
                      <a:pt x="16" y="64"/>
                      <a:pt x="14" y="63"/>
                      <a:pt x="13" y="64"/>
                    </a:cubicBezTo>
                    <a:cubicBezTo>
                      <a:pt x="12" y="64"/>
                      <a:pt x="15" y="65"/>
                      <a:pt x="16" y="66"/>
                    </a:cubicBezTo>
                    <a:cubicBezTo>
                      <a:pt x="17" y="66"/>
                      <a:pt x="18" y="65"/>
                      <a:pt x="18" y="65"/>
                    </a:cubicBezTo>
                    <a:cubicBezTo>
                      <a:pt x="19" y="64"/>
                      <a:pt x="19" y="65"/>
                      <a:pt x="21" y="64"/>
                    </a:cubicBezTo>
                    <a:cubicBezTo>
                      <a:pt x="23" y="64"/>
                      <a:pt x="26" y="61"/>
                      <a:pt x="28" y="61"/>
                    </a:cubicBezTo>
                    <a:cubicBezTo>
                      <a:pt x="30" y="61"/>
                      <a:pt x="32" y="63"/>
                      <a:pt x="33" y="63"/>
                    </a:cubicBezTo>
                    <a:cubicBezTo>
                      <a:pt x="34" y="63"/>
                      <a:pt x="35" y="62"/>
                      <a:pt x="36" y="62"/>
                    </a:cubicBezTo>
                    <a:cubicBezTo>
                      <a:pt x="37" y="62"/>
                      <a:pt x="38" y="63"/>
                      <a:pt x="39" y="65"/>
                    </a:cubicBezTo>
                    <a:cubicBezTo>
                      <a:pt x="40" y="66"/>
                      <a:pt x="40" y="67"/>
                      <a:pt x="40" y="69"/>
                    </a:cubicBezTo>
                    <a:cubicBezTo>
                      <a:pt x="40" y="71"/>
                      <a:pt x="38" y="71"/>
                      <a:pt x="38" y="71"/>
                    </a:cubicBezTo>
                    <a:cubicBezTo>
                      <a:pt x="37" y="72"/>
                      <a:pt x="40" y="72"/>
                      <a:pt x="39" y="73"/>
                    </a:cubicBezTo>
                    <a:cubicBezTo>
                      <a:pt x="38" y="74"/>
                      <a:pt x="38" y="74"/>
                      <a:pt x="36" y="74"/>
                    </a:cubicBezTo>
                    <a:cubicBezTo>
                      <a:pt x="35" y="74"/>
                      <a:pt x="32" y="73"/>
                      <a:pt x="30" y="73"/>
                    </a:cubicBezTo>
                    <a:cubicBezTo>
                      <a:pt x="28" y="73"/>
                      <a:pt x="27" y="75"/>
                      <a:pt x="27" y="76"/>
                    </a:cubicBezTo>
                    <a:cubicBezTo>
                      <a:pt x="27" y="77"/>
                      <a:pt x="27" y="78"/>
                      <a:pt x="27" y="79"/>
                    </a:cubicBezTo>
                    <a:cubicBezTo>
                      <a:pt x="27" y="80"/>
                      <a:pt x="25" y="78"/>
                      <a:pt x="24" y="78"/>
                    </a:cubicBezTo>
                    <a:cubicBezTo>
                      <a:pt x="23" y="78"/>
                      <a:pt x="23" y="79"/>
                      <a:pt x="23" y="79"/>
                    </a:cubicBezTo>
                    <a:cubicBezTo>
                      <a:pt x="23" y="80"/>
                      <a:pt x="25" y="80"/>
                      <a:pt x="25" y="81"/>
                    </a:cubicBezTo>
                    <a:cubicBezTo>
                      <a:pt x="26" y="81"/>
                      <a:pt x="26" y="83"/>
                      <a:pt x="27" y="85"/>
                    </a:cubicBezTo>
                    <a:cubicBezTo>
                      <a:pt x="29" y="86"/>
                      <a:pt x="28" y="88"/>
                      <a:pt x="28" y="88"/>
                    </a:cubicBezTo>
                    <a:cubicBezTo>
                      <a:pt x="28" y="89"/>
                      <a:pt x="29" y="88"/>
                      <a:pt x="30" y="88"/>
                    </a:cubicBezTo>
                    <a:cubicBezTo>
                      <a:pt x="30" y="88"/>
                      <a:pt x="31" y="89"/>
                      <a:pt x="32" y="91"/>
                    </a:cubicBezTo>
                    <a:cubicBezTo>
                      <a:pt x="34" y="92"/>
                      <a:pt x="35" y="91"/>
                      <a:pt x="36" y="92"/>
                    </a:cubicBezTo>
                    <a:cubicBezTo>
                      <a:pt x="36" y="93"/>
                      <a:pt x="35" y="94"/>
                      <a:pt x="35" y="96"/>
                    </a:cubicBezTo>
                    <a:cubicBezTo>
                      <a:pt x="34" y="96"/>
                      <a:pt x="35" y="97"/>
                      <a:pt x="35" y="97"/>
                    </a:cubicBezTo>
                    <a:cubicBezTo>
                      <a:pt x="36" y="96"/>
                      <a:pt x="40" y="94"/>
                      <a:pt x="43" y="94"/>
                    </a:cubicBezTo>
                    <a:cubicBezTo>
                      <a:pt x="47" y="93"/>
                      <a:pt x="50" y="99"/>
                      <a:pt x="52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2"/>
                      <a:pt x="69" y="72"/>
                      <a:pt x="69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9" y="71"/>
                      <a:pt x="70" y="71"/>
                      <a:pt x="70" y="71"/>
                    </a:cubicBezTo>
                    <a:cubicBezTo>
                      <a:pt x="70" y="70"/>
                      <a:pt x="70" y="69"/>
                      <a:pt x="71" y="69"/>
                    </a:cubicBezTo>
                    <a:cubicBezTo>
                      <a:pt x="72" y="69"/>
                      <a:pt x="72" y="70"/>
                      <a:pt x="73" y="70"/>
                    </a:cubicBezTo>
                    <a:cubicBezTo>
                      <a:pt x="74" y="71"/>
                      <a:pt x="75" y="71"/>
                      <a:pt x="75" y="70"/>
                    </a:cubicBezTo>
                    <a:cubicBezTo>
                      <a:pt x="76" y="70"/>
                      <a:pt x="75" y="68"/>
                      <a:pt x="77" y="68"/>
                    </a:cubicBezTo>
                    <a:cubicBezTo>
                      <a:pt x="79" y="68"/>
                      <a:pt x="79" y="71"/>
                      <a:pt x="79" y="71"/>
                    </a:cubicBezTo>
                    <a:cubicBezTo>
                      <a:pt x="79" y="72"/>
                      <a:pt x="80" y="74"/>
                      <a:pt x="80" y="76"/>
                    </a:cubicBezTo>
                    <a:cubicBezTo>
                      <a:pt x="81" y="77"/>
                      <a:pt x="81" y="78"/>
                      <a:pt x="80" y="79"/>
                    </a:cubicBezTo>
                    <a:cubicBezTo>
                      <a:pt x="80" y="79"/>
                      <a:pt x="82" y="80"/>
                      <a:pt x="83" y="80"/>
                    </a:cubicBezTo>
                    <a:cubicBezTo>
                      <a:pt x="84" y="81"/>
                      <a:pt x="87" y="85"/>
                      <a:pt x="90" y="85"/>
                    </a:cubicBezTo>
                    <a:cubicBezTo>
                      <a:pt x="92" y="86"/>
                      <a:pt x="95" y="84"/>
                      <a:pt x="98" y="85"/>
                    </a:cubicBezTo>
                    <a:cubicBezTo>
                      <a:pt x="101" y="86"/>
                      <a:pt x="102" y="85"/>
                      <a:pt x="103" y="85"/>
                    </a:cubicBezTo>
                    <a:cubicBezTo>
                      <a:pt x="104" y="84"/>
                      <a:pt x="105" y="84"/>
                      <a:pt x="106" y="85"/>
                    </a:cubicBezTo>
                    <a:cubicBezTo>
                      <a:pt x="107" y="85"/>
                      <a:pt x="111" y="90"/>
                      <a:pt x="112" y="91"/>
                    </a:cubicBezTo>
                    <a:cubicBezTo>
                      <a:pt x="112" y="92"/>
                      <a:pt x="112" y="93"/>
                      <a:pt x="111" y="93"/>
                    </a:cubicBezTo>
                    <a:cubicBezTo>
                      <a:pt x="111" y="94"/>
                      <a:pt x="111" y="96"/>
                      <a:pt x="112" y="97"/>
                    </a:cubicBezTo>
                    <a:cubicBezTo>
                      <a:pt x="114" y="99"/>
                      <a:pt x="114" y="100"/>
                      <a:pt x="115" y="101"/>
                    </a:cubicBezTo>
                    <a:cubicBezTo>
                      <a:pt x="115" y="102"/>
                      <a:pt x="119" y="101"/>
                      <a:pt x="121" y="101"/>
                    </a:cubicBezTo>
                    <a:cubicBezTo>
                      <a:pt x="122" y="102"/>
                      <a:pt x="123" y="104"/>
                      <a:pt x="123" y="105"/>
                    </a:cubicBezTo>
                    <a:cubicBezTo>
                      <a:pt x="124" y="106"/>
                      <a:pt x="125" y="106"/>
                      <a:pt x="125" y="105"/>
                    </a:cubicBezTo>
                    <a:cubicBezTo>
                      <a:pt x="126" y="104"/>
                      <a:pt x="128" y="100"/>
                      <a:pt x="129" y="99"/>
                    </a:cubicBezTo>
                    <a:cubicBezTo>
                      <a:pt x="130" y="98"/>
                      <a:pt x="134" y="97"/>
                      <a:pt x="135" y="96"/>
                    </a:cubicBezTo>
                    <a:cubicBezTo>
                      <a:pt x="136" y="96"/>
                      <a:pt x="139" y="94"/>
                      <a:pt x="140" y="94"/>
                    </a:cubicBezTo>
                    <a:cubicBezTo>
                      <a:pt x="140" y="94"/>
                      <a:pt x="140" y="93"/>
                      <a:pt x="141" y="92"/>
                    </a:cubicBezTo>
                    <a:cubicBezTo>
                      <a:pt x="142" y="91"/>
                      <a:pt x="143" y="92"/>
                      <a:pt x="145" y="92"/>
                    </a:cubicBezTo>
                    <a:cubicBezTo>
                      <a:pt x="146" y="92"/>
                      <a:pt x="151" y="94"/>
                      <a:pt x="152" y="93"/>
                    </a:cubicBezTo>
                    <a:cubicBezTo>
                      <a:pt x="152" y="93"/>
                      <a:pt x="152" y="90"/>
                      <a:pt x="153" y="90"/>
                    </a:cubicBezTo>
                    <a:cubicBezTo>
                      <a:pt x="154" y="89"/>
                      <a:pt x="156" y="88"/>
                      <a:pt x="157" y="89"/>
                    </a:cubicBezTo>
                    <a:cubicBezTo>
                      <a:pt x="159" y="89"/>
                      <a:pt x="163" y="91"/>
                      <a:pt x="165" y="90"/>
                    </a:cubicBezTo>
                    <a:cubicBezTo>
                      <a:pt x="166" y="90"/>
                      <a:pt x="174" y="90"/>
                      <a:pt x="176" y="91"/>
                    </a:cubicBezTo>
                    <a:cubicBezTo>
                      <a:pt x="178" y="91"/>
                      <a:pt x="185" y="93"/>
                      <a:pt x="185" y="93"/>
                    </a:cubicBezTo>
                    <a:cubicBezTo>
                      <a:pt x="186" y="93"/>
                      <a:pt x="189" y="94"/>
                      <a:pt x="189" y="94"/>
                    </a:cubicBezTo>
                    <a:cubicBezTo>
                      <a:pt x="189" y="94"/>
                      <a:pt x="189" y="94"/>
                      <a:pt x="189" y="94"/>
                    </a:cubicBezTo>
                    <a:cubicBezTo>
                      <a:pt x="189" y="94"/>
                      <a:pt x="189" y="93"/>
                      <a:pt x="189" y="92"/>
                    </a:cubicBezTo>
                    <a:cubicBezTo>
                      <a:pt x="189" y="91"/>
                      <a:pt x="192" y="89"/>
                      <a:pt x="193" y="88"/>
                    </a:cubicBezTo>
                    <a:cubicBezTo>
                      <a:pt x="193" y="87"/>
                      <a:pt x="190" y="83"/>
                      <a:pt x="190" y="82"/>
                    </a:cubicBezTo>
                    <a:cubicBezTo>
                      <a:pt x="190" y="80"/>
                      <a:pt x="189" y="77"/>
                      <a:pt x="189" y="77"/>
                    </a:cubicBezTo>
                    <a:cubicBezTo>
                      <a:pt x="188" y="76"/>
                      <a:pt x="187" y="76"/>
                      <a:pt x="187" y="76"/>
                    </a:cubicBezTo>
                    <a:cubicBezTo>
                      <a:pt x="188" y="76"/>
                      <a:pt x="195" y="74"/>
                      <a:pt x="196" y="74"/>
                    </a:cubicBezTo>
                    <a:cubicBezTo>
                      <a:pt x="197" y="74"/>
                      <a:pt x="198" y="75"/>
                      <a:pt x="199" y="75"/>
                    </a:cubicBezTo>
                    <a:cubicBezTo>
                      <a:pt x="200" y="76"/>
                      <a:pt x="203" y="75"/>
                      <a:pt x="203" y="74"/>
                    </a:cubicBezTo>
                    <a:cubicBezTo>
                      <a:pt x="203" y="74"/>
                      <a:pt x="201" y="73"/>
                      <a:pt x="201" y="72"/>
                    </a:cubicBezTo>
                    <a:cubicBezTo>
                      <a:pt x="201" y="71"/>
                      <a:pt x="202" y="67"/>
                      <a:pt x="203" y="66"/>
                    </a:cubicBezTo>
                    <a:cubicBezTo>
                      <a:pt x="204" y="64"/>
                      <a:pt x="204" y="61"/>
                      <a:pt x="205" y="60"/>
                    </a:cubicBezTo>
                    <a:cubicBezTo>
                      <a:pt x="206" y="60"/>
                      <a:pt x="207" y="62"/>
                      <a:pt x="209" y="62"/>
                    </a:cubicBezTo>
                    <a:cubicBezTo>
                      <a:pt x="210" y="63"/>
                      <a:pt x="211" y="62"/>
                      <a:pt x="212" y="62"/>
                    </a:cubicBezTo>
                    <a:cubicBezTo>
                      <a:pt x="213" y="62"/>
                      <a:pt x="214" y="63"/>
                      <a:pt x="214" y="63"/>
                    </a:cubicBezTo>
                    <a:cubicBezTo>
                      <a:pt x="215" y="63"/>
                      <a:pt x="217" y="62"/>
                      <a:pt x="218" y="61"/>
                    </a:cubicBezTo>
                    <a:cubicBezTo>
                      <a:pt x="219" y="60"/>
                      <a:pt x="220" y="59"/>
                      <a:pt x="218" y="58"/>
                    </a:cubicBezTo>
                    <a:cubicBezTo>
                      <a:pt x="217" y="57"/>
                      <a:pt x="217" y="56"/>
                      <a:pt x="218" y="54"/>
                    </a:cubicBezTo>
                    <a:cubicBezTo>
                      <a:pt x="219" y="52"/>
                      <a:pt x="221" y="53"/>
                      <a:pt x="223" y="52"/>
                    </a:cubicBezTo>
                    <a:cubicBezTo>
                      <a:pt x="224" y="51"/>
                      <a:pt x="224" y="48"/>
                      <a:pt x="225" y="48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24" y="46"/>
                      <a:pt x="224" y="44"/>
                      <a:pt x="224" y="44"/>
                    </a:cubicBezTo>
                    <a:close/>
                    <a:moveTo>
                      <a:pt x="164" y="65"/>
                    </a:moveTo>
                    <a:cubicBezTo>
                      <a:pt x="162" y="65"/>
                      <a:pt x="160" y="68"/>
                      <a:pt x="158" y="69"/>
                    </a:cubicBezTo>
                    <a:cubicBezTo>
                      <a:pt x="157" y="69"/>
                      <a:pt x="157" y="71"/>
                      <a:pt x="156" y="72"/>
                    </a:cubicBezTo>
                    <a:cubicBezTo>
                      <a:pt x="155" y="74"/>
                      <a:pt x="156" y="73"/>
                      <a:pt x="156" y="75"/>
                    </a:cubicBezTo>
                    <a:cubicBezTo>
                      <a:pt x="156" y="76"/>
                      <a:pt x="156" y="75"/>
                      <a:pt x="154" y="74"/>
                    </a:cubicBezTo>
                    <a:cubicBezTo>
                      <a:pt x="153" y="72"/>
                      <a:pt x="153" y="70"/>
                      <a:pt x="154" y="69"/>
                    </a:cubicBezTo>
                    <a:cubicBezTo>
                      <a:pt x="154" y="68"/>
                      <a:pt x="156" y="66"/>
                      <a:pt x="158" y="66"/>
                    </a:cubicBezTo>
                    <a:cubicBezTo>
                      <a:pt x="159" y="65"/>
                      <a:pt x="162" y="64"/>
                      <a:pt x="163" y="64"/>
                    </a:cubicBezTo>
                    <a:cubicBezTo>
                      <a:pt x="164" y="64"/>
                      <a:pt x="167" y="64"/>
                      <a:pt x="169" y="65"/>
                    </a:cubicBezTo>
                    <a:cubicBezTo>
                      <a:pt x="169" y="65"/>
                      <a:pt x="166" y="65"/>
                      <a:pt x="164" y="65"/>
                    </a:cubicBezTo>
                    <a:close/>
                    <a:moveTo>
                      <a:pt x="183" y="66"/>
                    </a:moveTo>
                    <a:cubicBezTo>
                      <a:pt x="183" y="67"/>
                      <a:pt x="180" y="67"/>
                      <a:pt x="178" y="67"/>
                    </a:cubicBezTo>
                    <a:cubicBezTo>
                      <a:pt x="175" y="66"/>
                      <a:pt x="174" y="66"/>
                      <a:pt x="173" y="65"/>
                    </a:cubicBezTo>
                    <a:cubicBezTo>
                      <a:pt x="173" y="65"/>
                      <a:pt x="178" y="65"/>
                      <a:pt x="179" y="65"/>
                    </a:cubicBezTo>
                    <a:cubicBezTo>
                      <a:pt x="179" y="66"/>
                      <a:pt x="181" y="65"/>
                      <a:pt x="182" y="65"/>
                    </a:cubicBezTo>
                    <a:cubicBezTo>
                      <a:pt x="183" y="65"/>
                      <a:pt x="183" y="64"/>
                      <a:pt x="183" y="64"/>
                    </a:cubicBezTo>
                    <a:cubicBezTo>
                      <a:pt x="184" y="64"/>
                      <a:pt x="184" y="66"/>
                      <a:pt x="183" y="6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0" name="Freeform 681">
                <a:extLst>
                  <a:ext uri="{FF2B5EF4-FFF2-40B4-BE49-F238E27FC236}">
                    <a16:creationId xmlns:a16="http://schemas.microsoft.com/office/drawing/2014/main" id="{36BF2255-9838-4554-B571-ED768F506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6" y="-428"/>
                <a:ext cx="411" cy="438"/>
              </a:xfrm>
              <a:custGeom>
                <a:avLst/>
                <a:gdLst>
                  <a:gd name="T0" fmla="*/ 133 w 154"/>
                  <a:gd name="T1" fmla="*/ 78 h 164"/>
                  <a:gd name="T2" fmla="*/ 140 w 154"/>
                  <a:gd name="T3" fmla="*/ 66 h 164"/>
                  <a:gd name="T4" fmla="*/ 145 w 154"/>
                  <a:gd name="T5" fmla="*/ 56 h 164"/>
                  <a:gd name="T6" fmla="*/ 151 w 154"/>
                  <a:gd name="T7" fmla="*/ 51 h 164"/>
                  <a:gd name="T8" fmla="*/ 149 w 154"/>
                  <a:gd name="T9" fmla="*/ 46 h 164"/>
                  <a:gd name="T10" fmla="*/ 143 w 154"/>
                  <a:gd name="T11" fmla="*/ 42 h 164"/>
                  <a:gd name="T12" fmla="*/ 132 w 154"/>
                  <a:gd name="T13" fmla="*/ 46 h 164"/>
                  <a:gd name="T14" fmla="*/ 126 w 154"/>
                  <a:gd name="T15" fmla="*/ 51 h 164"/>
                  <a:gd name="T16" fmla="*/ 119 w 154"/>
                  <a:gd name="T17" fmla="*/ 55 h 164"/>
                  <a:gd name="T18" fmla="*/ 111 w 154"/>
                  <a:gd name="T19" fmla="*/ 51 h 164"/>
                  <a:gd name="T20" fmla="*/ 106 w 154"/>
                  <a:gd name="T21" fmla="*/ 52 h 164"/>
                  <a:gd name="T22" fmla="*/ 101 w 154"/>
                  <a:gd name="T23" fmla="*/ 56 h 164"/>
                  <a:gd name="T24" fmla="*/ 89 w 154"/>
                  <a:gd name="T25" fmla="*/ 54 h 164"/>
                  <a:gd name="T26" fmla="*/ 79 w 154"/>
                  <a:gd name="T27" fmla="*/ 50 h 164"/>
                  <a:gd name="T28" fmla="*/ 66 w 154"/>
                  <a:gd name="T29" fmla="*/ 43 h 164"/>
                  <a:gd name="T30" fmla="*/ 71 w 154"/>
                  <a:gd name="T31" fmla="*/ 36 h 164"/>
                  <a:gd name="T32" fmla="*/ 61 w 154"/>
                  <a:gd name="T33" fmla="*/ 29 h 164"/>
                  <a:gd name="T34" fmla="*/ 55 w 154"/>
                  <a:gd name="T35" fmla="*/ 22 h 164"/>
                  <a:gd name="T36" fmla="*/ 62 w 154"/>
                  <a:gd name="T37" fmla="*/ 17 h 164"/>
                  <a:gd name="T38" fmla="*/ 63 w 154"/>
                  <a:gd name="T39" fmla="*/ 9 h 164"/>
                  <a:gd name="T40" fmla="*/ 60 w 154"/>
                  <a:gd name="T41" fmla="*/ 0 h 164"/>
                  <a:gd name="T42" fmla="*/ 51 w 154"/>
                  <a:gd name="T43" fmla="*/ 4 h 164"/>
                  <a:gd name="T44" fmla="*/ 44 w 154"/>
                  <a:gd name="T45" fmla="*/ 8 h 164"/>
                  <a:gd name="T46" fmla="*/ 32 w 154"/>
                  <a:gd name="T47" fmla="*/ 9 h 164"/>
                  <a:gd name="T48" fmla="*/ 39 w 154"/>
                  <a:gd name="T49" fmla="*/ 23 h 164"/>
                  <a:gd name="T50" fmla="*/ 32 w 154"/>
                  <a:gd name="T51" fmla="*/ 33 h 164"/>
                  <a:gd name="T52" fmla="*/ 26 w 154"/>
                  <a:gd name="T53" fmla="*/ 42 h 164"/>
                  <a:gd name="T54" fmla="*/ 17 w 154"/>
                  <a:gd name="T55" fmla="*/ 50 h 164"/>
                  <a:gd name="T56" fmla="*/ 7 w 154"/>
                  <a:gd name="T57" fmla="*/ 54 h 164"/>
                  <a:gd name="T58" fmla="*/ 12 w 154"/>
                  <a:gd name="T59" fmla="*/ 63 h 164"/>
                  <a:gd name="T60" fmla="*/ 11 w 154"/>
                  <a:gd name="T61" fmla="*/ 70 h 164"/>
                  <a:gd name="T62" fmla="*/ 0 w 154"/>
                  <a:gd name="T63" fmla="*/ 74 h 164"/>
                  <a:gd name="T64" fmla="*/ 6 w 154"/>
                  <a:gd name="T65" fmla="*/ 79 h 164"/>
                  <a:gd name="T66" fmla="*/ 7 w 154"/>
                  <a:gd name="T67" fmla="*/ 82 h 164"/>
                  <a:gd name="T68" fmla="*/ 10 w 154"/>
                  <a:gd name="T69" fmla="*/ 89 h 164"/>
                  <a:gd name="T70" fmla="*/ 22 w 154"/>
                  <a:gd name="T71" fmla="*/ 87 h 164"/>
                  <a:gd name="T72" fmla="*/ 23 w 154"/>
                  <a:gd name="T73" fmla="*/ 83 h 164"/>
                  <a:gd name="T74" fmla="*/ 24 w 154"/>
                  <a:gd name="T75" fmla="*/ 85 h 164"/>
                  <a:gd name="T76" fmla="*/ 24 w 154"/>
                  <a:gd name="T77" fmla="*/ 89 h 164"/>
                  <a:gd name="T78" fmla="*/ 25 w 154"/>
                  <a:gd name="T79" fmla="*/ 97 h 164"/>
                  <a:gd name="T80" fmla="*/ 25 w 154"/>
                  <a:gd name="T81" fmla="*/ 112 h 164"/>
                  <a:gd name="T82" fmla="*/ 35 w 154"/>
                  <a:gd name="T83" fmla="*/ 132 h 164"/>
                  <a:gd name="T84" fmla="*/ 44 w 154"/>
                  <a:gd name="T85" fmla="*/ 157 h 164"/>
                  <a:gd name="T86" fmla="*/ 56 w 154"/>
                  <a:gd name="T87" fmla="*/ 156 h 164"/>
                  <a:gd name="T88" fmla="*/ 62 w 154"/>
                  <a:gd name="T89" fmla="*/ 144 h 164"/>
                  <a:gd name="T90" fmla="*/ 64 w 154"/>
                  <a:gd name="T91" fmla="*/ 124 h 164"/>
                  <a:gd name="T92" fmla="*/ 76 w 154"/>
                  <a:gd name="T93" fmla="*/ 116 h 164"/>
                  <a:gd name="T94" fmla="*/ 90 w 154"/>
                  <a:gd name="T95" fmla="*/ 101 h 164"/>
                  <a:gd name="T96" fmla="*/ 101 w 154"/>
                  <a:gd name="T97" fmla="*/ 88 h 164"/>
                  <a:gd name="T98" fmla="*/ 107 w 154"/>
                  <a:gd name="T99" fmla="*/ 85 h 164"/>
                  <a:gd name="T100" fmla="*/ 112 w 154"/>
                  <a:gd name="T101" fmla="*/ 86 h 164"/>
                  <a:gd name="T102" fmla="*/ 109 w 154"/>
                  <a:gd name="T103" fmla="*/ 66 h 164"/>
                  <a:gd name="T104" fmla="*/ 111 w 154"/>
                  <a:gd name="T105" fmla="*/ 59 h 164"/>
                  <a:gd name="T106" fmla="*/ 122 w 154"/>
                  <a:gd name="T107" fmla="*/ 66 h 164"/>
                  <a:gd name="T108" fmla="*/ 126 w 154"/>
                  <a:gd name="T109" fmla="*/ 71 h 164"/>
                  <a:gd name="T110" fmla="*/ 126 w 154"/>
                  <a:gd name="T111" fmla="*/ 75 h 164"/>
                  <a:gd name="T112" fmla="*/ 130 w 154"/>
                  <a:gd name="T113" fmla="*/ 8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4" h="164">
                    <a:moveTo>
                      <a:pt x="130" y="84"/>
                    </a:moveTo>
                    <a:cubicBezTo>
                      <a:pt x="130" y="84"/>
                      <a:pt x="132" y="84"/>
                      <a:pt x="132" y="84"/>
                    </a:cubicBezTo>
                    <a:cubicBezTo>
                      <a:pt x="133" y="83"/>
                      <a:pt x="132" y="79"/>
                      <a:pt x="133" y="78"/>
                    </a:cubicBezTo>
                    <a:cubicBezTo>
                      <a:pt x="133" y="77"/>
                      <a:pt x="134" y="72"/>
                      <a:pt x="135" y="72"/>
                    </a:cubicBezTo>
                    <a:cubicBezTo>
                      <a:pt x="135" y="72"/>
                      <a:pt x="137" y="74"/>
                      <a:pt x="138" y="71"/>
                    </a:cubicBezTo>
                    <a:cubicBezTo>
                      <a:pt x="139" y="69"/>
                      <a:pt x="140" y="67"/>
                      <a:pt x="140" y="66"/>
                    </a:cubicBezTo>
                    <a:cubicBezTo>
                      <a:pt x="140" y="64"/>
                      <a:pt x="141" y="64"/>
                      <a:pt x="141" y="62"/>
                    </a:cubicBezTo>
                    <a:cubicBezTo>
                      <a:pt x="142" y="61"/>
                      <a:pt x="142" y="60"/>
                      <a:pt x="142" y="59"/>
                    </a:cubicBezTo>
                    <a:cubicBezTo>
                      <a:pt x="142" y="57"/>
                      <a:pt x="143" y="57"/>
                      <a:pt x="145" y="56"/>
                    </a:cubicBezTo>
                    <a:cubicBezTo>
                      <a:pt x="147" y="55"/>
                      <a:pt x="148" y="53"/>
                      <a:pt x="149" y="52"/>
                    </a:cubicBezTo>
                    <a:cubicBezTo>
                      <a:pt x="151" y="52"/>
                      <a:pt x="150" y="53"/>
                      <a:pt x="151" y="54"/>
                    </a:cubicBezTo>
                    <a:cubicBezTo>
                      <a:pt x="152" y="55"/>
                      <a:pt x="152" y="54"/>
                      <a:pt x="151" y="51"/>
                    </a:cubicBezTo>
                    <a:cubicBezTo>
                      <a:pt x="151" y="49"/>
                      <a:pt x="152" y="50"/>
                      <a:pt x="153" y="49"/>
                    </a:cubicBezTo>
                    <a:cubicBezTo>
                      <a:pt x="154" y="49"/>
                      <a:pt x="153" y="47"/>
                      <a:pt x="153" y="47"/>
                    </a:cubicBezTo>
                    <a:cubicBezTo>
                      <a:pt x="152" y="47"/>
                      <a:pt x="148" y="47"/>
                      <a:pt x="149" y="46"/>
                    </a:cubicBezTo>
                    <a:cubicBezTo>
                      <a:pt x="149" y="45"/>
                      <a:pt x="151" y="44"/>
                      <a:pt x="150" y="42"/>
                    </a:cubicBezTo>
                    <a:cubicBezTo>
                      <a:pt x="148" y="41"/>
                      <a:pt x="148" y="40"/>
                      <a:pt x="147" y="40"/>
                    </a:cubicBezTo>
                    <a:cubicBezTo>
                      <a:pt x="146" y="40"/>
                      <a:pt x="145" y="43"/>
                      <a:pt x="143" y="42"/>
                    </a:cubicBezTo>
                    <a:cubicBezTo>
                      <a:pt x="142" y="41"/>
                      <a:pt x="140" y="40"/>
                      <a:pt x="140" y="40"/>
                    </a:cubicBezTo>
                    <a:cubicBezTo>
                      <a:pt x="139" y="41"/>
                      <a:pt x="137" y="44"/>
                      <a:pt x="135" y="44"/>
                    </a:cubicBezTo>
                    <a:cubicBezTo>
                      <a:pt x="133" y="44"/>
                      <a:pt x="133" y="46"/>
                      <a:pt x="132" y="46"/>
                    </a:cubicBezTo>
                    <a:cubicBezTo>
                      <a:pt x="131" y="47"/>
                      <a:pt x="130" y="49"/>
                      <a:pt x="129" y="49"/>
                    </a:cubicBezTo>
                    <a:cubicBezTo>
                      <a:pt x="128" y="49"/>
                      <a:pt x="127" y="49"/>
                      <a:pt x="126" y="49"/>
                    </a:cubicBezTo>
                    <a:cubicBezTo>
                      <a:pt x="126" y="49"/>
                      <a:pt x="126" y="50"/>
                      <a:pt x="126" y="51"/>
                    </a:cubicBezTo>
                    <a:cubicBezTo>
                      <a:pt x="126" y="53"/>
                      <a:pt x="127" y="53"/>
                      <a:pt x="127" y="55"/>
                    </a:cubicBezTo>
                    <a:cubicBezTo>
                      <a:pt x="128" y="57"/>
                      <a:pt x="126" y="55"/>
                      <a:pt x="124" y="56"/>
                    </a:cubicBezTo>
                    <a:cubicBezTo>
                      <a:pt x="122" y="57"/>
                      <a:pt x="120" y="56"/>
                      <a:pt x="119" y="55"/>
                    </a:cubicBezTo>
                    <a:cubicBezTo>
                      <a:pt x="117" y="55"/>
                      <a:pt x="116" y="57"/>
                      <a:pt x="115" y="56"/>
                    </a:cubicBezTo>
                    <a:cubicBezTo>
                      <a:pt x="114" y="55"/>
                      <a:pt x="113" y="56"/>
                      <a:pt x="112" y="55"/>
                    </a:cubicBezTo>
                    <a:cubicBezTo>
                      <a:pt x="111" y="54"/>
                      <a:pt x="111" y="51"/>
                      <a:pt x="111" y="51"/>
                    </a:cubicBezTo>
                    <a:cubicBezTo>
                      <a:pt x="111" y="52"/>
                      <a:pt x="112" y="48"/>
                      <a:pt x="111" y="49"/>
                    </a:cubicBezTo>
                    <a:cubicBezTo>
                      <a:pt x="109" y="49"/>
                      <a:pt x="108" y="50"/>
                      <a:pt x="107" y="50"/>
                    </a:cubicBezTo>
                    <a:cubicBezTo>
                      <a:pt x="107" y="50"/>
                      <a:pt x="107" y="51"/>
                      <a:pt x="106" y="52"/>
                    </a:cubicBezTo>
                    <a:cubicBezTo>
                      <a:pt x="106" y="53"/>
                      <a:pt x="108" y="57"/>
                      <a:pt x="107" y="57"/>
                    </a:cubicBezTo>
                    <a:cubicBezTo>
                      <a:pt x="106" y="57"/>
                      <a:pt x="104" y="59"/>
                      <a:pt x="103" y="58"/>
                    </a:cubicBezTo>
                    <a:cubicBezTo>
                      <a:pt x="102" y="57"/>
                      <a:pt x="102" y="56"/>
                      <a:pt x="101" y="56"/>
                    </a:cubicBezTo>
                    <a:cubicBezTo>
                      <a:pt x="100" y="57"/>
                      <a:pt x="99" y="58"/>
                      <a:pt x="98" y="57"/>
                    </a:cubicBezTo>
                    <a:cubicBezTo>
                      <a:pt x="96" y="56"/>
                      <a:pt x="94" y="55"/>
                      <a:pt x="94" y="55"/>
                    </a:cubicBezTo>
                    <a:cubicBezTo>
                      <a:pt x="93" y="55"/>
                      <a:pt x="90" y="55"/>
                      <a:pt x="89" y="54"/>
                    </a:cubicBezTo>
                    <a:cubicBezTo>
                      <a:pt x="88" y="52"/>
                      <a:pt x="87" y="52"/>
                      <a:pt x="86" y="52"/>
                    </a:cubicBezTo>
                    <a:cubicBezTo>
                      <a:pt x="85" y="52"/>
                      <a:pt x="84" y="52"/>
                      <a:pt x="83" y="52"/>
                    </a:cubicBezTo>
                    <a:cubicBezTo>
                      <a:pt x="82" y="52"/>
                      <a:pt x="80" y="50"/>
                      <a:pt x="79" y="50"/>
                    </a:cubicBezTo>
                    <a:cubicBezTo>
                      <a:pt x="77" y="49"/>
                      <a:pt x="76" y="50"/>
                      <a:pt x="75" y="50"/>
                    </a:cubicBezTo>
                    <a:cubicBezTo>
                      <a:pt x="73" y="49"/>
                      <a:pt x="74" y="49"/>
                      <a:pt x="72" y="48"/>
                    </a:cubicBezTo>
                    <a:cubicBezTo>
                      <a:pt x="71" y="47"/>
                      <a:pt x="67" y="44"/>
                      <a:pt x="66" y="43"/>
                    </a:cubicBezTo>
                    <a:cubicBezTo>
                      <a:pt x="65" y="42"/>
                      <a:pt x="66" y="42"/>
                      <a:pt x="66" y="40"/>
                    </a:cubicBezTo>
                    <a:cubicBezTo>
                      <a:pt x="67" y="39"/>
                      <a:pt x="66" y="38"/>
                      <a:pt x="67" y="37"/>
                    </a:cubicBezTo>
                    <a:cubicBezTo>
                      <a:pt x="68" y="37"/>
                      <a:pt x="71" y="37"/>
                      <a:pt x="71" y="36"/>
                    </a:cubicBezTo>
                    <a:cubicBezTo>
                      <a:pt x="69" y="35"/>
                      <a:pt x="67" y="34"/>
                      <a:pt x="65" y="32"/>
                    </a:cubicBezTo>
                    <a:cubicBezTo>
                      <a:pt x="64" y="31"/>
                      <a:pt x="64" y="31"/>
                      <a:pt x="63" y="31"/>
                    </a:cubicBezTo>
                    <a:cubicBezTo>
                      <a:pt x="61" y="30"/>
                      <a:pt x="63" y="30"/>
                      <a:pt x="61" y="29"/>
                    </a:cubicBezTo>
                    <a:cubicBezTo>
                      <a:pt x="59" y="28"/>
                      <a:pt x="58" y="29"/>
                      <a:pt x="58" y="28"/>
                    </a:cubicBezTo>
                    <a:cubicBezTo>
                      <a:pt x="58" y="26"/>
                      <a:pt x="59" y="26"/>
                      <a:pt x="57" y="24"/>
                    </a:cubicBezTo>
                    <a:cubicBezTo>
                      <a:pt x="56" y="23"/>
                      <a:pt x="55" y="22"/>
                      <a:pt x="55" y="22"/>
                    </a:cubicBezTo>
                    <a:cubicBezTo>
                      <a:pt x="56" y="21"/>
                      <a:pt x="57" y="21"/>
                      <a:pt x="58" y="22"/>
                    </a:cubicBezTo>
                    <a:cubicBezTo>
                      <a:pt x="59" y="22"/>
                      <a:pt x="62" y="21"/>
                      <a:pt x="62" y="20"/>
                    </a:cubicBezTo>
                    <a:cubicBezTo>
                      <a:pt x="62" y="19"/>
                      <a:pt x="63" y="19"/>
                      <a:pt x="62" y="17"/>
                    </a:cubicBezTo>
                    <a:cubicBezTo>
                      <a:pt x="60" y="16"/>
                      <a:pt x="58" y="15"/>
                      <a:pt x="58" y="14"/>
                    </a:cubicBezTo>
                    <a:cubicBezTo>
                      <a:pt x="59" y="12"/>
                      <a:pt x="61" y="13"/>
                      <a:pt x="62" y="12"/>
                    </a:cubicBezTo>
                    <a:cubicBezTo>
                      <a:pt x="62" y="10"/>
                      <a:pt x="62" y="9"/>
                      <a:pt x="63" y="9"/>
                    </a:cubicBezTo>
                    <a:cubicBezTo>
                      <a:pt x="64" y="8"/>
                      <a:pt x="66" y="8"/>
                      <a:pt x="66" y="6"/>
                    </a:cubicBezTo>
                    <a:cubicBezTo>
                      <a:pt x="66" y="4"/>
                      <a:pt x="66" y="4"/>
                      <a:pt x="65" y="3"/>
                    </a:cubicBezTo>
                    <a:cubicBezTo>
                      <a:pt x="63" y="2"/>
                      <a:pt x="63" y="1"/>
                      <a:pt x="60" y="0"/>
                    </a:cubicBezTo>
                    <a:cubicBezTo>
                      <a:pt x="58" y="0"/>
                      <a:pt x="57" y="1"/>
                      <a:pt x="55" y="2"/>
                    </a:cubicBezTo>
                    <a:cubicBezTo>
                      <a:pt x="54" y="3"/>
                      <a:pt x="55" y="3"/>
                      <a:pt x="53" y="3"/>
                    </a:cubicBezTo>
                    <a:cubicBezTo>
                      <a:pt x="52" y="3"/>
                      <a:pt x="52" y="3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0" y="7"/>
                      <a:pt x="48" y="7"/>
                    </a:cubicBezTo>
                    <a:cubicBezTo>
                      <a:pt x="47" y="7"/>
                      <a:pt x="45" y="7"/>
                      <a:pt x="44" y="8"/>
                    </a:cubicBezTo>
                    <a:cubicBezTo>
                      <a:pt x="43" y="8"/>
                      <a:pt x="43" y="9"/>
                      <a:pt x="41" y="9"/>
                    </a:cubicBezTo>
                    <a:cubicBezTo>
                      <a:pt x="38" y="8"/>
                      <a:pt x="37" y="7"/>
                      <a:pt x="35" y="7"/>
                    </a:cubicBezTo>
                    <a:cubicBezTo>
                      <a:pt x="34" y="7"/>
                      <a:pt x="31" y="7"/>
                      <a:pt x="32" y="9"/>
                    </a:cubicBezTo>
                    <a:cubicBezTo>
                      <a:pt x="32" y="11"/>
                      <a:pt x="32" y="14"/>
                      <a:pt x="32" y="16"/>
                    </a:cubicBezTo>
                    <a:cubicBezTo>
                      <a:pt x="33" y="17"/>
                      <a:pt x="33" y="19"/>
                      <a:pt x="34" y="20"/>
                    </a:cubicBezTo>
                    <a:cubicBezTo>
                      <a:pt x="36" y="20"/>
                      <a:pt x="39" y="23"/>
                      <a:pt x="39" y="23"/>
                    </a:cubicBezTo>
                    <a:cubicBezTo>
                      <a:pt x="38" y="23"/>
                      <a:pt x="35" y="24"/>
                      <a:pt x="35" y="25"/>
                    </a:cubicBezTo>
                    <a:cubicBezTo>
                      <a:pt x="35" y="27"/>
                      <a:pt x="37" y="30"/>
                      <a:pt x="36" y="31"/>
                    </a:cubicBezTo>
                    <a:cubicBezTo>
                      <a:pt x="35" y="31"/>
                      <a:pt x="33" y="32"/>
                      <a:pt x="32" y="33"/>
                    </a:cubicBezTo>
                    <a:cubicBezTo>
                      <a:pt x="32" y="35"/>
                      <a:pt x="33" y="36"/>
                      <a:pt x="31" y="36"/>
                    </a:cubicBezTo>
                    <a:cubicBezTo>
                      <a:pt x="30" y="36"/>
                      <a:pt x="28" y="37"/>
                      <a:pt x="28" y="38"/>
                    </a:cubicBezTo>
                    <a:cubicBezTo>
                      <a:pt x="28" y="39"/>
                      <a:pt x="27" y="42"/>
                      <a:pt x="26" y="42"/>
                    </a:cubicBezTo>
                    <a:cubicBezTo>
                      <a:pt x="24" y="43"/>
                      <a:pt x="22" y="43"/>
                      <a:pt x="22" y="45"/>
                    </a:cubicBezTo>
                    <a:cubicBezTo>
                      <a:pt x="21" y="46"/>
                      <a:pt x="21" y="48"/>
                      <a:pt x="20" y="49"/>
                    </a:cubicBezTo>
                    <a:cubicBezTo>
                      <a:pt x="19" y="50"/>
                      <a:pt x="18" y="50"/>
                      <a:pt x="17" y="50"/>
                    </a:cubicBezTo>
                    <a:cubicBezTo>
                      <a:pt x="16" y="50"/>
                      <a:pt x="15" y="52"/>
                      <a:pt x="14" y="51"/>
                    </a:cubicBezTo>
                    <a:cubicBezTo>
                      <a:pt x="13" y="50"/>
                      <a:pt x="12" y="49"/>
                      <a:pt x="11" y="50"/>
                    </a:cubicBezTo>
                    <a:cubicBezTo>
                      <a:pt x="11" y="50"/>
                      <a:pt x="8" y="53"/>
                      <a:pt x="7" y="54"/>
                    </a:cubicBezTo>
                    <a:cubicBezTo>
                      <a:pt x="6" y="55"/>
                      <a:pt x="7" y="56"/>
                      <a:pt x="9" y="57"/>
                    </a:cubicBezTo>
                    <a:cubicBezTo>
                      <a:pt x="10" y="58"/>
                      <a:pt x="10" y="58"/>
                      <a:pt x="10" y="59"/>
                    </a:cubicBezTo>
                    <a:cubicBezTo>
                      <a:pt x="10" y="60"/>
                      <a:pt x="10" y="62"/>
                      <a:pt x="12" y="63"/>
                    </a:cubicBezTo>
                    <a:cubicBezTo>
                      <a:pt x="13" y="63"/>
                      <a:pt x="14" y="66"/>
                      <a:pt x="14" y="67"/>
                    </a:cubicBezTo>
                    <a:cubicBezTo>
                      <a:pt x="14" y="69"/>
                      <a:pt x="15" y="71"/>
                      <a:pt x="13" y="70"/>
                    </a:cubicBezTo>
                    <a:cubicBezTo>
                      <a:pt x="12" y="69"/>
                      <a:pt x="12" y="70"/>
                      <a:pt x="11" y="70"/>
                    </a:cubicBezTo>
                    <a:cubicBezTo>
                      <a:pt x="10" y="71"/>
                      <a:pt x="8" y="72"/>
                      <a:pt x="7" y="71"/>
                    </a:cubicBezTo>
                    <a:cubicBezTo>
                      <a:pt x="7" y="71"/>
                      <a:pt x="5" y="70"/>
                      <a:pt x="4" y="71"/>
                    </a:cubicBezTo>
                    <a:cubicBezTo>
                      <a:pt x="2" y="72"/>
                      <a:pt x="1" y="73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76"/>
                      <a:pt x="1" y="77"/>
                      <a:pt x="3" y="77"/>
                    </a:cubicBezTo>
                    <a:cubicBezTo>
                      <a:pt x="4" y="78"/>
                      <a:pt x="5" y="79"/>
                      <a:pt x="6" y="79"/>
                    </a:cubicBezTo>
                    <a:cubicBezTo>
                      <a:pt x="8" y="79"/>
                      <a:pt x="8" y="79"/>
                      <a:pt x="10" y="79"/>
                    </a:cubicBezTo>
                    <a:cubicBezTo>
                      <a:pt x="12" y="79"/>
                      <a:pt x="12" y="79"/>
                      <a:pt x="11" y="79"/>
                    </a:cubicBezTo>
                    <a:cubicBezTo>
                      <a:pt x="10" y="80"/>
                      <a:pt x="9" y="82"/>
                      <a:pt x="7" y="82"/>
                    </a:cubicBezTo>
                    <a:cubicBezTo>
                      <a:pt x="6" y="82"/>
                      <a:pt x="5" y="82"/>
                      <a:pt x="4" y="81"/>
                    </a:cubicBezTo>
                    <a:cubicBezTo>
                      <a:pt x="4" y="81"/>
                      <a:pt x="4" y="82"/>
                      <a:pt x="4" y="83"/>
                    </a:cubicBezTo>
                    <a:cubicBezTo>
                      <a:pt x="4" y="84"/>
                      <a:pt x="9" y="88"/>
                      <a:pt x="10" y="89"/>
                    </a:cubicBezTo>
                    <a:cubicBezTo>
                      <a:pt x="12" y="91"/>
                      <a:pt x="13" y="92"/>
                      <a:pt x="15" y="92"/>
                    </a:cubicBezTo>
                    <a:cubicBezTo>
                      <a:pt x="17" y="91"/>
                      <a:pt x="18" y="90"/>
                      <a:pt x="20" y="89"/>
                    </a:cubicBezTo>
                    <a:cubicBezTo>
                      <a:pt x="21" y="88"/>
                      <a:pt x="23" y="88"/>
                      <a:pt x="22" y="87"/>
                    </a:cubicBezTo>
                    <a:cubicBezTo>
                      <a:pt x="21" y="86"/>
                      <a:pt x="20" y="86"/>
                      <a:pt x="21" y="85"/>
                    </a:cubicBezTo>
                    <a:cubicBezTo>
                      <a:pt x="22" y="84"/>
                      <a:pt x="22" y="85"/>
                      <a:pt x="22" y="84"/>
                    </a:cubicBezTo>
                    <a:cubicBezTo>
                      <a:pt x="22" y="83"/>
                      <a:pt x="22" y="83"/>
                      <a:pt x="23" y="83"/>
                    </a:cubicBezTo>
                    <a:cubicBezTo>
                      <a:pt x="24" y="83"/>
                      <a:pt x="25" y="83"/>
                      <a:pt x="24" y="83"/>
                    </a:cubicBezTo>
                    <a:cubicBezTo>
                      <a:pt x="23" y="84"/>
                      <a:pt x="24" y="85"/>
                      <a:pt x="24" y="84"/>
                    </a:cubicBezTo>
                    <a:cubicBezTo>
                      <a:pt x="25" y="84"/>
                      <a:pt x="25" y="85"/>
                      <a:pt x="24" y="85"/>
                    </a:cubicBezTo>
                    <a:cubicBezTo>
                      <a:pt x="24" y="86"/>
                      <a:pt x="23" y="86"/>
                      <a:pt x="24" y="86"/>
                    </a:cubicBezTo>
                    <a:cubicBezTo>
                      <a:pt x="25" y="86"/>
                      <a:pt x="25" y="86"/>
                      <a:pt x="24" y="87"/>
                    </a:cubicBezTo>
                    <a:cubicBezTo>
                      <a:pt x="24" y="88"/>
                      <a:pt x="22" y="88"/>
                      <a:pt x="24" y="89"/>
                    </a:cubicBezTo>
                    <a:cubicBezTo>
                      <a:pt x="26" y="90"/>
                      <a:pt x="26" y="90"/>
                      <a:pt x="26" y="91"/>
                    </a:cubicBezTo>
                    <a:cubicBezTo>
                      <a:pt x="26" y="92"/>
                      <a:pt x="25" y="93"/>
                      <a:pt x="25" y="94"/>
                    </a:cubicBezTo>
                    <a:cubicBezTo>
                      <a:pt x="25" y="95"/>
                      <a:pt x="23" y="95"/>
                      <a:pt x="25" y="97"/>
                    </a:cubicBezTo>
                    <a:cubicBezTo>
                      <a:pt x="26" y="99"/>
                      <a:pt x="25" y="102"/>
                      <a:pt x="25" y="104"/>
                    </a:cubicBezTo>
                    <a:cubicBezTo>
                      <a:pt x="26" y="107"/>
                      <a:pt x="25" y="107"/>
                      <a:pt x="25" y="109"/>
                    </a:cubicBezTo>
                    <a:cubicBezTo>
                      <a:pt x="25" y="110"/>
                      <a:pt x="25" y="113"/>
                      <a:pt x="25" y="112"/>
                    </a:cubicBezTo>
                    <a:cubicBezTo>
                      <a:pt x="26" y="111"/>
                      <a:pt x="26" y="108"/>
                      <a:pt x="26" y="110"/>
                    </a:cubicBezTo>
                    <a:cubicBezTo>
                      <a:pt x="27" y="111"/>
                      <a:pt x="28" y="117"/>
                      <a:pt x="29" y="119"/>
                    </a:cubicBezTo>
                    <a:cubicBezTo>
                      <a:pt x="31" y="121"/>
                      <a:pt x="34" y="128"/>
                      <a:pt x="35" y="132"/>
                    </a:cubicBezTo>
                    <a:cubicBezTo>
                      <a:pt x="35" y="137"/>
                      <a:pt x="35" y="137"/>
                      <a:pt x="37" y="140"/>
                    </a:cubicBezTo>
                    <a:cubicBezTo>
                      <a:pt x="40" y="143"/>
                      <a:pt x="41" y="146"/>
                      <a:pt x="43" y="150"/>
                    </a:cubicBezTo>
                    <a:cubicBezTo>
                      <a:pt x="44" y="154"/>
                      <a:pt x="43" y="155"/>
                      <a:pt x="44" y="157"/>
                    </a:cubicBezTo>
                    <a:cubicBezTo>
                      <a:pt x="46" y="159"/>
                      <a:pt x="46" y="161"/>
                      <a:pt x="48" y="163"/>
                    </a:cubicBezTo>
                    <a:cubicBezTo>
                      <a:pt x="50" y="164"/>
                      <a:pt x="54" y="162"/>
                      <a:pt x="54" y="160"/>
                    </a:cubicBezTo>
                    <a:cubicBezTo>
                      <a:pt x="55" y="158"/>
                      <a:pt x="55" y="158"/>
                      <a:pt x="56" y="156"/>
                    </a:cubicBezTo>
                    <a:cubicBezTo>
                      <a:pt x="57" y="155"/>
                      <a:pt x="58" y="154"/>
                      <a:pt x="59" y="153"/>
                    </a:cubicBezTo>
                    <a:cubicBezTo>
                      <a:pt x="61" y="152"/>
                      <a:pt x="63" y="152"/>
                      <a:pt x="63" y="150"/>
                    </a:cubicBezTo>
                    <a:cubicBezTo>
                      <a:pt x="63" y="149"/>
                      <a:pt x="62" y="146"/>
                      <a:pt x="62" y="144"/>
                    </a:cubicBezTo>
                    <a:cubicBezTo>
                      <a:pt x="62" y="142"/>
                      <a:pt x="64" y="140"/>
                      <a:pt x="65" y="138"/>
                    </a:cubicBezTo>
                    <a:cubicBezTo>
                      <a:pt x="66" y="136"/>
                      <a:pt x="66" y="135"/>
                      <a:pt x="65" y="133"/>
                    </a:cubicBezTo>
                    <a:cubicBezTo>
                      <a:pt x="65" y="131"/>
                      <a:pt x="63" y="125"/>
                      <a:pt x="64" y="124"/>
                    </a:cubicBezTo>
                    <a:cubicBezTo>
                      <a:pt x="64" y="122"/>
                      <a:pt x="66" y="120"/>
                      <a:pt x="67" y="120"/>
                    </a:cubicBezTo>
                    <a:cubicBezTo>
                      <a:pt x="68" y="119"/>
                      <a:pt x="69" y="119"/>
                      <a:pt x="71" y="118"/>
                    </a:cubicBezTo>
                    <a:cubicBezTo>
                      <a:pt x="73" y="117"/>
                      <a:pt x="75" y="117"/>
                      <a:pt x="76" y="116"/>
                    </a:cubicBezTo>
                    <a:cubicBezTo>
                      <a:pt x="77" y="115"/>
                      <a:pt x="76" y="114"/>
                      <a:pt x="77" y="113"/>
                    </a:cubicBezTo>
                    <a:cubicBezTo>
                      <a:pt x="79" y="112"/>
                      <a:pt x="81" y="110"/>
                      <a:pt x="83" y="108"/>
                    </a:cubicBezTo>
                    <a:cubicBezTo>
                      <a:pt x="85" y="106"/>
                      <a:pt x="89" y="102"/>
                      <a:pt x="90" y="101"/>
                    </a:cubicBezTo>
                    <a:cubicBezTo>
                      <a:pt x="92" y="99"/>
                      <a:pt x="92" y="98"/>
                      <a:pt x="94" y="97"/>
                    </a:cubicBezTo>
                    <a:cubicBezTo>
                      <a:pt x="97" y="97"/>
                      <a:pt x="100" y="94"/>
                      <a:pt x="101" y="92"/>
                    </a:cubicBezTo>
                    <a:cubicBezTo>
                      <a:pt x="101" y="90"/>
                      <a:pt x="99" y="89"/>
                      <a:pt x="101" y="88"/>
                    </a:cubicBezTo>
                    <a:cubicBezTo>
                      <a:pt x="102" y="87"/>
                      <a:pt x="104" y="87"/>
                      <a:pt x="106" y="85"/>
                    </a:cubicBezTo>
                    <a:cubicBezTo>
                      <a:pt x="107" y="83"/>
                      <a:pt x="109" y="81"/>
                      <a:pt x="108" y="82"/>
                    </a:cubicBezTo>
                    <a:cubicBezTo>
                      <a:pt x="107" y="84"/>
                      <a:pt x="106" y="85"/>
                      <a:pt x="107" y="85"/>
                    </a:cubicBezTo>
                    <a:cubicBezTo>
                      <a:pt x="108" y="85"/>
                      <a:pt x="107" y="87"/>
                      <a:pt x="109" y="85"/>
                    </a:cubicBezTo>
                    <a:cubicBezTo>
                      <a:pt x="111" y="83"/>
                      <a:pt x="111" y="84"/>
                      <a:pt x="111" y="85"/>
                    </a:cubicBezTo>
                    <a:cubicBezTo>
                      <a:pt x="111" y="85"/>
                      <a:pt x="111" y="86"/>
                      <a:pt x="112" y="86"/>
                    </a:cubicBezTo>
                    <a:cubicBezTo>
                      <a:pt x="112" y="84"/>
                      <a:pt x="113" y="81"/>
                      <a:pt x="111" y="79"/>
                    </a:cubicBezTo>
                    <a:cubicBezTo>
                      <a:pt x="110" y="77"/>
                      <a:pt x="106" y="71"/>
                      <a:pt x="107" y="70"/>
                    </a:cubicBezTo>
                    <a:cubicBezTo>
                      <a:pt x="107" y="69"/>
                      <a:pt x="107" y="67"/>
                      <a:pt x="109" y="66"/>
                    </a:cubicBezTo>
                    <a:cubicBezTo>
                      <a:pt x="110" y="65"/>
                      <a:pt x="113" y="66"/>
                      <a:pt x="111" y="64"/>
                    </a:cubicBezTo>
                    <a:cubicBezTo>
                      <a:pt x="109" y="62"/>
                      <a:pt x="107" y="61"/>
                      <a:pt x="108" y="60"/>
                    </a:cubicBezTo>
                    <a:cubicBezTo>
                      <a:pt x="109" y="59"/>
                      <a:pt x="109" y="58"/>
                      <a:pt x="111" y="59"/>
                    </a:cubicBezTo>
                    <a:cubicBezTo>
                      <a:pt x="113" y="61"/>
                      <a:pt x="114" y="61"/>
                      <a:pt x="114" y="61"/>
                    </a:cubicBezTo>
                    <a:cubicBezTo>
                      <a:pt x="115" y="61"/>
                      <a:pt x="115" y="63"/>
                      <a:pt x="115" y="64"/>
                    </a:cubicBezTo>
                    <a:cubicBezTo>
                      <a:pt x="116" y="66"/>
                      <a:pt x="121" y="67"/>
                      <a:pt x="122" y="66"/>
                    </a:cubicBezTo>
                    <a:cubicBezTo>
                      <a:pt x="124" y="65"/>
                      <a:pt x="125" y="66"/>
                      <a:pt x="126" y="66"/>
                    </a:cubicBezTo>
                    <a:cubicBezTo>
                      <a:pt x="127" y="66"/>
                      <a:pt x="129" y="66"/>
                      <a:pt x="129" y="67"/>
                    </a:cubicBezTo>
                    <a:cubicBezTo>
                      <a:pt x="129" y="68"/>
                      <a:pt x="128" y="70"/>
                      <a:pt x="126" y="71"/>
                    </a:cubicBezTo>
                    <a:cubicBezTo>
                      <a:pt x="125" y="72"/>
                      <a:pt x="124" y="72"/>
                      <a:pt x="123" y="73"/>
                    </a:cubicBezTo>
                    <a:cubicBezTo>
                      <a:pt x="122" y="74"/>
                      <a:pt x="124" y="78"/>
                      <a:pt x="124" y="78"/>
                    </a:cubicBezTo>
                    <a:cubicBezTo>
                      <a:pt x="124" y="78"/>
                      <a:pt x="126" y="76"/>
                      <a:pt x="126" y="75"/>
                    </a:cubicBezTo>
                    <a:cubicBezTo>
                      <a:pt x="126" y="74"/>
                      <a:pt x="128" y="74"/>
                      <a:pt x="128" y="75"/>
                    </a:cubicBezTo>
                    <a:cubicBezTo>
                      <a:pt x="128" y="76"/>
                      <a:pt x="128" y="78"/>
                      <a:pt x="129" y="79"/>
                    </a:cubicBezTo>
                    <a:cubicBezTo>
                      <a:pt x="129" y="80"/>
                      <a:pt x="129" y="82"/>
                      <a:pt x="130" y="84"/>
                    </a:cubicBezTo>
                    <a:cubicBezTo>
                      <a:pt x="130" y="84"/>
                      <a:pt x="130" y="84"/>
                      <a:pt x="130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1" name="Freeform 682">
                <a:extLst>
                  <a:ext uri="{FF2B5EF4-FFF2-40B4-BE49-F238E27FC236}">
                    <a16:creationId xmlns:a16="http://schemas.microsoft.com/office/drawing/2014/main" id="{6F1EAB37-004C-4816-89C2-B3A7A87544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5" y="-308"/>
                <a:ext cx="122" cy="289"/>
              </a:xfrm>
              <a:custGeom>
                <a:avLst/>
                <a:gdLst>
                  <a:gd name="T0" fmla="*/ 41 w 46"/>
                  <a:gd name="T1" fmla="*/ 41 h 108"/>
                  <a:gd name="T2" fmla="*/ 37 w 46"/>
                  <a:gd name="T3" fmla="*/ 38 h 108"/>
                  <a:gd name="T4" fmla="*/ 35 w 46"/>
                  <a:gd name="T5" fmla="*/ 32 h 108"/>
                  <a:gd name="T6" fmla="*/ 35 w 46"/>
                  <a:gd name="T7" fmla="*/ 27 h 108"/>
                  <a:gd name="T8" fmla="*/ 27 w 46"/>
                  <a:gd name="T9" fmla="*/ 27 h 108"/>
                  <a:gd name="T10" fmla="*/ 28 w 46"/>
                  <a:gd name="T11" fmla="*/ 22 h 108"/>
                  <a:gd name="T12" fmla="*/ 33 w 46"/>
                  <a:gd name="T13" fmla="*/ 17 h 108"/>
                  <a:gd name="T14" fmla="*/ 33 w 46"/>
                  <a:gd name="T15" fmla="*/ 10 h 108"/>
                  <a:gd name="T16" fmla="*/ 33 w 46"/>
                  <a:gd name="T17" fmla="*/ 6 h 108"/>
                  <a:gd name="T18" fmla="*/ 28 w 46"/>
                  <a:gd name="T19" fmla="*/ 1 h 108"/>
                  <a:gd name="T20" fmla="*/ 26 w 46"/>
                  <a:gd name="T21" fmla="*/ 4 h 108"/>
                  <a:gd name="T22" fmla="*/ 24 w 46"/>
                  <a:gd name="T23" fmla="*/ 9 h 108"/>
                  <a:gd name="T24" fmla="*/ 18 w 46"/>
                  <a:gd name="T25" fmla="*/ 11 h 108"/>
                  <a:gd name="T26" fmla="*/ 14 w 46"/>
                  <a:gd name="T27" fmla="*/ 17 h 108"/>
                  <a:gd name="T28" fmla="*/ 11 w 46"/>
                  <a:gd name="T29" fmla="*/ 26 h 108"/>
                  <a:gd name="T30" fmla="*/ 6 w 46"/>
                  <a:gd name="T31" fmla="*/ 33 h 108"/>
                  <a:gd name="T32" fmla="*/ 3 w 46"/>
                  <a:gd name="T33" fmla="*/ 39 h 108"/>
                  <a:gd name="T34" fmla="*/ 3 w 46"/>
                  <a:gd name="T35" fmla="*/ 39 h 108"/>
                  <a:gd name="T36" fmla="*/ 0 w 46"/>
                  <a:gd name="T37" fmla="*/ 44 h 108"/>
                  <a:gd name="T38" fmla="*/ 5 w 46"/>
                  <a:gd name="T39" fmla="*/ 51 h 108"/>
                  <a:gd name="T40" fmla="*/ 8 w 46"/>
                  <a:gd name="T41" fmla="*/ 55 h 108"/>
                  <a:gd name="T42" fmla="*/ 10 w 46"/>
                  <a:gd name="T43" fmla="*/ 57 h 108"/>
                  <a:gd name="T44" fmla="*/ 11 w 46"/>
                  <a:gd name="T45" fmla="*/ 73 h 108"/>
                  <a:gd name="T46" fmla="*/ 13 w 46"/>
                  <a:gd name="T47" fmla="*/ 71 h 108"/>
                  <a:gd name="T48" fmla="*/ 14 w 46"/>
                  <a:gd name="T49" fmla="*/ 73 h 108"/>
                  <a:gd name="T50" fmla="*/ 15 w 46"/>
                  <a:gd name="T51" fmla="*/ 73 h 108"/>
                  <a:gd name="T52" fmla="*/ 18 w 46"/>
                  <a:gd name="T53" fmla="*/ 73 h 108"/>
                  <a:gd name="T54" fmla="*/ 24 w 46"/>
                  <a:gd name="T55" fmla="*/ 68 h 108"/>
                  <a:gd name="T56" fmla="*/ 25 w 46"/>
                  <a:gd name="T57" fmla="*/ 70 h 108"/>
                  <a:gd name="T58" fmla="*/ 30 w 46"/>
                  <a:gd name="T59" fmla="*/ 86 h 108"/>
                  <a:gd name="T60" fmla="*/ 34 w 46"/>
                  <a:gd name="T61" fmla="*/ 91 h 108"/>
                  <a:gd name="T62" fmla="*/ 33 w 46"/>
                  <a:gd name="T63" fmla="*/ 94 h 108"/>
                  <a:gd name="T64" fmla="*/ 34 w 46"/>
                  <a:gd name="T65" fmla="*/ 95 h 108"/>
                  <a:gd name="T66" fmla="*/ 33 w 46"/>
                  <a:gd name="T67" fmla="*/ 99 h 108"/>
                  <a:gd name="T68" fmla="*/ 33 w 46"/>
                  <a:gd name="T69" fmla="*/ 102 h 108"/>
                  <a:gd name="T70" fmla="*/ 32 w 46"/>
                  <a:gd name="T71" fmla="*/ 108 h 108"/>
                  <a:gd name="T72" fmla="*/ 38 w 46"/>
                  <a:gd name="T73" fmla="*/ 99 h 108"/>
                  <a:gd name="T74" fmla="*/ 37 w 46"/>
                  <a:gd name="T75" fmla="*/ 90 h 108"/>
                  <a:gd name="T76" fmla="*/ 31 w 46"/>
                  <a:gd name="T77" fmla="*/ 81 h 108"/>
                  <a:gd name="T78" fmla="*/ 32 w 46"/>
                  <a:gd name="T79" fmla="*/ 74 h 108"/>
                  <a:gd name="T80" fmla="*/ 33 w 46"/>
                  <a:gd name="T81" fmla="*/ 69 h 108"/>
                  <a:gd name="T82" fmla="*/ 27 w 46"/>
                  <a:gd name="T83" fmla="*/ 61 h 108"/>
                  <a:gd name="T84" fmla="*/ 30 w 46"/>
                  <a:gd name="T85" fmla="*/ 53 h 108"/>
                  <a:gd name="T86" fmla="*/ 35 w 46"/>
                  <a:gd name="T87" fmla="*/ 51 h 108"/>
                  <a:gd name="T88" fmla="*/ 42 w 46"/>
                  <a:gd name="T89" fmla="*/ 48 h 108"/>
                  <a:gd name="T90" fmla="*/ 46 w 46"/>
                  <a:gd name="T91" fmla="*/ 4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" h="108">
                    <a:moveTo>
                      <a:pt x="44" y="42"/>
                    </a:moveTo>
                    <a:cubicBezTo>
                      <a:pt x="43" y="42"/>
                      <a:pt x="42" y="43"/>
                      <a:pt x="41" y="41"/>
                    </a:cubicBezTo>
                    <a:cubicBezTo>
                      <a:pt x="41" y="39"/>
                      <a:pt x="43" y="40"/>
                      <a:pt x="41" y="39"/>
                    </a:cubicBezTo>
                    <a:cubicBezTo>
                      <a:pt x="38" y="39"/>
                      <a:pt x="37" y="39"/>
                      <a:pt x="37" y="38"/>
                    </a:cubicBezTo>
                    <a:cubicBezTo>
                      <a:pt x="37" y="38"/>
                      <a:pt x="40" y="33"/>
                      <a:pt x="38" y="33"/>
                    </a:cubicBezTo>
                    <a:cubicBezTo>
                      <a:pt x="37" y="33"/>
                      <a:pt x="35" y="33"/>
                      <a:pt x="35" y="32"/>
                    </a:cubicBezTo>
                    <a:cubicBezTo>
                      <a:pt x="34" y="31"/>
                      <a:pt x="33" y="30"/>
                      <a:pt x="34" y="29"/>
                    </a:cubicBezTo>
                    <a:cubicBezTo>
                      <a:pt x="35" y="28"/>
                      <a:pt x="37" y="27"/>
                      <a:pt x="35" y="27"/>
                    </a:cubicBezTo>
                    <a:cubicBezTo>
                      <a:pt x="34" y="27"/>
                      <a:pt x="31" y="27"/>
                      <a:pt x="30" y="27"/>
                    </a:cubicBezTo>
                    <a:cubicBezTo>
                      <a:pt x="29" y="27"/>
                      <a:pt x="26" y="29"/>
                      <a:pt x="27" y="27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4"/>
                      <a:pt x="27" y="24"/>
                      <a:pt x="28" y="22"/>
                    </a:cubicBezTo>
                    <a:cubicBezTo>
                      <a:pt x="29" y="21"/>
                      <a:pt x="29" y="21"/>
                      <a:pt x="31" y="20"/>
                    </a:cubicBezTo>
                    <a:cubicBezTo>
                      <a:pt x="32" y="18"/>
                      <a:pt x="32" y="18"/>
                      <a:pt x="33" y="17"/>
                    </a:cubicBezTo>
                    <a:cubicBezTo>
                      <a:pt x="34" y="16"/>
                      <a:pt x="34" y="14"/>
                      <a:pt x="34" y="13"/>
                    </a:cubicBezTo>
                    <a:cubicBezTo>
                      <a:pt x="34" y="11"/>
                      <a:pt x="33" y="11"/>
                      <a:pt x="33" y="10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7"/>
                      <a:pt x="34" y="6"/>
                      <a:pt x="33" y="6"/>
                    </a:cubicBezTo>
                    <a:cubicBezTo>
                      <a:pt x="32" y="6"/>
                      <a:pt x="32" y="7"/>
                      <a:pt x="31" y="6"/>
                    </a:cubicBezTo>
                    <a:cubicBezTo>
                      <a:pt x="31" y="4"/>
                      <a:pt x="30" y="0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2"/>
                      <a:pt x="27" y="4"/>
                      <a:pt x="26" y="4"/>
                    </a:cubicBezTo>
                    <a:cubicBezTo>
                      <a:pt x="25" y="5"/>
                      <a:pt x="24" y="4"/>
                      <a:pt x="24" y="6"/>
                    </a:cubicBezTo>
                    <a:cubicBezTo>
                      <a:pt x="25" y="9"/>
                      <a:pt x="25" y="10"/>
                      <a:pt x="24" y="9"/>
                    </a:cubicBezTo>
                    <a:cubicBezTo>
                      <a:pt x="23" y="8"/>
                      <a:pt x="24" y="7"/>
                      <a:pt x="22" y="7"/>
                    </a:cubicBezTo>
                    <a:cubicBezTo>
                      <a:pt x="21" y="8"/>
                      <a:pt x="20" y="10"/>
                      <a:pt x="18" y="11"/>
                    </a:cubicBezTo>
                    <a:cubicBezTo>
                      <a:pt x="16" y="12"/>
                      <a:pt x="15" y="12"/>
                      <a:pt x="15" y="14"/>
                    </a:cubicBezTo>
                    <a:cubicBezTo>
                      <a:pt x="15" y="15"/>
                      <a:pt x="15" y="16"/>
                      <a:pt x="14" y="17"/>
                    </a:cubicBezTo>
                    <a:cubicBezTo>
                      <a:pt x="14" y="19"/>
                      <a:pt x="13" y="19"/>
                      <a:pt x="13" y="21"/>
                    </a:cubicBezTo>
                    <a:cubicBezTo>
                      <a:pt x="13" y="22"/>
                      <a:pt x="12" y="24"/>
                      <a:pt x="11" y="26"/>
                    </a:cubicBezTo>
                    <a:cubicBezTo>
                      <a:pt x="10" y="29"/>
                      <a:pt x="8" y="27"/>
                      <a:pt x="8" y="27"/>
                    </a:cubicBezTo>
                    <a:cubicBezTo>
                      <a:pt x="7" y="27"/>
                      <a:pt x="6" y="32"/>
                      <a:pt x="6" y="33"/>
                    </a:cubicBezTo>
                    <a:cubicBezTo>
                      <a:pt x="5" y="34"/>
                      <a:pt x="6" y="38"/>
                      <a:pt x="5" y="39"/>
                    </a:cubicBezTo>
                    <a:cubicBezTo>
                      <a:pt x="5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40"/>
                      <a:pt x="3" y="41"/>
                      <a:pt x="2" y="42"/>
                    </a:cubicBezTo>
                    <a:cubicBezTo>
                      <a:pt x="2" y="43"/>
                      <a:pt x="1" y="43"/>
                      <a:pt x="0" y="44"/>
                    </a:cubicBezTo>
                    <a:cubicBezTo>
                      <a:pt x="0" y="45"/>
                      <a:pt x="1" y="46"/>
                      <a:pt x="2" y="47"/>
                    </a:cubicBezTo>
                    <a:cubicBezTo>
                      <a:pt x="3" y="49"/>
                      <a:pt x="5" y="52"/>
                      <a:pt x="5" y="51"/>
                    </a:cubicBezTo>
                    <a:cubicBezTo>
                      <a:pt x="5" y="50"/>
                      <a:pt x="3" y="48"/>
                      <a:pt x="5" y="49"/>
                    </a:cubicBezTo>
                    <a:cubicBezTo>
                      <a:pt x="6" y="50"/>
                      <a:pt x="9" y="54"/>
                      <a:pt x="8" y="55"/>
                    </a:cubicBezTo>
                    <a:cubicBezTo>
                      <a:pt x="8" y="57"/>
                      <a:pt x="7" y="59"/>
                      <a:pt x="8" y="58"/>
                    </a:cubicBezTo>
                    <a:cubicBezTo>
                      <a:pt x="8" y="57"/>
                      <a:pt x="9" y="56"/>
                      <a:pt x="10" y="57"/>
                    </a:cubicBezTo>
                    <a:cubicBezTo>
                      <a:pt x="11" y="59"/>
                      <a:pt x="13" y="63"/>
                      <a:pt x="12" y="65"/>
                    </a:cubicBezTo>
                    <a:cubicBezTo>
                      <a:pt x="11" y="67"/>
                      <a:pt x="11" y="72"/>
                      <a:pt x="11" y="73"/>
                    </a:cubicBezTo>
                    <a:cubicBezTo>
                      <a:pt x="11" y="74"/>
                      <a:pt x="11" y="75"/>
                      <a:pt x="12" y="73"/>
                    </a:cubicBezTo>
                    <a:cubicBezTo>
                      <a:pt x="12" y="72"/>
                      <a:pt x="13" y="70"/>
                      <a:pt x="13" y="71"/>
                    </a:cubicBezTo>
                    <a:cubicBezTo>
                      <a:pt x="12" y="73"/>
                      <a:pt x="12" y="75"/>
                      <a:pt x="12" y="74"/>
                    </a:cubicBezTo>
                    <a:cubicBezTo>
                      <a:pt x="13" y="74"/>
                      <a:pt x="13" y="72"/>
                      <a:pt x="14" y="73"/>
                    </a:cubicBezTo>
                    <a:cubicBezTo>
                      <a:pt x="14" y="74"/>
                      <a:pt x="14" y="76"/>
                      <a:pt x="14" y="75"/>
                    </a:cubicBezTo>
                    <a:cubicBezTo>
                      <a:pt x="15" y="74"/>
                      <a:pt x="16" y="72"/>
                      <a:pt x="15" y="73"/>
                    </a:cubicBezTo>
                    <a:cubicBezTo>
                      <a:pt x="15" y="74"/>
                      <a:pt x="15" y="75"/>
                      <a:pt x="16" y="74"/>
                    </a:cubicBezTo>
                    <a:cubicBezTo>
                      <a:pt x="18" y="73"/>
                      <a:pt x="16" y="74"/>
                      <a:pt x="18" y="73"/>
                    </a:cubicBezTo>
                    <a:cubicBezTo>
                      <a:pt x="20" y="72"/>
                      <a:pt x="21" y="72"/>
                      <a:pt x="22" y="71"/>
                    </a:cubicBezTo>
                    <a:cubicBezTo>
                      <a:pt x="23" y="70"/>
                      <a:pt x="24" y="69"/>
                      <a:pt x="24" y="68"/>
                    </a:cubicBezTo>
                    <a:cubicBezTo>
                      <a:pt x="24" y="67"/>
                      <a:pt x="24" y="67"/>
                      <a:pt x="24" y="68"/>
                    </a:cubicBezTo>
                    <a:cubicBezTo>
                      <a:pt x="25" y="69"/>
                      <a:pt x="24" y="70"/>
                      <a:pt x="25" y="70"/>
                    </a:cubicBezTo>
                    <a:cubicBezTo>
                      <a:pt x="26" y="70"/>
                      <a:pt x="27" y="70"/>
                      <a:pt x="27" y="72"/>
                    </a:cubicBezTo>
                    <a:cubicBezTo>
                      <a:pt x="27" y="73"/>
                      <a:pt x="28" y="84"/>
                      <a:pt x="30" y="86"/>
                    </a:cubicBezTo>
                    <a:cubicBezTo>
                      <a:pt x="32" y="89"/>
                      <a:pt x="32" y="88"/>
                      <a:pt x="32" y="89"/>
                    </a:cubicBezTo>
                    <a:cubicBezTo>
                      <a:pt x="32" y="90"/>
                      <a:pt x="34" y="92"/>
                      <a:pt x="34" y="91"/>
                    </a:cubicBezTo>
                    <a:cubicBezTo>
                      <a:pt x="34" y="90"/>
                      <a:pt x="34" y="91"/>
                      <a:pt x="34" y="92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3" y="95"/>
                      <a:pt x="34" y="95"/>
                      <a:pt x="34" y="94"/>
                    </a:cubicBezTo>
                    <a:cubicBezTo>
                      <a:pt x="34" y="94"/>
                      <a:pt x="34" y="95"/>
                      <a:pt x="34" y="95"/>
                    </a:cubicBezTo>
                    <a:cubicBezTo>
                      <a:pt x="33" y="96"/>
                      <a:pt x="32" y="97"/>
                      <a:pt x="32" y="98"/>
                    </a:cubicBezTo>
                    <a:cubicBezTo>
                      <a:pt x="32" y="99"/>
                      <a:pt x="33" y="99"/>
                      <a:pt x="33" y="99"/>
                    </a:cubicBezTo>
                    <a:cubicBezTo>
                      <a:pt x="33" y="98"/>
                      <a:pt x="35" y="98"/>
                      <a:pt x="34" y="99"/>
                    </a:cubicBezTo>
                    <a:cubicBezTo>
                      <a:pt x="34" y="99"/>
                      <a:pt x="34" y="101"/>
                      <a:pt x="33" y="102"/>
                    </a:cubicBezTo>
                    <a:cubicBezTo>
                      <a:pt x="33" y="103"/>
                      <a:pt x="32" y="103"/>
                      <a:pt x="32" y="104"/>
                    </a:cubicBezTo>
                    <a:cubicBezTo>
                      <a:pt x="32" y="105"/>
                      <a:pt x="32" y="106"/>
                      <a:pt x="32" y="108"/>
                    </a:cubicBezTo>
                    <a:cubicBezTo>
                      <a:pt x="34" y="107"/>
                      <a:pt x="34" y="104"/>
                      <a:pt x="35" y="103"/>
                    </a:cubicBezTo>
                    <a:cubicBezTo>
                      <a:pt x="36" y="103"/>
                      <a:pt x="37" y="100"/>
                      <a:pt x="38" y="99"/>
                    </a:cubicBezTo>
                    <a:cubicBezTo>
                      <a:pt x="39" y="97"/>
                      <a:pt x="38" y="95"/>
                      <a:pt x="37" y="94"/>
                    </a:cubicBezTo>
                    <a:cubicBezTo>
                      <a:pt x="36" y="92"/>
                      <a:pt x="36" y="92"/>
                      <a:pt x="37" y="90"/>
                    </a:cubicBezTo>
                    <a:cubicBezTo>
                      <a:pt x="37" y="88"/>
                      <a:pt x="36" y="87"/>
                      <a:pt x="35" y="86"/>
                    </a:cubicBezTo>
                    <a:cubicBezTo>
                      <a:pt x="34" y="85"/>
                      <a:pt x="33" y="82"/>
                      <a:pt x="31" y="81"/>
                    </a:cubicBezTo>
                    <a:cubicBezTo>
                      <a:pt x="30" y="79"/>
                      <a:pt x="32" y="78"/>
                      <a:pt x="33" y="77"/>
                    </a:cubicBezTo>
                    <a:cubicBezTo>
                      <a:pt x="34" y="76"/>
                      <a:pt x="32" y="76"/>
                      <a:pt x="32" y="74"/>
                    </a:cubicBezTo>
                    <a:cubicBezTo>
                      <a:pt x="32" y="73"/>
                      <a:pt x="33" y="74"/>
                      <a:pt x="34" y="72"/>
                    </a:cubicBezTo>
                    <a:cubicBezTo>
                      <a:pt x="34" y="71"/>
                      <a:pt x="33" y="70"/>
                      <a:pt x="33" y="69"/>
                    </a:cubicBezTo>
                    <a:cubicBezTo>
                      <a:pt x="32" y="67"/>
                      <a:pt x="29" y="65"/>
                      <a:pt x="28" y="64"/>
                    </a:cubicBezTo>
                    <a:cubicBezTo>
                      <a:pt x="27" y="63"/>
                      <a:pt x="28" y="62"/>
                      <a:pt x="27" y="61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8" y="55"/>
                      <a:pt x="29" y="53"/>
                      <a:pt x="30" y="53"/>
                    </a:cubicBezTo>
                    <a:cubicBezTo>
                      <a:pt x="31" y="52"/>
                      <a:pt x="31" y="52"/>
                      <a:pt x="32" y="52"/>
                    </a:cubicBezTo>
                    <a:cubicBezTo>
                      <a:pt x="34" y="52"/>
                      <a:pt x="34" y="52"/>
                      <a:pt x="35" y="51"/>
                    </a:cubicBezTo>
                    <a:cubicBezTo>
                      <a:pt x="36" y="50"/>
                      <a:pt x="37" y="49"/>
                      <a:pt x="38" y="48"/>
                    </a:cubicBezTo>
                    <a:cubicBezTo>
                      <a:pt x="39" y="48"/>
                      <a:pt x="41" y="48"/>
                      <a:pt x="42" y="48"/>
                    </a:cubicBezTo>
                    <a:cubicBezTo>
                      <a:pt x="43" y="47"/>
                      <a:pt x="43" y="46"/>
                      <a:pt x="44" y="45"/>
                    </a:cubicBezTo>
                    <a:cubicBezTo>
                      <a:pt x="45" y="44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4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2" name="Freeform 683">
                <a:extLst>
                  <a:ext uri="{FF2B5EF4-FFF2-40B4-BE49-F238E27FC236}">
                    <a16:creationId xmlns:a16="http://schemas.microsoft.com/office/drawing/2014/main" id="{A87091A0-3B40-4951-BF73-824394C9E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9" y="-273"/>
                <a:ext cx="64" cy="83"/>
              </a:xfrm>
              <a:custGeom>
                <a:avLst/>
                <a:gdLst>
                  <a:gd name="T0" fmla="*/ 23 w 24"/>
                  <a:gd name="T1" fmla="*/ 29 h 31"/>
                  <a:gd name="T2" fmla="*/ 23 w 24"/>
                  <a:gd name="T3" fmla="*/ 21 h 31"/>
                  <a:gd name="T4" fmla="*/ 22 w 24"/>
                  <a:gd name="T5" fmla="*/ 17 h 31"/>
                  <a:gd name="T6" fmla="*/ 20 w 24"/>
                  <a:gd name="T7" fmla="*/ 17 h 31"/>
                  <a:gd name="T8" fmla="*/ 18 w 24"/>
                  <a:gd name="T9" fmla="*/ 20 h 31"/>
                  <a:gd name="T10" fmla="*/ 17 w 24"/>
                  <a:gd name="T11" fmla="*/ 15 h 31"/>
                  <a:gd name="T12" fmla="*/ 20 w 24"/>
                  <a:gd name="T13" fmla="*/ 13 h 31"/>
                  <a:gd name="T14" fmla="*/ 23 w 24"/>
                  <a:gd name="T15" fmla="*/ 9 h 31"/>
                  <a:gd name="T16" fmla="*/ 20 w 24"/>
                  <a:gd name="T17" fmla="*/ 8 h 31"/>
                  <a:gd name="T18" fmla="*/ 16 w 24"/>
                  <a:gd name="T19" fmla="*/ 8 h 31"/>
                  <a:gd name="T20" fmla="*/ 9 w 24"/>
                  <a:gd name="T21" fmla="*/ 6 h 31"/>
                  <a:gd name="T22" fmla="*/ 8 w 24"/>
                  <a:gd name="T23" fmla="*/ 3 h 31"/>
                  <a:gd name="T24" fmla="*/ 5 w 24"/>
                  <a:gd name="T25" fmla="*/ 1 h 31"/>
                  <a:gd name="T26" fmla="*/ 2 w 24"/>
                  <a:gd name="T27" fmla="*/ 2 h 31"/>
                  <a:gd name="T28" fmla="*/ 5 w 24"/>
                  <a:gd name="T29" fmla="*/ 6 h 31"/>
                  <a:gd name="T30" fmla="*/ 3 w 24"/>
                  <a:gd name="T31" fmla="*/ 8 h 31"/>
                  <a:gd name="T32" fmla="*/ 1 w 24"/>
                  <a:gd name="T33" fmla="*/ 12 h 31"/>
                  <a:gd name="T34" fmla="*/ 5 w 24"/>
                  <a:gd name="T35" fmla="*/ 21 h 31"/>
                  <a:gd name="T36" fmla="*/ 6 w 24"/>
                  <a:gd name="T37" fmla="*/ 28 h 31"/>
                  <a:gd name="T38" fmla="*/ 6 w 24"/>
                  <a:gd name="T39" fmla="*/ 28 h 31"/>
                  <a:gd name="T40" fmla="*/ 7 w 24"/>
                  <a:gd name="T41" fmla="*/ 25 h 31"/>
                  <a:gd name="T42" fmla="*/ 8 w 24"/>
                  <a:gd name="T43" fmla="*/ 26 h 31"/>
                  <a:gd name="T44" fmla="*/ 8 w 24"/>
                  <a:gd name="T45" fmla="*/ 26 h 31"/>
                  <a:gd name="T46" fmla="*/ 9 w 24"/>
                  <a:gd name="T47" fmla="*/ 26 h 31"/>
                  <a:gd name="T48" fmla="*/ 10 w 24"/>
                  <a:gd name="T49" fmla="*/ 24 h 31"/>
                  <a:gd name="T50" fmla="*/ 14 w 24"/>
                  <a:gd name="T51" fmla="*/ 26 h 31"/>
                  <a:gd name="T52" fmla="*/ 13 w 24"/>
                  <a:gd name="T53" fmla="*/ 20 h 31"/>
                  <a:gd name="T54" fmla="*/ 12 w 24"/>
                  <a:gd name="T55" fmla="*/ 18 h 31"/>
                  <a:gd name="T56" fmla="*/ 14 w 24"/>
                  <a:gd name="T57" fmla="*/ 19 h 31"/>
                  <a:gd name="T58" fmla="*/ 15 w 24"/>
                  <a:gd name="T59" fmla="*/ 22 h 31"/>
                  <a:gd name="T60" fmla="*/ 18 w 24"/>
                  <a:gd name="T61" fmla="*/ 21 h 31"/>
                  <a:gd name="T62" fmla="*/ 19 w 24"/>
                  <a:gd name="T63" fmla="*/ 22 h 31"/>
                  <a:gd name="T64" fmla="*/ 20 w 24"/>
                  <a:gd name="T65" fmla="*/ 24 h 31"/>
                  <a:gd name="T66" fmla="*/ 20 w 24"/>
                  <a:gd name="T67" fmla="*/ 29 h 31"/>
                  <a:gd name="T68" fmla="*/ 21 w 24"/>
                  <a:gd name="T69" fmla="*/ 31 h 31"/>
                  <a:gd name="T70" fmla="*/ 21 w 24"/>
                  <a:gd name="T71" fmla="*/ 31 h 31"/>
                  <a:gd name="T72" fmla="*/ 23 w 24"/>
                  <a:gd name="T7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31">
                    <a:moveTo>
                      <a:pt x="23" y="29"/>
                    </a:moveTo>
                    <a:cubicBezTo>
                      <a:pt x="24" y="27"/>
                      <a:pt x="23" y="23"/>
                      <a:pt x="23" y="21"/>
                    </a:cubicBezTo>
                    <a:cubicBezTo>
                      <a:pt x="22" y="20"/>
                      <a:pt x="22" y="18"/>
                      <a:pt x="22" y="17"/>
                    </a:cubicBezTo>
                    <a:cubicBezTo>
                      <a:pt x="22" y="16"/>
                      <a:pt x="20" y="16"/>
                      <a:pt x="20" y="17"/>
                    </a:cubicBezTo>
                    <a:cubicBezTo>
                      <a:pt x="20" y="18"/>
                      <a:pt x="18" y="20"/>
                      <a:pt x="18" y="20"/>
                    </a:cubicBezTo>
                    <a:cubicBezTo>
                      <a:pt x="18" y="20"/>
                      <a:pt x="16" y="16"/>
                      <a:pt x="17" y="15"/>
                    </a:cubicBezTo>
                    <a:cubicBezTo>
                      <a:pt x="18" y="14"/>
                      <a:pt x="19" y="14"/>
                      <a:pt x="20" y="13"/>
                    </a:cubicBezTo>
                    <a:cubicBezTo>
                      <a:pt x="22" y="12"/>
                      <a:pt x="23" y="10"/>
                      <a:pt x="23" y="9"/>
                    </a:cubicBezTo>
                    <a:cubicBezTo>
                      <a:pt x="23" y="8"/>
                      <a:pt x="21" y="8"/>
                      <a:pt x="20" y="8"/>
                    </a:cubicBezTo>
                    <a:cubicBezTo>
                      <a:pt x="19" y="8"/>
                      <a:pt x="18" y="7"/>
                      <a:pt x="16" y="8"/>
                    </a:cubicBezTo>
                    <a:cubicBezTo>
                      <a:pt x="15" y="9"/>
                      <a:pt x="10" y="8"/>
                      <a:pt x="9" y="6"/>
                    </a:cubicBezTo>
                    <a:cubicBezTo>
                      <a:pt x="9" y="5"/>
                      <a:pt x="9" y="3"/>
                      <a:pt x="8" y="3"/>
                    </a:cubicBezTo>
                    <a:cubicBezTo>
                      <a:pt x="8" y="3"/>
                      <a:pt x="7" y="3"/>
                      <a:pt x="5" y="1"/>
                    </a:cubicBezTo>
                    <a:cubicBezTo>
                      <a:pt x="3" y="0"/>
                      <a:pt x="3" y="1"/>
                      <a:pt x="2" y="2"/>
                    </a:cubicBezTo>
                    <a:cubicBezTo>
                      <a:pt x="1" y="3"/>
                      <a:pt x="3" y="4"/>
                      <a:pt x="5" y="6"/>
                    </a:cubicBezTo>
                    <a:cubicBezTo>
                      <a:pt x="7" y="8"/>
                      <a:pt x="4" y="7"/>
                      <a:pt x="3" y="8"/>
                    </a:cubicBezTo>
                    <a:cubicBezTo>
                      <a:pt x="1" y="9"/>
                      <a:pt x="1" y="11"/>
                      <a:pt x="1" y="12"/>
                    </a:cubicBezTo>
                    <a:cubicBezTo>
                      <a:pt x="0" y="13"/>
                      <a:pt x="4" y="19"/>
                      <a:pt x="5" y="21"/>
                    </a:cubicBezTo>
                    <a:cubicBezTo>
                      <a:pt x="7" y="23"/>
                      <a:pt x="6" y="26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7"/>
                      <a:pt x="6" y="24"/>
                      <a:pt x="7" y="25"/>
                    </a:cubicBezTo>
                    <a:cubicBezTo>
                      <a:pt x="7" y="27"/>
                      <a:pt x="8" y="27"/>
                      <a:pt x="8" y="26"/>
                    </a:cubicBezTo>
                    <a:cubicBezTo>
                      <a:pt x="8" y="25"/>
                      <a:pt x="7" y="24"/>
                      <a:pt x="8" y="26"/>
                    </a:cubicBezTo>
                    <a:cubicBezTo>
                      <a:pt x="8" y="27"/>
                      <a:pt x="9" y="28"/>
                      <a:pt x="9" y="26"/>
                    </a:cubicBezTo>
                    <a:cubicBezTo>
                      <a:pt x="10" y="25"/>
                      <a:pt x="9" y="22"/>
                      <a:pt x="10" y="24"/>
                    </a:cubicBezTo>
                    <a:cubicBezTo>
                      <a:pt x="11" y="26"/>
                      <a:pt x="13" y="27"/>
                      <a:pt x="14" y="26"/>
                    </a:cubicBezTo>
                    <a:cubicBezTo>
                      <a:pt x="15" y="24"/>
                      <a:pt x="13" y="21"/>
                      <a:pt x="13" y="20"/>
                    </a:cubicBezTo>
                    <a:cubicBezTo>
                      <a:pt x="13" y="19"/>
                      <a:pt x="13" y="19"/>
                      <a:pt x="12" y="18"/>
                    </a:cubicBezTo>
                    <a:cubicBezTo>
                      <a:pt x="11" y="17"/>
                      <a:pt x="13" y="18"/>
                      <a:pt x="14" y="19"/>
                    </a:cubicBezTo>
                    <a:cubicBezTo>
                      <a:pt x="14" y="20"/>
                      <a:pt x="14" y="21"/>
                      <a:pt x="15" y="22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3"/>
                      <a:pt x="20" y="22"/>
                      <a:pt x="20" y="24"/>
                    </a:cubicBezTo>
                    <a:cubicBezTo>
                      <a:pt x="20" y="26"/>
                      <a:pt x="20" y="27"/>
                      <a:pt x="20" y="29"/>
                    </a:cubicBezTo>
                    <a:cubicBezTo>
                      <a:pt x="21" y="30"/>
                      <a:pt x="21" y="30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30"/>
                      <a:pt x="23" y="30"/>
                      <a:pt x="23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3" name="Freeform 684">
                <a:extLst>
                  <a:ext uri="{FF2B5EF4-FFF2-40B4-BE49-F238E27FC236}">
                    <a16:creationId xmlns:a16="http://schemas.microsoft.com/office/drawing/2014/main" id="{FE927430-E128-4C76-9141-F5EAE1216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-180"/>
                <a:ext cx="123" cy="228"/>
              </a:xfrm>
              <a:custGeom>
                <a:avLst/>
                <a:gdLst>
                  <a:gd name="T0" fmla="*/ 45 w 46"/>
                  <a:gd name="T1" fmla="*/ 31 h 85"/>
                  <a:gd name="T2" fmla="*/ 42 w 46"/>
                  <a:gd name="T3" fmla="*/ 25 h 85"/>
                  <a:gd name="T4" fmla="*/ 41 w 46"/>
                  <a:gd name="T5" fmla="*/ 19 h 85"/>
                  <a:gd name="T6" fmla="*/ 34 w 46"/>
                  <a:gd name="T7" fmla="*/ 13 h 85"/>
                  <a:gd name="T8" fmla="*/ 26 w 46"/>
                  <a:gd name="T9" fmla="*/ 14 h 85"/>
                  <a:gd name="T10" fmla="*/ 20 w 46"/>
                  <a:gd name="T11" fmla="*/ 14 h 85"/>
                  <a:gd name="T12" fmla="*/ 21 w 46"/>
                  <a:gd name="T13" fmla="*/ 10 h 85"/>
                  <a:gd name="T14" fmla="*/ 19 w 46"/>
                  <a:gd name="T15" fmla="*/ 6 h 85"/>
                  <a:gd name="T16" fmla="*/ 16 w 46"/>
                  <a:gd name="T17" fmla="*/ 3 h 85"/>
                  <a:gd name="T18" fmla="*/ 15 w 46"/>
                  <a:gd name="T19" fmla="*/ 0 h 85"/>
                  <a:gd name="T20" fmla="*/ 15 w 46"/>
                  <a:gd name="T21" fmla="*/ 0 h 85"/>
                  <a:gd name="T22" fmla="*/ 8 w 46"/>
                  <a:gd name="T23" fmla="*/ 3 h 85"/>
                  <a:gd name="T24" fmla="*/ 3 w 46"/>
                  <a:gd name="T25" fmla="*/ 5 h 85"/>
                  <a:gd name="T26" fmla="*/ 0 w 46"/>
                  <a:gd name="T27" fmla="*/ 13 h 85"/>
                  <a:gd name="T28" fmla="*/ 6 w 46"/>
                  <a:gd name="T29" fmla="*/ 21 h 85"/>
                  <a:gd name="T30" fmla="*/ 5 w 46"/>
                  <a:gd name="T31" fmla="*/ 26 h 85"/>
                  <a:gd name="T32" fmla="*/ 4 w 46"/>
                  <a:gd name="T33" fmla="*/ 33 h 85"/>
                  <a:gd name="T34" fmla="*/ 10 w 46"/>
                  <a:gd name="T35" fmla="*/ 42 h 85"/>
                  <a:gd name="T36" fmla="*/ 11 w 46"/>
                  <a:gd name="T37" fmla="*/ 51 h 85"/>
                  <a:gd name="T38" fmla="*/ 5 w 46"/>
                  <a:gd name="T39" fmla="*/ 60 h 85"/>
                  <a:gd name="T40" fmla="*/ 4 w 46"/>
                  <a:gd name="T41" fmla="*/ 68 h 85"/>
                  <a:gd name="T42" fmla="*/ 11 w 46"/>
                  <a:gd name="T43" fmla="*/ 76 h 85"/>
                  <a:gd name="T44" fmla="*/ 20 w 46"/>
                  <a:gd name="T45" fmla="*/ 81 h 85"/>
                  <a:gd name="T46" fmla="*/ 22 w 46"/>
                  <a:gd name="T47" fmla="*/ 84 h 85"/>
                  <a:gd name="T48" fmla="*/ 26 w 46"/>
                  <a:gd name="T49" fmla="*/ 81 h 85"/>
                  <a:gd name="T50" fmla="*/ 21 w 46"/>
                  <a:gd name="T51" fmla="*/ 77 h 85"/>
                  <a:gd name="T52" fmla="*/ 15 w 46"/>
                  <a:gd name="T53" fmla="*/ 73 h 85"/>
                  <a:gd name="T54" fmla="*/ 13 w 46"/>
                  <a:gd name="T55" fmla="*/ 66 h 85"/>
                  <a:gd name="T56" fmla="*/ 9 w 46"/>
                  <a:gd name="T57" fmla="*/ 62 h 85"/>
                  <a:gd name="T58" fmla="*/ 12 w 46"/>
                  <a:gd name="T59" fmla="*/ 51 h 85"/>
                  <a:gd name="T60" fmla="*/ 14 w 46"/>
                  <a:gd name="T61" fmla="*/ 40 h 85"/>
                  <a:gd name="T62" fmla="*/ 19 w 46"/>
                  <a:gd name="T63" fmla="*/ 45 h 85"/>
                  <a:gd name="T64" fmla="*/ 29 w 46"/>
                  <a:gd name="T65" fmla="*/ 48 h 85"/>
                  <a:gd name="T66" fmla="*/ 28 w 46"/>
                  <a:gd name="T67" fmla="*/ 44 h 85"/>
                  <a:gd name="T68" fmla="*/ 31 w 46"/>
                  <a:gd name="T69" fmla="*/ 36 h 85"/>
                  <a:gd name="T70" fmla="*/ 42 w 46"/>
                  <a:gd name="T71" fmla="*/ 36 h 85"/>
                  <a:gd name="T72" fmla="*/ 45 w 46"/>
                  <a:gd name="T73" fmla="*/ 3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" h="85">
                    <a:moveTo>
                      <a:pt x="45" y="33"/>
                    </a:moveTo>
                    <a:cubicBezTo>
                      <a:pt x="45" y="33"/>
                      <a:pt x="45" y="32"/>
                      <a:pt x="45" y="31"/>
                    </a:cubicBezTo>
                    <a:cubicBezTo>
                      <a:pt x="45" y="29"/>
                      <a:pt x="45" y="30"/>
                      <a:pt x="45" y="29"/>
                    </a:cubicBezTo>
                    <a:cubicBezTo>
                      <a:pt x="46" y="28"/>
                      <a:pt x="43" y="26"/>
                      <a:pt x="42" y="25"/>
                    </a:cubicBezTo>
                    <a:cubicBezTo>
                      <a:pt x="41" y="24"/>
                      <a:pt x="40" y="23"/>
                      <a:pt x="40" y="22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1" y="18"/>
                      <a:pt x="40" y="17"/>
                      <a:pt x="38" y="15"/>
                    </a:cubicBezTo>
                    <a:cubicBezTo>
                      <a:pt x="37" y="14"/>
                      <a:pt x="36" y="13"/>
                      <a:pt x="34" y="13"/>
                    </a:cubicBezTo>
                    <a:cubicBezTo>
                      <a:pt x="31" y="13"/>
                      <a:pt x="31" y="14"/>
                      <a:pt x="29" y="15"/>
                    </a:cubicBezTo>
                    <a:cubicBezTo>
                      <a:pt x="28" y="15"/>
                      <a:pt x="27" y="14"/>
                      <a:pt x="26" y="14"/>
                    </a:cubicBezTo>
                    <a:cubicBezTo>
                      <a:pt x="25" y="14"/>
                      <a:pt x="21" y="17"/>
                      <a:pt x="20" y="17"/>
                    </a:cubicBezTo>
                    <a:cubicBezTo>
                      <a:pt x="18" y="18"/>
                      <a:pt x="20" y="15"/>
                      <a:pt x="20" y="14"/>
                    </a:cubicBezTo>
                    <a:cubicBezTo>
                      <a:pt x="21" y="14"/>
                      <a:pt x="20" y="13"/>
                      <a:pt x="20" y="13"/>
                    </a:cubicBezTo>
                    <a:cubicBezTo>
                      <a:pt x="19" y="13"/>
                      <a:pt x="20" y="11"/>
                      <a:pt x="21" y="10"/>
                    </a:cubicBezTo>
                    <a:cubicBezTo>
                      <a:pt x="21" y="10"/>
                      <a:pt x="21" y="7"/>
                      <a:pt x="21" y="6"/>
                    </a:cubicBezTo>
                    <a:cubicBezTo>
                      <a:pt x="20" y="5"/>
                      <a:pt x="20" y="5"/>
                      <a:pt x="19" y="6"/>
                    </a:cubicBezTo>
                    <a:cubicBezTo>
                      <a:pt x="18" y="6"/>
                      <a:pt x="17" y="6"/>
                      <a:pt x="16" y="5"/>
                    </a:cubicBezTo>
                    <a:cubicBezTo>
                      <a:pt x="16" y="5"/>
                      <a:pt x="16" y="4"/>
                      <a:pt x="16" y="3"/>
                    </a:cubicBezTo>
                    <a:cubicBezTo>
                      <a:pt x="16" y="1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2" y="0"/>
                      <a:pt x="11" y="0"/>
                    </a:cubicBezTo>
                    <a:cubicBezTo>
                      <a:pt x="10" y="1"/>
                      <a:pt x="9" y="2"/>
                      <a:pt x="8" y="3"/>
                    </a:cubicBezTo>
                    <a:cubicBezTo>
                      <a:pt x="7" y="4"/>
                      <a:pt x="7" y="4"/>
                      <a:pt x="5" y="4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2" y="5"/>
                      <a:pt x="1" y="7"/>
                      <a:pt x="1" y="9"/>
                    </a:cubicBezTo>
                    <a:cubicBezTo>
                      <a:pt x="1" y="10"/>
                      <a:pt x="0" y="12"/>
                      <a:pt x="0" y="13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2" y="17"/>
                      <a:pt x="5" y="19"/>
                      <a:pt x="6" y="21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6" y="26"/>
                      <a:pt x="5" y="25"/>
                      <a:pt x="5" y="26"/>
                    </a:cubicBezTo>
                    <a:cubicBezTo>
                      <a:pt x="5" y="28"/>
                      <a:pt x="7" y="28"/>
                      <a:pt x="6" y="29"/>
                    </a:cubicBezTo>
                    <a:cubicBezTo>
                      <a:pt x="5" y="30"/>
                      <a:pt x="3" y="31"/>
                      <a:pt x="4" y="33"/>
                    </a:cubicBezTo>
                    <a:cubicBezTo>
                      <a:pt x="6" y="34"/>
                      <a:pt x="7" y="37"/>
                      <a:pt x="8" y="38"/>
                    </a:cubicBezTo>
                    <a:cubicBezTo>
                      <a:pt x="9" y="39"/>
                      <a:pt x="10" y="40"/>
                      <a:pt x="10" y="42"/>
                    </a:cubicBezTo>
                    <a:cubicBezTo>
                      <a:pt x="9" y="44"/>
                      <a:pt x="9" y="44"/>
                      <a:pt x="10" y="46"/>
                    </a:cubicBezTo>
                    <a:cubicBezTo>
                      <a:pt x="11" y="47"/>
                      <a:pt x="12" y="49"/>
                      <a:pt x="11" y="51"/>
                    </a:cubicBezTo>
                    <a:cubicBezTo>
                      <a:pt x="10" y="52"/>
                      <a:pt x="9" y="55"/>
                      <a:pt x="8" y="55"/>
                    </a:cubicBezTo>
                    <a:cubicBezTo>
                      <a:pt x="7" y="56"/>
                      <a:pt x="7" y="59"/>
                      <a:pt x="5" y="60"/>
                    </a:cubicBezTo>
                    <a:cubicBezTo>
                      <a:pt x="5" y="62"/>
                      <a:pt x="5" y="65"/>
                      <a:pt x="5" y="66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9"/>
                      <a:pt x="6" y="69"/>
                      <a:pt x="7" y="69"/>
                    </a:cubicBezTo>
                    <a:cubicBezTo>
                      <a:pt x="8" y="70"/>
                      <a:pt x="10" y="75"/>
                      <a:pt x="11" y="76"/>
                    </a:cubicBezTo>
                    <a:cubicBezTo>
                      <a:pt x="12" y="76"/>
                      <a:pt x="13" y="78"/>
                      <a:pt x="14" y="79"/>
                    </a:cubicBezTo>
                    <a:cubicBezTo>
                      <a:pt x="16" y="79"/>
                      <a:pt x="19" y="80"/>
                      <a:pt x="20" y="81"/>
                    </a:cubicBezTo>
                    <a:cubicBezTo>
                      <a:pt x="21" y="82"/>
                      <a:pt x="20" y="83"/>
                      <a:pt x="20" y="84"/>
                    </a:cubicBezTo>
                    <a:cubicBezTo>
                      <a:pt x="21" y="85"/>
                      <a:pt x="22" y="83"/>
                      <a:pt x="22" y="84"/>
                    </a:cubicBezTo>
                    <a:cubicBezTo>
                      <a:pt x="23" y="84"/>
                      <a:pt x="24" y="84"/>
                      <a:pt x="25" y="83"/>
                    </a:cubicBezTo>
                    <a:cubicBezTo>
                      <a:pt x="25" y="82"/>
                      <a:pt x="25" y="82"/>
                      <a:pt x="26" y="81"/>
                    </a:cubicBezTo>
                    <a:cubicBezTo>
                      <a:pt x="26" y="81"/>
                      <a:pt x="25" y="81"/>
                      <a:pt x="25" y="81"/>
                    </a:cubicBezTo>
                    <a:cubicBezTo>
                      <a:pt x="24" y="80"/>
                      <a:pt x="23" y="78"/>
                      <a:pt x="21" y="77"/>
                    </a:cubicBezTo>
                    <a:cubicBezTo>
                      <a:pt x="19" y="76"/>
                      <a:pt x="16" y="76"/>
                      <a:pt x="15" y="75"/>
                    </a:cubicBezTo>
                    <a:cubicBezTo>
                      <a:pt x="14" y="73"/>
                      <a:pt x="15" y="73"/>
                      <a:pt x="15" y="73"/>
                    </a:cubicBezTo>
                    <a:cubicBezTo>
                      <a:pt x="16" y="74"/>
                      <a:pt x="16" y="75"/>
                      <a:pt x="15" y="72"/>
                    </a:cubicBezTo>
                    <a:cubicBezTo>
                      <a:pt x="14" y="70"/>
                      <a:pt x="13" y="67"/>
                      <a:pt x="13" y="66"/>
                    </a:cubicBezTo>
                    <a:cubicBezTo>
                      <a:pt x="13" y="65"/>
                      <a:pt x="14" y="65"/>
                      <a:pt x="12" y="64"/>
                    </a:cubicBezTo>
                    <a:cubicBezTo>
                      <a:pt x="11" y="64"/>
                      <a:pt x="9" y="63"/>
                      <a:pt x="9" y="62"/>
                    </a:cubicBezTo>
                    <a:cubicBezTo>
                      <a:pt x="9" y="60"/>
                      <a:pt x="9" y="58"/>
                      <a:pt x="10" y="56"/>
                    </a:cubicBezTo>
                    <a:cubicBezTo>
                      <a:pt x="11" y="53"/>
                      <a:pt x="12" y="52"/>
                      <a:pt x="12" y="51"/>
                    </a:cubicBezTo>
                    <a:cubicBezTo>
                      <a:pt x="13" y="49"/>
                      <a:pt x="14" y="50"/>
                      <a:pt x="14" y="47"/>
                    </a:cubicBezTo>
                    <a:cubicBezTo>
                      <a:pt x="14" y="44"/>
                      <a:pt x="13" y="41"/>
                      <a:pt x="14" y="40"/>
                    </a:cubicBezTo>
                    <a:cubicBezTo>
                      <a:pt x="15" y="40"/>
                      <a:pt x="19" y="40"/>
                      <a:pt x="19" y="41"/>
                    </a:cubicBezTo>
                    <a:cubicBezTo>
                      <a:pt x="19" y="43"/>
                      <a:pt x="18" y="45"/>
                      <a:pt x="19" y="45"/>
                    </a:cubicBezTo>
                    <a:cubicBezTo>
                      <a:pt x="20" y="45"/>
                      <a:pt x="24" y="45"/>
                      <a:pt x="26" y="46"/>
                    </a:cubicBezTo>
                    <a:cubicBezTo>
                      <a:pt x="28" y="47"/>
                      <a:pt x="28" y="47"/>
                      <a:pt x="29" y="48"/>
                    </a:cubicBezTo>
                    <a:cubicBezTo>
                      <a:pt x="30" y="48"/>
                      <a:pt x="30" y="49"/>
                      <a:pt x="30" y="49"/>
                    </a:cubicBezTo>
                    <a:cubicBezTo>
                      <a:pt x="30" y="47"/>
                      <a:pt x="28" y="45"/>
                      <a:pt x="28" y="44"/>
                    </a:cubicBezTo>
                    <a:cubicBezTo>
                      <a:pt x="27" y="44"/>
                      <a:pt x="26" y="40"/>
                      <a:pt x="27" y="40"/>
                    </a:cubicBezTo>
                    <a:cubicBezTo>
                      <a:pt x="27" y="39"/>
                      <a:pt x="30" y="37"/>
                      <a:pt x="31" y="36"/>
                    </a:cubicBezTo>
                    <a:cubicBezTo>
                      <a:pt x="32" y="35"/>
                      <a:pt x="34" y="35"/>
                      <a:pt x="36" y="35"/>
                    </a:cubicBezTo>
                    <a:cubicBezTo>
                      <a:pt x="37" y="35"/>
                      <a:pt x="41" y="36"/>
                      <a:pt x="42" y="36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6"/>
                      <a:pt x="44" y="34"/>
                      <a:pt x="45" y="3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4" name="Freeform 685">
                <a:extLst>
                  <a:ext uri="{FF2B5EF4-FFF2-40B4-BE49-F238E27FC236}">
                    <a16:creationId xmlns:a16="http://schemas.microsoft.com/office/drawing/2014/main" id="{FD65EEE6-BC7E-4F1A-9BEC-C8832A718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-228"/>
                <a:ext cx="110" cy="230"/>
              </a:xfrm>
              <a:custGeom>
                <a:avLst/>
                <a:gdLst>
                  <a:gd name="T0" fmla="*/ 40 w 41"/>
                  <a:gd name="T1" fmla="*/ 59 h 86"/>
                  <a:gd name="T2" fmla="*/ 34 w 41"/>
                  <a:gd name="T3" fmla="*/ 44 h 86"/>
                  <a:gd name="T4" fmla="*/ 25 w 41"/>
                  <a:gd name="T5" fmla="*/ 36 h 86"/>
                  <a:gd name="T6" fmla="*/ 20 w 41"/>
                  <a:gd name="T7" fmla="*/ 29 h 86"/>
                  <a:gd name="T8" fmla="*/ 23 w 41"/>
                  <a:gd name="T9" fmla="*/ 20 h 86"/>
                  <a:gd name="T10" fmla="*/ 28 w 41"/>
                  <a:gd name="T11" fmla="*/ 15 h 86"/>
                  <a:gd name="T12" fmla="*/ 27 w 41"/>
                  <a:gd name="T13" fmla="*/ 10 h 86"/>
                  <a:gd name="T14" fmla="*/ 25 w 41"/>
                  <a:gd name="T15" fmla="*/ 4 h 86"/>
                  <a:gd name="T16" fmla="*/ 16 w 41"/>
                  <a:gd name="T17" fmla="*/ 1 h 86"/>
                  <a:gd name="T18" fmla="*/ 11 w 41"/>
                  <a:gd name="T19" fmla="*/ 5 h 86"/>
                  <a:gd name="T20" fmla="*/ 8 w 41"/>
                  <a:gd name="T21" fmla="*/ 5 h 86"/>
                  <a:gd name="T22" fmla="*/ 3 w 41"/>
                  <a:gd name="T23" fmla="*/ 6 h 86"/>
                  <a:gd name="T24" fmla="*/ 0 w 41"/>
                  <a:gd name="T25" fmla="*/ 6 h 86"/>
                  <a:gd name="T26" fmla="*/ 2 w 41"/>
                  <a:gd name="T27" fmla="*/ 9 h 86"/>
                  <a:gd name="T28" fmla="*/ 7 w 41"/>
                  <a:gd name="T29" fmla="*/ 16 h 86"/>
                  <a:gd name="T30" fmla="*/ 14 w 41"/>
                  <a:gd name="T31" fmla="*/ 19 h 86"/>
                  <a:gd name="T32" fmla="*/ 12 w 41"/>
                  <a:gd name="T33" fmla="*/ 23 h 86"/>
                  <a:gd name="T34" fmla="*/ 11 w 41"/>
                  <a:gd name="T35" fmla="*/ 26 h 86"/>
                  <a:gd name="T36" fmla="*/ 19 w 41"/>
                  <a:gd name="T37" fmla="*/ 33 h 86"/>
                  <a:gd name="T38" fmla="*/ 25 w 41"/>
                  <a:gd name="T39" fmla="*/ 40 h 86"/>
                  <a:gd name="T40" fmla="*/ 29 w 41"/>
                  <a:gd name="T41" fmla="*/ 46 h 86"/>
                  <a:gd name="T42" fmla="*/ 30 w 41"/>
                  <a:gd name="T43" fmla="*/ 53 h 86"/>
                  <a:gd name="T44" fmla="*/ 31 w 41"/>
                  <a:gd name="T45" fmla="*/ 61 h 86"/>
                  <a:gd name="T46" fmla="*/ 24 w 41"/>
                  <a:gd name="T47" fmla="*/ 67 h 86"/>
                  <a:gd name="T48" fmla="*/ 21 w 41"/>
                  <a:gd name="T49" fmla="*/ 70 h 86"/>
                  <a:gd name="T50" fmla="*/ 19 w 41"/>
                  <a:gd name="T51" fmla="*/ 73 h 86"/>
                  <a:gd name="T52" fmla="*/ 13 w 41"/>
                  <a:gd name="T53" fmla="*/ 76 h 86"/>
                  <a:gd name="T54" fmla="*/ 16 w 41"/>
                  <a:gd name="T55" fmla="*/ 77 h 86"/>
                  <a:gd name="T56" fmla="*/ 15 w 41"/>
                  <a:gd name="T57" fmla="*/ 86 h 86"/>
                  <a:gd name="T58" fmla="*/ 21 w 41"/>
                  <a:gd name="T59" fmla="*/ 82 h 86"/>
                  <a:gd name="T60" fmla="*/ 21 w 41"/>
                  <a:gd name="T61" fmla="*/ 78 h 86"/>
                  <a:gd name="T62" fmla="*/ 24 w 41"/>
                  <a:gd name="T63" fmla="*/ 78 h 86"/>
                  <a:gd name="T64" fmla="*/ 25 w 41"/>
                  <a:gd name="T65" fmla="*/ 78 h 86"/>
                  <a:gd name="T66" fmla="*/ 25 w 41"/>
                  <a:gd name="T67" fmla="*/ 76 h 86"/>
                  <a:gd name="T68" fmla="*/ 27 w 41"/>
                  <a:gd name="T69" fmla="*/ 74 h 86"/>
                  <a:gd name="T70" fmla="*/ 36 w 41"/>
                  <a:gd name="T71" fmla="*/ 70 h 86"/>
                  <a:gd name="T72" fmla="*/ 39 w 41"/>
                  <a:gd name="T73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" h="86">
                    <a:moveTo>
                      <a:pt x="41" y="61"/>
                    </a:moveTo>
                    <a:cubicBezTo>
                      <a:pt x="40" y="60"/>
                      <a:pt x="40" y="61"/>
                      <a:pt x="40" y="59"/>
                    </a:cubicBezTo>
                    <a:cubicBezTo>
                      <a:pt x="40" y="57"/>
                      <a:pt x="39" y="54"/>
                      <a:pt x="38" y="51"/>
                    </a:cubicBezTo>
                    <a:cubicBezTo>
                      <a:pt x="37" y="48"/>
                      <a:pt x="35" y="45"/>
                      <a:pt x="34" y="44"/>
                    </a:cubicBezTo>
                    <a:cubicBezTo>
                      <a:pt x="33" y="42"/>
                      <a:pt x="32" y="42"/>
                      <a:pt x="30" y="41"/>
                    </a:cubicBezTo>
                    <a:cubicBezTo>
                      <a:pt x="29" y="39"/>
                      <a:pt x="26" y="38"/>
                      <a:pt x="25" y="36"/>
                    </a:cubicBezTo>
                    <a:cubicBezTo>
                      <a:pt x="24" y="34"/>
                      <a:pt x="24" y="34"/>
                      <a:pt x="23" y="33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8"/>
                      <a:pt x="20" y="25"/>
                      <a:pt x="20" y="23"/>
                    </a:cubicBezTo>
                    <a:cubicBezTo>
                      <a:pt x="20" y="22"/>
                      <a:pt x="22" y="22"/>
                      <a:pt x="23" y="20"/>
                    </a:cubicBezTo>
                    <a:cubicBezTo>
                      <a:pt x="24" y="19"/>
                      <a:pt x="25" y="17"/>
                      <a:pt x="25" y="17"/>
                    </a:cubicBezTo>
                    <a:cubicBezTo>
                      <a:pt x="26" y="16"/>
                      <a:pt x="27" y="15"/>
                      <a:pt x="28" y="15"/>
                    </a:cubicBezTo>
                    <a:cubicBezTo>
                      <a:pt x="29" y="14"/>
                      <a:pt x="30" y="13"/>
                      <a:pt x="32" y="12"/>
                    </a:cubicBezTo>
                    <a:cubicBezTo>
                      <a:pt x="30" y="11"/>
                      <a:pt x="28" y="11"/>
                      <a:pt x="27" y="10"/>
                    </a:cubicBezTo>
                    <a:cubicBezTo>
                      <a:pt x="25" y="8"/>
                      <a:pt x="23" y="7"/>
                      <a:pt x="24" y="6"/>
                    </a:cubicBezTo>
                    <a:cubicBezTo>
                      <a:pt x="25" y="6"/>
                      <a:pt x="26" y="4"/>
                      <a:pt x="25" y="4"/>
                    </a:cubicBezTo>
                    <a:cubicBezTo>
                      <a:pt x="24" y="4"/>
                      <a:pt x="21" y="3"/>
                      <a:pt x="19" y="2"/>
                    </a:cubicBezTo>
                    <a:cubicBezTo>
                      <a:pt x="18" y="1"/>
                      <a:pt x="17" y="0"/>
                      <a:pt x="16" y="1"/>
                    </a:cubicBezTo>
                    <a:cubicBezTo>
                      <a:pt x="15" y="2"/>
                      <a:pt x="15" y="4"/>
                      <a:pt x="13" y="4"/>
                    </a:cubicBezTo>
                    <a:cubicBezTo>
                      <a:pt x="12" y="4"/>
                      <a:pt x="12" y="4"/>
                      <a:pt x="11" y="5"/>
                    </a:cubicBezTo>
                    <a:cubicBezTo>
                      <a:pt x="11" y="6"/>
                      <a:pt x="10" y="7"/>
                      <a:pt x="9" y="6"/>
                    </a:cubicBezTo>
                    <a:cubicBezTo>
                      <a:pt x="9" y="6"/>
                      <a:pt x="9" y="4"/>
                      <a:pt x="8" y="5"/>
                    </a:cubicBezTo>
                    <a:cubicBezTo>
                      <a:pt x="7" y="5"/>
                      <a:pt x="6" y="6"/>
                      <a:pt x="6" y="5"/>
                    </a:cubicBezTo>
                    <a:cubicBezTo>
                      <a:pt x="6" y="5"/>
                      <a:pt x="4" y="6"/>
                      <a:pt x="3" y="6"/>
                    </a:cubicBezTo>
                    <a:cubicBezTo>
                      <a:pt x="2" y="5"/>
                      <a:pt x="3" y="5"/>
                      <a:pt x="2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8"/>
                      <a:pt x="2" y="9"/>
                    </a:cubicBezTo>
                    <a:cubicBezTo>
                      <a:pt x="4" y="11"/>
                      <a:pt x="4" y="11"/>
                      <a:pt x="4" y="13"/>
                    </a:cubicBezTo>
                    <a:cubicBezTo>
                      <a:pt x="4" y="14"/>
                      <a:pt x="4" y="16"/>
                      <a:pt x="7" y="16"/>
                    </a:cubicBezTo>
                    <a:cubicBezTo>
                      <a:pt x="9" y="17"/>
                      <a:pt x="10" y="14"/>
                      <a:pt x="11" y="15"/>
                    </a:cubicBezTo>
                    <a:cubicBezTo>
                      <a:pt x="13" y="16"/>
                      <a:pt x="13" y="18"/>
                      <a:pt x="14" y="19"/>
                    </a:cubicBezTo>
                    <a:cubicBezTo>
                      <a:pt x="15" y="20"/>
                      <a:pt x="15" y="21"/>
                      <a:pt x="15" y="22"/>
                    </a:cubicBezTo>
                    <a:cubicBezTo>
                      <a:pt x="14" y="23"/>
                      <a:pt x="13" y="24"/>
                      <a:pt x="12" y="23"/>
                    </a:cubicBezTo>
                    <a:cubicBezTo>
                      <a:pt x="12" y="23"/>
                      <a:pt x="11" y="22"/>
                      <a:pt x="11" y="23"/>
                    </a:cubicBezTo>
                    <a:cubicBezTo>
                      <a:pt x="11" y="25"/>
                      <a:pt x="10" y="26"/>
                      <a:pt x="11" y="26"/>
                    </a:cubicBezTo>
                    <a:cubicBezTo>
                      <a:pt x="13" y="26"/>
                      <a:pt x="14" y="27"/>
                      <a:pt x="16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1" y="35"/>
                      <a:pt x="21" y="36"/>
                      <a:pt x="22" y="37"/>
                    </a:cubicBezTo>
                    <a:cubicBezTo>
                      <a:pt x="24" y="38"/>
                      <a:pt x="25" y="38"/>
                      <a:pt x="25" y="40"/>
                    </a:cubicBezTo>
                    <a:cubicBezTo>
                      <a:pt x="25" y="41"/>
                      <a:pt x="26" y="43"/>
                      <a:pt x="27" y="43"/>
                    </a:cubicBezTo>
                    <a:cubicBezTo>
                      <a:pt x="29" y="43"/>
                      <a:pt x="29" y="44"/>
                      <a:pt x="29" y="46"/>
                    </a:cubicBezTo>
                    <a:cubicBezTo>
                      <a:pt x="29" y="47"/>
                      <a:pt x="31" y="47"/>
                      <a:pt x="31" y="49"/>
                    </a:cubicBezTo>
                    <a:cubicBezTo>
                      <a:pt x="31" y="50"/>
                      <a:pt x="31" y="52"/>
                      <a:pt x="30" y="53"/>
                    </a:cubicBezTo>
                    <a:cubicBezTo>
                      <a:pt x="29" y="53"/>
                      <a:pt x="29" y="56"/>
                      <a:pt x="30" y="57"/>
                    </a:cubicBezTo>
                    <a:cubicBezTo>
                      <a:pt x="30" y="58"/>
                      <a:pt x="31" y="60"/>
                      <a:pt x="31" y="61"/>
                    </a:cubicBezTo>
                    <a:cubicBezTo>
                      <a:pt x="30" y="62"/>
                      <a:pt x="29" y="65"/>
                      <a:pt x="28" y="66"/>
                    </a:cubicBezTo>
                    <a:cubicBezTo>
                      <a:pt x="26" y="66"/>
                      <a:pt x="25" y="66"/>
                      <a:pt x="24" y="67"/>
                    </a:cubicBezTo>
                    <a:cubicBezTo>
                      <a:pt x="24" y="68"/>
                      <a:pt x="25" y="69"/>
                      <a:pt x="23" y="69"/>
                    </a:cubicBezTo>
                    <a:cubicBezTo>
                      <a:pt x="22" y="69"/>
                      <a:pt x="21" y="68"/>
                      <a:pt x="21" y="70"/>
                    </a:cubicBezTo>
                    <a:cubicBezTo>
                      <a:pt x="21" y="71"/>
                      <a:pt x="23" y="73"/>
                      <a:pt x="22" y="73"/>
                    </a:cubicBezTo>
                    <a:cubicBezTo>
                      <a:pt x="20" y="73"/>
                      <a:pt x="21" y="73"/>
                      <a:pt x="19" y="73"/>
                    </a:cubicBezTo>
                    <a:cubicBezTo>
                      <a:pt x="18" y="73"/>
                      <a:pt x="16" y="73"/>
                      <a:pt x="16" y="73"/>
                    </a:cubicBezTo>
                    <a:cubicBezTo>
                      <a:pt x="16" y="74"/>
                      <a:pt x="14" y="74"/>
                      <a:pt x="13" y="76"/>
                    </a:cubicBezTo>
                    <a:cubicBezTo>
                      <a:pt x="13" y="76"/>
                      <a:pt x="13" y="76"/>
                      <a:pt x="14" y="77"/>
                    </a:cubicBezTo>
                    <a:cubicBezTo>
                      <a:pt x="15" y="77"/>
                      <a:pt x="16" y="77"/>
                      <a:pt x="16" y="77"/>
                    </a:cubicBezTo>
                    <a:cubicBezTo>
                      <a:pt x="16" y="78"/>
                      <a:pt x="15" y="80"/>
                      <a:pt x="14" y="81"/>
                    </a:cubicBezTo>
                    <a:cubicBezTo>
                      <a:pt x="14" y="82"/>
                      <a:pt x="14" y="86"/>
                      <a:pt x="15" y="86"/>
                    </a:cubicBezTo>
                    <a:cubicBezTo>
                      <a:pt x="15" y="86"/>
                      <a:pt x="17" y="84"/>
                      <a:pt x="18" y="83"/>
                    </a:cubicBezTo>
                    <a:cubicBezTo>
                      <a:pt x="19" y="83"/>
                      <a:pt x="19" y="83"/>
                      <a:pt x="21" y="82"/>
                    </a:cubicBezTo>
                    <a:cubicBezTo>
                      <a:pt x="22" y="82"/>
                      <a:pt x="23" y="81"/>
                      <a:pt x="22" y="80"/>
                    </a:cubicBezTo>
                    <a:cubicBezTo>
                      <a:pt x="22" y="79"/>
                      <a:pt x="20" y="78"/>
                      <a:pt x="21" y="78"/>
                    </a:cubicBezTo>
                    <a:cubicBezTo>
                      <a:pt x="22" y="79"/>
                      <a:pt x="23" y="80"/>
                      <a:pt x="23" y="80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23" y="78"/>
                      <a:pt x="22" y="77"/>
                      <a:pt x="23" y="77"/>
                    </a:cubicBezTo>
                    <a:cubicBezTo>
                      <a:pt x="24" y="78"/>
                      <a:pt x="25" y="79"/>
                      <a:pt x="25" y="78"/>
                    </a:cubicBezTo>
                    <a:cubicBezTo>
                      <a:pt x="25" y="77"/>
                      <a:pt x="24" y="77"/>
                      <a:pt x="24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5"/>
                      <a:pt x="25" y="74"/>
                    </a:cubicBezTo>
                    <a:cubicBezTo>
                      <a:pt x="26" y="74"/>
                      <a:pt x="26" y="74"/>
                      <a:pt x="27" y="74"/>
                    </a:cubicBezTo>
                    <a:cubicBezTo>
                      <a:pt x="28" y="75"/>
                      <a:pt x="27" y="76"/>
                      <a:pt x="29" y="75"/>
                    </a:cubicBezTo>
                    <a:cubicBezTo>
                      <a:pt x="30" y="75"/>
                      <a:pt x="33" y="73"/>
                      <a:pt x="36" y="70"/>
                    </a:cubicBezTo>
                    <a:cubicBezTo>
                      <a:pt x="39" y="68"/>
                      <a:pt x="39" y="69"/>
                      <a:pt x="39" y="67"/>
                    </a:cubicBezTo>
                    <a:cubicBezTo>
                      <a:pt x="39" y="64"/>
                      <a:pt x="38" y="64"/>
                      <a:pt x="39" y="63"/>
                    </a:cubicBezTo>
                    <a:cubicBezTo>
                      <a:pt x="40" y="62"/>
                      <a:pt x="41" y="62"/>
                      <a:pt x="41" y="6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5" name="Freeform 686">
                <a:extLst>
                  <a:ext uri="{FF2B5EF4-FFF2-40B4-BE49-F238E27FC236}">
                    <a16:creationId xmlns:a16="http://schemas.microsoft.com/office/drawing/2014/main" id="{4CC5F0E5-3F26-4924-A255-C005843ED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7" y="-212"/>
                <a:ext cx="112" cy="134"/>
              </a:xfrm>
              <a:custGeom>
                <a:avLst/>
                <a:gdLst>
                  <a:gd name="T0" fmla="*/ 42 w 42"/>
                  <a:gd name="T1" fmla="*/ 43 h 50"/>
                  <a:gd name="T2" fmla="*/ 40 w 42"/>
                  <a:gd name="T3" fmla="*/ 40 h 50"/>
                  <a:gd name="T4" fmla="*/ 38 w 42"/>
                  <a:gd name="T5" fmla="*/ 37 h 50"/>
                  <a:gd name="T6" fmla="*/ 36 w 42"/>
                  <a:gd name="T7" fmla="*/ 34 h 50"/>
                  <a:gd name="T8" fmla="*/ 33 w 42"/>
                  <a:gd name="T9" fmla="*/ 31 h 50"/>
                  <a:gd name="T10" fmla="*/ 30 w 42"/>
                  <a:gd name="T11" fmla="*/ 27 h 50"/>
                  <a:gd name="T12" fmla="*/ 27 w 42"/>
                  <a:gd name="T13" fmla="*/ 23 h 50"/>
                  <a:gd name="T14" fmla="*/ 22 w 42"/>
                  <a:gd name="T15" fmla="*/ 20 h 50"/>
                  <a:gd name="T16" fmla="*/ 22 w 42"/>
                  <a:gd name="T17" fmla="*/ 17 h 50"/>
                  <a:gd name="T18" fmla="*/ 23 w 42"/>
                  <a:gd name="T19" fmla="*/ 17 h 50"/>
                  <a:gd name="T20" fmla="*/ 26 w 42"/>
                  <a:gd name="T21" fmla="*/ 16 h 50"/>
                  <a:gd name="T22" fmla="*/ 25 w 42"/>
                  <a:gd name="T23" fmla="*/ 13 h 50"/>
                  <a:gd name="T24" fmla="*/ 22 w 42"/>
                  <a:gd name="T25" fmla="*/ 9 h 50"/>
                  <a:gd name="T26" fmla="*/ 18 w 42"/>
                  <a:gd name="T27" fmla="*/ 10 h 50"/>
                  <a:gd name="T28" fmla="*/ 15 w 42"/>
                  <a:gd name="T29" fmla="*/ 7 h 50"/>
                  <a:gd name="T30" fmla="*/ 13 w 42"/>
                  <a:gd name="T31" fmla="*/ 3 h 50"/>
                  <a:gd name="T32" fmla="*/ 11 w 42"/>
                  <a:gd name="T33" fmla="*/ 0 h 50"/>
                  <a:gd name="T34" fmla="*/ 11 w 42"/>
                  <a:gd name="T35" fmla="*/ 0 h 50"/>
                  <a:gd name="T36" fmla="*/ 10 w 42"/>
                  <a:gd name="T37" fmla="*/ 0 h 50"/>
                  <a:gd name="T38" fmla="*/ 8 w 42"/>
                  <a:gd name="T39" fmla="*/ 1 h 50"/>
                  <a:gd name="T40" fmla="*/ 9 w 42"/>
                  <a:gd name="T41" fmla="*/ 5 h 50"/>
                  <a:gd name="T42" fmla="*/ 8 w 42"/>
                  <a:gd name="T43" fmla="*/ 8 h 50"/>
                  <a:gd name="T44" fmla="*/ 5 w 42"/>
                  <a:gd name="T45" fmla="*/ 6 h 50"/>
                  <a:gd name="T46" fmla="*/ 4 w 42"/>
                  <a:gd name="T47" fmla="*/ 6 h 50"/>
                  <a:gd name="T48" fmla="*/ 2 w 42"/>
                  <a:gd name="T49" fmla="*/ 9 h 50"/>
                  <a:gd name="T50" fmla="*/ 0 w 42"/>
                  <a:gd name="T51" fmla="*/ 12 h 50"/>
                  <a:gd name="T52" fmla="*/ 0 w 42"/>
                  <a:gd name="T53" fmla="*/ 12 h 50"/>
                  <a:gd name="T54" fmla="*/ 0 w 42"/>
                  <a:gd name="T55" fmla="*/ 12 h 50"/>
                  <a:gd name="T56" fmla="*/ 1 w 42"/>
                  <a:gd name="T57" fmla="*/ 15 h 50"/>
                  <a:gd name="T58" fmla="*/ 1 w 42"/>
                  <a:gd name="T59" fmla="*/ 17 h 50"/>
                  <a:gd name="T60" fmla="*/ 4 w 42"/>
                  <a:gd name="T61" fmla="*/ 18 h 50"/>
                  <a:gd name="T62" fmla="*/ 6 w 42"/>
                  <a:gd name="T63" fmla="*/ 18 h 50"/>
                  <a:gd name="T64" fmla="*/ 6 w 42"/>
                  <a:gd name="T65" fmla="*/ 22 h 50"/>
                  <a:gd name="T66" fmla="*/ 5 w 42"/>
                  <a:gd name="T67" fmla="*/ 25 h 50"/>
                  <a:gd name="T68" fmla="*/ 5 w 42"/>
                  <a:gd name="T69" fmla="*/ 26 h 50"/>
                  <a:gd name="T70" fmla="*/ 5 w 42"/>
                  <a:gd name="T71" fmla="*/ 29 h 50"/>
                  <a:gd name="T72" fmla="*/ 11 w 42"/>
                  <a:gd name="T73" fmla="*/ 26 h 50"/>
                  <a:gd name="T74" fmla="*/ 14 w 42"/>
                  <a:gd name="T75" fmla="*/ 27 h 50"/>
                  <a:gd name="T76" fmla="*/ 19 w 42"/>
                  <a:gd name="T77" fmla="*/ 25 h 50"/>
                  <a:gd name="T78" fmla="*/ 23 w 42"/>
                  <a:gd name="T79" fmla="*/ 27 h 50"/>
                  <a:gd name="T80" fmla="*/ 26 w 42"/>
                  <a:gd name="T81" fmla="*/ 31 h 50"/>
                  <a:gd name="T82" fmla="*/ 25 w 42"/>
                  <a:gd name="T83" fmla="*/ 34 h 50"/>
                  <a:gd name="T84" fmla="*/ 27 w 42"/>
                  <a:gd name="T85" fmla="*/ 37 h 50"/>
                  <a:gd name="T86" fmla="*/ 30 w 42"/>
                  <a:gd name="T87" fmla="*/ 41 h 50"/>
                  <a:gd name="T88" fmla="*/ 30 w 42"/>
                  <a:gd name="T89" fmla="*/ 43 h 50"/>
                  <a:gd name="T90" fmla="*/ 30 w 42"/>
                  <a:gd name="T91" fmla="*/ 45 h 50"/>
                  <a:gd name="T92" fmla="*/ 28 w 42"/>
                  <a:gd name="T93" fmla="*/ 48 h 50"/>
                  <a:gd name="T94" fmla="*/ 31 w 42"/>
                  <a:gd name="T95" fmla="*/ 49 h 50"/>
                  <a:gd name="T96" fmla="*/ 33 w 42"/>
                  <a:gd name="T97" fmla="*/ 49 h 50"/>
                  <a:gd name="T98" fmla="*/ 35 w 42"/>
                  <a:gd name="T99" fmla="*/ 47 h 50"/>
                  <a:gd name="T100" fmla="*/ 37 w 42"/>
                  <a:gd name="T101" fmla="*/ 48 h 50"/>
                  <a:gd name="T102" fmla="*/ 41 w 42"/>
                  <a:gd name="T103" fmla="*/ 47 h 50"/>
                  <a:gd name="T104" fmla="*/ 42 w 42"/>
                  <a:gd name="T105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" h="50">
                    <a:moveTo>
                      <a:pt x="42" y="43"/>
                    </a:moveTo>
                    <a:cubicBezTo>
                      <a:pt x="42" y="41"/>
                      <a:pt x="40" y="41"/>
                      <a:pt x="40" y="40"/>
                    </a:cubicBezTo>
                    <a:cubicBezTo>
                      <a:pt x="40" y="38"/>
                      <a:pt x="40" y="37"/>
                      <a:pt x="38" y="37"/>
                    </a:cubicBezTo>
                    <a:cubicBezTo>
                      <a:pt x="37" y="37"/>
                      <a:pt x="36" y="35"/>
                      <a:pt x="36" y="34"/>
                    </a:cubicBezTo>
                    <a:cubicBezTo>
                      <a:pt x="36" y="32"/>
                      <a:pt x="35" y="32"/>
                      <a:pt x="33" y="31"/>
                    </a:cubicBezTo>
                    <a:cubicBezTo>
                      <a:pt x="32" y="30"/>
                      <a:pt x="32" y="29"/>
                      <a:pt x="30" y="27"/>
                    </a:cubicBezTo>
                    <a:cubicBezTo>
                      <a:pt x="29" y="25"/>
                      <a:pt x="29" y="24"/>
                      <a:pt x="27" y="23"/>
                    </a:cubicBezTo>
                    <a:cubicBezTo>
                      <a:pt x="25" y="21"/>
                      <a:pt x="24" y="20"/>
                      <a:pt x="22" y="20"/>
                    </a:cubicBezTo>
                    <a:cubicBezTo>
                      <a:pt x="21" y="20"/>
                      <a:pt x="22" y="19"/>
                      <a:pt x="22" y="17"/>
                    </a:cubicBezTo>
                    <a:cubicBezTo>
                      <a:pt x="22" y="16"/>
                      <a:pt x="23" y="17"/>
                      <a:pt x="23" y="17"/>
                    </a:cubicBezTo>
                    <a:cubicBezTo>
                      <a:pt x="24" y="18"/>
                      <a:pt x="25" y="17"/>
                      <a:pt x="26" y="16"/>
                    </a:cubicBezTo>
                    <a:cubicBezTo>
                      <a:pt x="26" y="15"/>
                      <a:pt x="26" y="14"/>
                      <a:pt x="25" y="13"/>
                    </a:cubicBezTo>
                    <a:cubicBezTo>
                      <a:pt x="24" y="12"/>
                      <a:pt x="24" y="10"/>
                      <a:pt x="22" y="9"/>
                    </a:cubicBezTo>
                    <a:cubicBezTo>
                      <a:pt x="21" y="8"/>
                      <a:pt x="20" y="11"/>
                      <a:pt x="18" y="10"/>
                    </a:cubicBezTo>
                    <a:cubicBezTo>
                      <a:pt x="15" y="10"/>
                      <a:pt x="15" y="8"/>
                      <a:pt x="15" y="7"/>
                    </a:cubicBezTo>
                    <a:cubicBezTo>
                      <a:pt x="15" y="5"/>
                      <a:pt x="15" y="5"/>
                      <a:pt x="13" y="3"/>
                    </a:cubicBezTo>
                    <a:cubicBezTo>
                      <a:pt x="11" y="2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0"/>
                      <a:pt x="8" y="1"/>
                    </a:cubicBezTo>
                    <a:cubicBezTo>
                      <a:pt x="8" y="3"/>
                      <a:pt x="9" y="3"/>
                      <a:pt x="9" y="5"/>
                    </a:cubicBezTo>
                    <a:cubicBezTo>
                      <a:pt x="9" y="7"/>
                      <a:pt x="11" y="9"/>
                      <a:pt x="8" y="8"/>
                    </a:cubicBezTo>
                    <a:cubicBezTo>
                      <a:pt x="5" y="7"/>
                      <a:pt x="6" y="6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8"/>
                      <a:pt x="2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5" y="17"/>
                      <a:pt x="5" y="17"/>
                      <a:pt x="6" y="18"/>
                    </a:cubicBezTo>
                    <a:cubicBezTo>
                      <a:pt x="6" y="19"/>
                      <a:pt x="6" y="22"/>
                      <a:pt x="6" y="22"/>
                    </a:cubicBezTo>
                    <a:cubicBezTo>
                      <a:pt x="5" y="23"/>
                      <a:pt x="4" y="25"/>
                      <a:pt x="5" y="25"/>
                    </a:cubicBezTo>
                    <a:cubicBezTo>
                      <a:pt x="5" y="25"/>
                      <a:pt x="6" y="26"/>
                      <a:pt x="5" y="26"/>
                    </a:cubicBezTo>
                    <a:cubicBezTo>
                      <a:pt x="5" y="27"/>
                      <a:pt x="3" y="30"/>
                      <a:pt x="5" y="29"/>
                    </a:cubicBezTo>
                    <a:cubicBezTo>
                      <a:pt x="6" y="29"/>
                      <a:pt x="10" y="26"/>
                      <a:pt x="11" y="26"/>
                    </a:cubicBezTo>
                    <a:cubicBezTo>
                      <a:pt x="12" y="26"/>
                      <a:pt x="13" y="27"/>
                      <a:pt x="14" y="27"/>
                    </a:cubicBezTo>
                    <a:cubicBezTo>
                      <a:pt x="16" y="26"/>
                      <a:pt x="16" y="25"/>
                      <a:pt x="19" y="25"/>
                    </a:cubicBezTo>
                    <a:cubicBezTo>
                      <a:pt x="21" y="25"/>
                      <a:pt x="22" y="26"/>
                      <a:pt x="23" y="27"/>
                    </a:cubicBezTo>
                    <a:cubicBezTo>
                      <a:pt x="25" y="29"/>
                      <a:pt x="26" y="30"/>
                      <a:pt x="26" y="31"/>
                    </a:cubicBezTo>
                    <a:cubicBezTo>
                      <a:pt x="26" y="32"/>
                      <a:pt x="25" y="32"/>
                      <a:pt x="25" y="34"/>
                    </a:cubicBezTo>
                    <a:cubicBezTo>
                      <a:pt x="25" y="35"/>
                      <a:pt x="26" y="36"/>
                      <a:pt x="27" y="37"/>
                    </a:cubicBezTo>
                    <a:cubicBezTo>
                      <a:pt x="28" y="38"/>
                      <a:pt x="31" y="40"/>
                      <a:pt x="30" y="41"/>
                    </a:cubicBezTo>
                    <a:cubicBezTo>
                      <a:pt x="30" y="42"/>
                      <a:pt x="30" y="41"/>
                      <a:pt x="30" y="43"/>
                    </a:cubicBezTo>
                    <a:cubicBezTo>
                      <a:pt x="30" y="44"/>
                      <a:pt x="30" y="45"/>
                      <a:pt x="30" y="45"/>
                    </a:cubicBezTo>
                    <a:cubicBezTo>
                      <a:pt x="29" y="46"/>
                      <a:pt x="28" y="48"/>
                      <a:pt x="28" y="48"/>
                    </a:cubicBezTo>
                    <a:cubicBezTo>
                      <a:pt x="29" y="48"/>
                      <a:pt x="30" y="49"/>
                      <a:pt x="31" y="49"/>
                    </a:cubicBezTo>
                    <a:cubicBezTo>
                      <a:pt x="32" y="49"/>
                      <a:pt x="33" y="50"/>
                      <a:pt x="33" y="49"/>
                    </a:cubicBezTo>
                    <a:cubicBezTo>
                      <a:pt x="33" y="48"/>
                      <a:pt x="34" y="47"/>
                      <a:pt x="35" y="47"/>
                    </a:cubicBezTo>
                    <a:cubicBezTo>
                      <a:pt x="36" y="46"/>
                      <a:pt x="36" y="48"/>
                      <a:pt x="37" y="48"/>
                    </a:cubicBezTo>
                    <a:cubicBezTo>
                      <a:pt x="38" y="48"/>
                      <a:pt x="41" y="47"/>
                      <a:pt x="41" y="47"/>
                    </a:cubicBezTo>
                    <a:cubicBezTo>
                      <a:pt x="42" y="46"/>
                      <a:pt x="42" y="44"/>
                      <a:pt x="42" y="4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6" name="Freeform 687">
                <a:extLst>
                  <a:ext uri="{FF2B5EF4-FFF2-40B4-BE49-F238E27FC236}">
                    <a16:creationId xmlns:a16="http://schemas.microsoft.com/office/drawing/2014/main" id="{1C8411D6-6EBF-4F52-B4C2-BE7C014CD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4" y="152"/>
                <a:ext cx="136" cy="115"/>
              </a:xfrm>
              <a:custGeom>
                <a:avLst/>
                <a:gdLst>
                  <a:gd name="T0" fmla="*/ 51 w 51"/>
                  <a:gd name="T1" fmla="*/ 33 h 43"/>
                  <a:gd name="T2" fmla="*/ 50 w 51"/>
                  <a:gd name="T3" fmla="*/ 30 h 43"/>
                  <a:gd name="T4" fmla="*/ 51 w 51"/>
                  <a:gd name="T5" fmla="*/ 27 h 43"/>
                  <a:gd name="T6" fmla="*/ 51 w 51"/>
                  <a:gd name="T7" fmla="*/ 7 h 43"/>
                  <a:gd name="T8" fmla="*/ 48 w 51"/>
                  <a:gd name="T9" fmla="*/ 6 h 43"/>
                  <a:gd name="T10" fmla="*/ 42 w 51"/>
                  <a:gd name="T11" fmla="*/ 4 h 43"/>
                  <a:gd name="T12" fmla="*/ 34 w 51"/>
                  <a:gd name="T13" fmla="*/ 0 h 43"/>
                  <a:gd name="T14" fmla="*/ 31 w 51"/>
                  <a:gd name="T15" fmla="*/ 2 h 43"/>
                  <a:gd name="T16" fmla="*/ 30 w 51"/>
                  <a:gd name="T17" fmla="*/ 4 h 43"/>
                  <a:gd name="T18" fmla="*/ 26 w 51"/>
                  <a:gd name="T19" fmla="*/ 5 h 43"/>
                  <a:gd name="T20" fmla="*/ 19 w 51"/>
                  <a:gd name="T21" fmla="*/ 11 h 43"/>
                  <a:gd name="T22" fmla="*/ 16 w 51"/>
                  <a:gd name="T23" fmla="*/ 10 h 43"/>
                  <a:gd name="T24" fmla="*/ 15 w 51"/>
                  <a:gd name="T25" fmla="*/ 6 h 43"/>
                  <a:gd name="T26" fmla="*/ 13 w 51"/>
                  <a:gd name="T27" fmla="*/ 5 h 43"/>
                  <a:gd name="T28" fmla="*/ 10 w 51"/>
                  <a:gd name="T29" fmla="*/ 6 h 43"/>
                  <a:gd name="T30" fmla="*/ 8 w 51"/>
                  <a:gd name="T31" fmla="*/ 6 h 43"/>
                  <a:gd name="T32" fmla="*/ 4 w 51"/>
                  <a:gd name="T33" fmla="*/ 8 h 43"/>
                  <a:gd name="T34" fmla="*/ 2 w 51"/>
                  <a:gd name="T35" fmla="*/ 7 h 43"/>
                  <a:gd name="T36" fmla="*/ 2 w 51"/>
                  <a:gd name="T37" fmla="*/ 9 h 43"/>
                  <a:gd name="T38" fmla="*/ 5 w 51"/>
                  <a:gd name="T39" fmla="*/ 11 h 43"/>
                  <a:gd name="T40" fmla="*/ 6 w 51"/>
                  <a:gd name="T41" fmla="*/ 14 h 43"/>
                  <a:gd name="T42" fmla="*/ 9 w 51"/>
                  <a:gd name="T43" fmla="*/ 16 h 43"/>
                  <a:gd name="T44" fmla="*/ 9 w 51"/>
                  <a:gd name="T45" fmla="*/ 14 h 43"/>
                  <a:gd name="T46" fmla="*/ 10 w 51"/>
                  <a:gd name="T47" fmla="*/ 11 h 43"/>
                  <a:gd name="T48" fmla="*/ 11 w 51"/>
                  <a:gd name="T49" fmla="*/ 9 h 43"/>
                  <a:gd name="T50" fmla="*/ 10 w 51"/>
                  <a:gd name="T51" fmla="*/ 12 h 43"/>
                  <a:gd name="T52" fmla="*/ 16 w 51"/>
                  <a:gd name="T53" fmla="*/ 15 h 43"/>
                  <a:gd name="T54" fmla="*/ 17 w 51"/>
                  <a:gd name="T55" fmla="*/ 14 h 43"/>
                  <a:gd name="T56" fmla="*/ 18 w 51"/>
                  <a:gd name="T57" fmla="*/ 16 h 43"/>
                  <a:gd name="T58" fmla="*/ 25 w 51"/>
                  <a:gd name="T59" fmla="*/ 18 h 43"/>
                  <a:gd name="T60" fmla="*/ 35 w 51"/>
                  <a:gd name="T61" fmla="*/ 23 h 43"/>
                  <a:gd name="T62" fmla="*/ 37 w 51"/>
                  <a:gd name="T63" fmla="*/ 25 h 43"/>
                  <a:gd name="T64" fmla="*/ 38 w 51"/>
                  <a:gd name="T65" fmla="*/ 28 h 43"/>
                  <a:gd name="T66" fmla="*/ 41 w 51"/>
                  <a:gd name="T67" fmla="*/ 30 h 43"/>
                  <a:gd name="T68" fmla="*/ 39 w 51"/>
                  <a:gd name="T69" fmla="*/ 31 h 43"/>
                  <a:gd name="T70" fmla="*/ 40 w 51"/>
                  <a:gd name="T71" fmla="*/ 32 h 43"/>
                  <a:gd name="T72" fmla="*/ 39 w 51"/>
                  <a:gd name="T73" fmla="*/ 33 h 43"/>
                  <a:gd name="T74" fmla="*/ 37 w 51"/>
                  <a:gd name="T75" fmla="*/ 34 h 43"/>
                  <a:gd name="T76" fmla="*/ 35 w 51"/>
                  <a:gd name="T77" fmla="*/ 35 h 43"/>
                  <a:gd name="T78" fmla="*/ 33 w 51"/>
                  <a:gd name="T79" fmla="*/ 38 h 43"/>
                  <a:gd name="T80" fmla="*/ 39 w 51"/>
                  <a:gd name="T81" fmla="*/ 38 h 43"/>
                  <a:gd name="T82" fmla="*/ 39 w 51"/>
                  <a:gd name="T83" fmla="*/ 35 h 43"/>
                  <a:gd name="T84" fmla="*/ 41 w 51"/>
                  <a:gd name="T85" fmla="*/ 35 h 43"/>
                  <a:gd name="T86" fmla="*/ 40 w 51"/>
                  <a:gd name="T87" fmla="*/ 37 h 43"/>
                  <a:gd name="T88" fmla="*/ 45 w 51"/>
                  <a:gd name="T89" fmla="*/ 37 h 43"/>
                  <a:gd name="T90" fmla="*/ 46 w 51"/>
                  <a:gd name="T91" fmla="*/ 36 h 43"/>
                  <a:gd name="T92" fmla="*/ 47 w 51"/>
                  <a:gd name="T93" fmla="*/ 39 h 43"/>
                  <a:gd name="T94" fmla="*/ 51 w 51"/>
                  <a:gd name="T95" fmla="*/ 42 h 43"/>
                  <a:gd name="T96" fmla="*/ 51 w 51"/>
                  <a:gd name="T97" fmla="*/ 43 h 43"/>
                  <a:gd name="T98" fmla="*/ 51 w 51"/>
                  <a:gd name="T99" fmla="*/ 43 h 43"/>
                  <a:gd name="T100" fmla="*/ 51 w 51"/>
                  <a:gd name="T10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1" h="43">
                    <a:moveTo>
                      <a:pt x="51" y="33"/>
                    </a:moveTo>
                    <a:cubicBezTo>
                      <a:pt x="51" y="32"/>
                      <a:pt x="50" y="30"/>
                      <a:pt x="50" y="30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6"/>
                      <a:pt x="49" y="6"/>
                      <a:pt x="48" y="6"/>
                    </a:cubicBezTo>
                    <a:cubicBezTo>
                      <a:pt x="46" y="6"/>
                      <a:pt x="45" y="5"/>
                      <a:pt x="42" y="4"/>
                    </a:cubicBezTo>
                    <a:cubicBezTo>
                      <a:pt x="40" y="3"/>
                      <a:pt x="35" y="1"/>
                      <a:pt x="34" y="0"/>
                    </a:cubicBezTo>
                    <a:cubicBezTo>
                      <a:pt x="32" y="0"/>
                      <a:pt x="31" y="2"/>
                      <a:pt x="31" y="2"/>
                    </a:cubicBezTo>
                    <a:cubicBezTo>
                      <a:pt x="30" y="3"/>
                      <a:pt x="31" y="4"/>
                      <a:pt x="30" y="4"/>
                    </a:cubicBezTo>
                    <a:cubicBezTo>
                      <a:pt x="29" y="4"/>
                      <a:pt x="27" y="4"/>
                      <a:pt x="26" y="5"/>
                    </a:cubicBezTo>
                    <a:cubicBezTo>
                      <a:pt x="25" y="6"/>
                      <a:pt x="22" y="11"/>
                      <a:pt x="19" y="11"/>
                    </a:cubicBezTo>
                    <a:cubicBezTo>
                      <a:pt x="18" y="11"/>
                      <a:pt x="16" y="11"/>
                      <a:pt x="16" y="10"/>
                    </a:cubicBezTo>
                    <a:cubicBezTo>
                      <a:pt x="16" y="9"/>
                      <a:pt x="16" y="7"/>
                      <a:pt x="15" y="6"/>
                    </a:cubicBezTo>
                    <a:cubicBezTo>
                      <a:pt x="13" y="5"/>
                      <a:pt x="13" y="4"/>
                      <a:pt x="13" y="5"/>
                    </a:cubicBezTo>
                    <a:cubicBezTo>
                      <a:pt x="12" y="5"/>
                      <a:pt x="11" y="7"/>
                      <a:pt x="10" y="6"/>
                    </a:cubicBezTo>
                    <a:cubicBezTo>
                      <a:pt x="10" y="6"/>
                      <a:pt x="8" y="5"/>
                      <a:pt x="8" y="6"/>
                    </a:cubicBezTo>
                    <a:cubicBezTo>
                      <a:pt x="7" y="6"/>
                      <a:pt x="6" y="8"/>
                      <a:pt x="4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8"/>
                      <a:pt x="0" y="9"/>
                      <a:pt x="2" y="9"/>
                    </a:cubicBezTo>
                    <a:cubicBezTo>
                      <a:pt x="3" y="9"/>
                      <a:pt x="5" y="10"/>
                      <a:pt x="5" y="11"/>
                    </a:cubicBezTo>
                    <a:cubicBezTo>
                      <a:pt x="5" y="11"/>
                      <a:pt x="5" y="13"/>
                      <a:pt x="6" y="14"/>
                    </a:cubicBezTo>
                    <a:cubicBezTo>
                      <a:pt x="7" y="14"/>
                      <a:pt x="8" y="15"/>
                      <a:pt x="9" y="16"/>
                    </a:cubicBezTo>
                    <a:cubicBezTo>
                      <a:pt x="10" y="16"/>
                      <a:pt x="9" y="15"/>
                      <a:pt x="9" y="14"/>
                    </a:cubicBezTo>
                    <a:cubicBezTo>
                      <a:pt x="9" y="13"/>
                      <a:pt x="9" y="12"/>
                      <a:pt x="10" y="11"/>
                    </a:cubicBezTo>
                    <a:cubicBezTo>
                      <a:pt x="10" y="10"/>
                      <a:pt x="12" y="8"/>
                      <a:pt x="11" y="9"/>
                    </a:cubicBezTo>
                    <a:cubicBezTo>
                      <a:pt x="11" y="10"/>
                      <a:pt x="9" y="11"/>
                      <a:pt x="10" y="12"/>
                    </a:cubicBezTo>
                    <a:cubicBezTo>
                      <a:pt x="12" y="13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4"/>
                    </a:cubicBezTo>
                    <a:cubicBezTo>
                      <a:pt x="17" y="15"/>
                      <a:pt x="16" y="15"/>
                      <a:pt x="18" y="16"/>
                    </a:cubicBezTo>
                    <a:cubicBezTo>
                      <a:pt x="19" y="17"/>
                      <a:pt x="22" y="16"/>
                      <a:pt x="25" y="18"/>
                    </a:cubicBezTo>
                    <a:cubicBezTo>
                      <a:pt x="28" y="20"/>
                      <a:pt x="33" y="21"/>
                      <a:pt x="35" y="23"/>
                    </a:cubicBezTo>
                    <a:cubicBezTo>
                      <a:pt x="36" y="24"/>
                      <a:pt x="36" y="23"/>
                      <a:pt x="37" y="25"/>
                    </a:cubicBezTo>
                    <a:cubicBezTo>
                      <a:pt x="37" y="27"/>
                      <a:pt x="37" y="27"/>
                      <a:pt x="38" y="28"/>
                    </a:cubicBezTo>
                    <a:cubicBezTo>
                      <a:pt x="39" y="29"/>
                      <a:pt x="42" y="30"/>
                      <a:pt x="41" y="30"/>
                    </a:cubicBezTo>
                    <a:cubicBezTo>
                      <a:pt x="39" y="31"/>
                      <a:pt x="38" y="31"/>
                      <a:pt x="39" y="31"/>
                    </a:cubicBezTo>
                    <a:cubicBezTo>
                      <a:pt x="41" y="31"/>
                      <a:pt x="41" y="32"/>
                      <a:pt x="40" y="32"/>
                    </a:cubicBezTo>
                    <a:cubicBezTo>
                      <a:pt x="39" y="32"/>
                      <a:pt x="40" y="33"/>
                      <a:pt x="39" y="33"/>
                    </a:cubicBezTo>
                    <a:cubicBezTo>
                      <a:pt x="39" y="34"/>
                      <a:pt x="38" y="34"/>
                      <a:pt x="37" y="34"/>
                    </a:cubicBezTo>
                    <a:cubicBezTo>
                      <a:pt x="36" y="34"/>
                      <a:pt x="36" y="34"/>
                      <a:pt x="35" y="35"/>
                    </a:cubicBezTo>
                    <a:cubicBezTo>
                      <a:pt x="34" y="36"/>
                      <a:pt x="32" y="38"/>
                      <a:pt x="33" y="38"/>
                    </a:cubicBezTo>
                    <a:cubicBezTo>
                      <a:pt x="34" y="39"/>
                      <a:pt x="39" y="39"/>
                      <a:pt x="39" y="38"/>
                    </a:cubicBezTo>
                    <a:cubicBezTo>
                      <a:pt x="39" y="37"/>
                      <a:pt x="39" y="35"/>
                      <a:pt x="39" y="35"/>
                    </a:cubicBezTo>
                    <a:cubicBezTo>
                      <a:pt x="40" y="34"/>
                      <a:pt x="41" y="34"/>
                      <a:pt x="41" y="35"/>
                    </a:cubicBezTo>
                    <a:cubicBezTo>
                      <a:pt x="40" y="35"/>
                      <a:pt x="39" y="36"/>
                      <a:pt x="40" y="37"/>
                    </a:cubicBezTo>
                    <a:cubicBezTo>
                      <a:pt x="41" y="37"/>
                      <a:pt x="44" y="38"/>
                      <a:pt x="45" y="37"/>
                    </a:cubicBezTo>
                    <a:cubicBezTo>
                      <a:pt x="46" y="37"/>
                      <a:pt x="46" y="35"/>
                      <a:pt x="46" y="36"/>
                    </a:cubicBezTo>
                    <a:cubicBezTo>
                      <a:pt x="46" y="37"/>
                      <a:pt x="44" y="37"/>
                      <a:pt x="47" y="39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1" y="42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9"/>
                      <a:pt x="51" y="33"/>
                      <a:pt x="51" y="3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7" name="Freeform 688">
                <a:extLst>
                  <a:ext uri="{FF2B5EF4-FFF2-40B4-BE49-F238E27FC236}">
                    <a16:creationId xmlns:a16="http://schemas.microsoft.com/office/drawing/2014/main" id="{0B8AE939-2FE9-4F0E-8472-AE32E488C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" y="171"/>
                <a:ext cx="150" cy="120"/>
              </a:xfrm>
              <a:custGeom>
                <a:avLst/>
                <a:gdLst>
                  <a:gd name="T0" fmla="*/ 55 w 56"/>
                  <a:gd name="T1" fmla="*/ 43 h 45"/>
                  <a:gd name="T2" fmla="*/ 50 w 56"/>
                  <a:gd name="T3" fmla="*/ 40 h 45"/>
                  <a:gd name="T4" fmla="*/ 52 w 56"/>
                  <a:gd name="T5" fmla="*/ 39 h 45"/>
                  <a:gd name="T6" fmla="*/ 48 w 56"/>
                  <a:gd name="T7" fmla="*/ 39 h 45"/>
                  <a:gd name="T8" fmla="*/ 46 w 56"/>
                  <a:gd name="T9" fmla="*/ 37 h 45"/>
                  <a:gd name="T10" fmla="*/ 45 w 56"/>
                  <a:gd name="T11" fmla="*/ 36 h 45"/>
                  <a:gd name="T12" fmla="*/ 41 w 56"/>
                  <a:gd name="T13" fmla="*/ 33 h 45"/>
                  <a:gd name="T14" fmla="*/ 41 w 56"/>
                  <a:gd name="T15" fmla="*/ 31 h 45"/>
                  <a:gd name="T16" fmla="*/ 35 w 56"/>
                  <a:gd name="T17" fmla="*/ 25 h 45"/>
                  <a:gd name="T18" fmla="*/ 33 w 56"/>
                  <a:gd name="T19" fmla="*/ 23 h 45"/>
                  <a:gd name="T20" fmla="*/ 39 w 56"/>
                  <a:gd name="T21" fmla="*/ 22 h 45"/>
                  <a:gd name="T22" fmla="*/ 37 w 56"/>
                  <a:gd name="T23" fmla="*/ 19 h 45"/>
                  <a:gd name="T24" fmla="*/ 34 w 56"/>
                  <a:gd name="T25" fmla="*/ 18 h 45"/>
                  <a:gd name="T26" fmla="*/ 30 w 56"/>
                  <a:gd name="T27" fmla="*/ 15 h 45"/>
                  <a:gd name="T28" fmla="*/ 26 w 56"/>
                  <a:gd name="T29" fmla="*/ 11 h 45"/>
                  <a:gd name="T30" fmla="*/ 21 w 56"/>
                  <a:gd name="T31" fmla="*/ 7 h 45"/>
                  <a:gd name="T32" fmla="*/ 17 w 56"/>
                  <a:gd name="T33" fmla="*/ 6 h 45"/>
                  <a:gd name="T34" fmla="*/ 14 w 56"/>
                  <a:gd name="T35" fmla="*/ 4 h 45"/>
                  <a:gd name="T36" fmla="*/ 5 w 56"/>
                  <a:gd name="T37" fmla="*/ 1 h 45"/>
                  <a:gd name="T38" fmla="*/ 1 w 56"/>
                  <a:gd name="T39" fmla="*/ 0 h 45"/>
                  <a:gd name="T40" fmla="*/ 1 w 56"/>
                  <a:gd name="T41" fmla="*/ 20 h 45"/>
                  <a:gd name="T42" fmla="*/ 0 w 56"/>
                  <a:gd name="T43" fmla="*/ 23 h 45"/>
                  <a:gd name="T44" fmla="*/ 1 w 56"/>
                  <a:gd name="T45" fmla="*/ 26 h 45"/>
                  <a:gd name="T46" fmla="*/ 1 w 56"/>
                  <a:gd name="T47" fmla="*/ 36 h 45"/>
                  <a:gd name="T48" fmla="*/ 1 w 56"/>
                  <a:gd name="T49" fmla="*/ 36 h 45"/>
                  <a:gd name="T50" fmla="*/ 8 w 56"/>
                  <a:gd name="T51" fmla="*/ 36 h 45"/>
                  <a:gd name="T52" fmla="*/ 14 w 56"/>
                  <a:gd name="T53" fmla="*/ 34 h 45"/>
                  <a:gd name="T54" fmla="*/ 11 w 56"/>
                  <a:gd name="T55" fmla="*/ 32 h 45"/>
                  <a:gd name="T56" fmla="*/ 13 w 56"/>
                  <a:gd name="T57" fmla="*/ 32 h 45"/>
                  <a:gd name="T58" fmla="*/ 15 w 56"/>
                  <a:gd name="T59" fmla="*/ 31 h 45"/>
                  <a:gd name="T60" fmla="*/ 15 w 56"/>
                  <a:gd name="T61" fmla="*/ 29 h 45"/>
                  <a:gd name="T62" fmla="*/ 17 w 56"/>
                  <a:gd name="T63" fmla="*/ 30 h 45"/>
                  <a:gd name="T64" fmla="*/ 17 w 56"/>
                  <a:gd name="T65" fmla="*/ 28 h 45"/>
                  <a:gd name="T66" fmla="*/ 20 w 56"/>
                  <a:gd name="T67" fmla="*/ 27 h 45"/>
                  <a:gd name="T68" fmla="*/ 24 w 56"/>
                  <a:gd name="T69" fmla="*/ 29 h 45"/>
                  <a:gd name="T70" fmla="*/ 29 w 56"/>
                  <a:gd name="T71" fmla="*/ 30 h 45"/>
                  <a:gd name="T72" fmla="*/ 29 w 56"/>
                  <a:gd name="T73" fmla="*/ 31 h 45"/>
                  <a:gd name="T74" fmla="*/ 32 w 56"/>
                  <a:gd name="T75" fmla="*/ 34 h 45"/>
                  <a:gd name="T76" fmla="*/ 34 w 56"/>
                  <a:gd name="T77" fmla="*/ 37 h 45"/>
                  <a:gd name="T78" fmla="*/ 40 w 56"/>
                  <a:gd name="T79" fmla="*/ 42 h 45"/>
                  <a:gd name="T80" fmla="*/ 47 w 56"/>
                  <a:gd name="T81" fmla="*/ 43 h 45"/>
                  <a:gd name="T82" fmla="*/ 53 w 56"/>
                  <a:gd name="T83" fmla="*/ 45 h 45"/>
                  <a:gd name="T84" fmla="*/ 54 w 56"/>
                  <a:gd name="T85" fmla="*/ 43 h 45"/>
                  <a:gd name="T86" fmla="*/ 55 w 56"/>
                  <a:gd name="T8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45">
                    <a:moveTo>
                      <a:pt x="55" y="43"/>
                    </a:moveTo>
                    <a:cubicBezTo>
                      <a:pt x="54" y="42"/>
                      <a:pt x="50" y="41"/>
                      <a:pt x="50" y="40"/>
                    </a:cubicBezTo>
                    <a:cubicBezTo>
                      <a:pt x="50" y="39"/>
                      <a:pt x="53" y="40"/>
                      <a:pt x="52" y="39"/>
                    </a:cubicBezTo>
                    <a:cubicBezTo>
                      <a:pt x="50" y="39"/>
                      <a:pt x="50" y="39"/>
                      <a:pt x="48" y="39"/>
                    </a:cubicBezTo>
                    <a:cubicBezTo>
                      <a:pt x="47" y="38"/>
                      <a:pt x="46" y="38"/>
                      <a:pt x="46" y="37"/>
                    </a:cubicBezTo>
                    <a:cubicBezTo>
                      <a:pt x="46" y="36"/>
                      <a:pt x="47" y="36"/>
                      <a:pt x="45" y="36"/>
                    </a:cubicBezTo>
                    <a:cubicBezTo>
                      <a:pt x="44" y="36"/>
                      <a:pt x="42" y="34"/>
                      <a:pt x="41" y="33"/>
                    </a:cubicBezTo>
                    <a:cubicBezTo>
                      <a:pt x="41" y="32"/>
                      <a:pt x="42" y="31"/>
                      <a:pt x="41" y="31"/>
                    </a:cubicBezTo>
                    <a:cubicBezTo>
                      <a:pt x="40" y="30"/>
                      <a:pt x="36" y="27"/>
                      <a:pt x="35" y="25"/>
                    </a:cubicBezTo>
                    <a:cubicBezTo>
                      <a:pt x="33" y="23"/>
                      <a:pt x="32" y="23"/>
                      <a:pt x="33" y="23"/>
                    </a:cubicBezTo>
                    <a:cubicBezTo>
                      <a:pt x="35" y="23"/>
                      <a:pt x="41" y="24"/>
                      <a:pt x="39" y="22"/>
                    </a:cubicBezTo>
                    <a:cubicBezTo>
                      <a:pt x="38" y="20"/>
                      <a:pt x="39" y="20"/>
                      <a:pt x="37" y="19"/>
                    </a:cubicBezTo>
                    <a:cubicBezTo>
                      <a:pt x="36" y="18"/>
                      <a:pt x="36" y="19"/>
                      <a:pt x="34" y="18"/>
                    </a:cubicBezTo>
                    <a:cubicBezTo>
                      <a:pt x="32" y="17"/>
                      <a:pt x="31" y="16"/>
                      <a:pt x="30" y="15"/>
                    </a:cubicBezTo>
                    <a:cubicBezTo>
                      <a:pt x="28" y="14"/>
                      <a:pt x="28" y="12"/>
                      <a:pt x="26" y="11"/>
                    </a:cubicBezTo>
                    <a:cubicBezTo>
                      <a:pt x="25" y="10"/>
                      <a:pt x="23" y="8"/>
                      <a:pt x="21" y="7"/>
                    </a:cubicBezTo>
                    <a:cubicBezTo>
                      <a:pt x="20" y="6"/>
                      <a:pt x="19" y="7"/>
                      <a:pt x="17" y="6"/>
                    </a:cubicBezTo>
                    <a:cubicBezTo>
                      <a:pt x="16" y="5"/>
                      <a:pt x="15" y="4"/>
                      <a:pt x="14" y="4"/>
                    </a:cubicBezTo>
                    <a:cubicBezTo>
                      <a:pt x="13" y="4"/>
                      <a:pt x="7" y="2"/>
                      <a:pt x="5" y="1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5"/>
                      <a:pt x="1" y="26"/>
                    </a:cubicBezTo>
                    <a:cubicBezTo>
                      <a:pt x="1" y="26"/>
                      <a:pt x="1" y="32"/>
                      <a:pt x="1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6" y="36"/>
                      <a:pt x="8" y="36"/>
                    </a:cubicBezTo>
                    <a:cubicBezTo>
                      <a:pt x="10" y="36"/>
                      <a:pt x="14" y="35"/>
                      <a:pt x="14" y="34"/>
                    </a:cubicBezTo>
                    <a:cubicBezTo>
                      <a:pt x="15" y="33"/>
                      <a:pt x="13" y="33"/>
                      <a:pt x="11" y="32"/>
                    </a:cubicBezTo>
                    <a:cubicBezTo>
                      <a:pt x="10" y="31"/>
                      <a:pt x="9" y="30"/>
                      <a:pt x="13" y="32"/>
                    </a:cubicBezTo>
                    <a:cubicBezTo>
                      <a:pt x="17" y="35"/>
                      <a:pt x="15" y="31"/>
                      <a:pt x="15" y="31"/>
                    </a:cubicBezTo>
                    <a:cubicBezTo>
                      <a:pt x="15" y="30"/>
                      <a:pt x="14" y="28"/>
                      <a:pt x="15" y="29"/>
                    </a:cubicBezTo>
                    <a:cubicBezTo>
                      <a:pt x="15" y="30"/>
                      <a:pt x="17" y="30"/>
                      <a:pt x="17" y="30"/>
                    </a:cubicBezTo>
                    <a:cubicBezTo>
                      <a:pt x="17" y="29"/>
                      <a:pt x="16" y="27"/>
                      <a:pt x="17" y="28"/>
                    </a:cubicBezTo>
                    <a:cubicBezTo>
                      <a:pt x="18" y="28"/>
                      <a:pt x="20" y="28"/>
                      <a:pt x="20" y="27"/>
                    </a:cubicBezTo>
                    <a:cubicBezTo>
                      <a:pt x="21" y="27"/>
                      <a:pt x="21" y="28"/>
                      <a:pt x="24" y="29"/>
                    </a:cubicBezTo>
                    <a:cubicBezTo>
                      <a:pt x="26" y="30"/>
                      <a:pt x="28" y="30"/>
                      <a:pt x="29" y="30"/>
                    </a:cubicBezTo>
                    <a:cubicBezTo>
                      <a:pt x="29" y="29"/>
                      <a:pt x="28" y="30"/>
                      <a:pt x="29" y="31"/>
                    </a:cubicBezTo>
                    <a:cubicBezTo>
                      <a:pt x="31" y="32"/>
                      <a:pt x="32" y="33"/>
                      <a:pt x="32" y="34"/>
                    </a:cubicBezTo>
                    <a:cubicBezTo>
                      <a:pt x="33" y="35"/>
                      <a:pt x="34" y="35"/>
                      <a:pt x="34" y="37"/>
                    </a:cubicBezTo>
                    <a:cubicBezTo>
                      <a:pt x="35" y="38"/>
                      <a:pt x="38" y="42"/>
                      <a:pt x="40" y="42"/>
                    </a:cubicBezTo>
                    <a:cubicBezTo>
                      <a:pt x="41" y="42"/>
                      <a:pt x="44" y="42"/>
                      <a:pt x="47" y="43"/>
                    </a:cubicBezTo>
                    <a:cubicBezTo>
                      <a:pt x="50" y="44"/>
                      <a:pt x="51" y="45"/>
                      <a:pt x="53" y="45"/>
                    </a:cubicBezTo>
                    <a:cubicBezTo>
                      <a:pt x="54" y="44"/>
                      <a:pt x="53" y="44"/>
                      <a:pt x="54" y="43"/>
                    </a:cubicBezTo>
                    <a:cubicBezTo>
                      <a:pt x="55" y="43"/>
                      <a:pt x="56" y="43"/>
                      <a:pt x="55" y="4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8" name="Freeform 689">
                <a:extLst>
                  <a:ext uri="{FF2B5EF4-FFF2-40B4-BE49-F238E27FC236}">
                    <a16:creationId xmlns:a16="http://schemas.microsoft.com/office/drawing/2014/main" id="{443A395E-D7AF-4799-B2D7-92DAE46C7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" y="66"/>
                <a:ext cx="149" cy="126"/>
              </a:xfrm>
              <a:custGeom>
                <a:avLst/>
                <a:gdLst>
                  <a:gd name="T0" fmla="*/ 37 w 56"/>
                  <a:gd name="T1" fmla="*/ 3 h 47"/>
                  <a:gd name="T2" fmla="*/ 35 w 56"/>
                  <a:gd name="T3" fmla="*/ 7 h 47"/>
                  <a:gd name="T4" fmla="*/ 33 w 56"/>
                  <a:gd name="T5" fmla="*/ 13 h 47"/>
                  <a:gd name="T6" fmla="*/ 27 w 56"/>
                  <a:gd name="T7" fmla="*/ 16 h 47"/>
                  <a:gd name="T8" fmla="*/ 21 w 56"/>
                  <a:gd name="T9" fmla="*/ 15 h 47"/>
                  <a:gd name="T10" fmla="*/ 17 w 56"/>
                  <a:gd name="T11" fmla="*/ 18 h 47"/>
                  <a:gd name="T12" fmla="*/ 13 w 56"/>
                  <a:gd name="T13" fmla="*/ 18 h 47"/>
                  <a:gd name="T14" fmla="*/ 10 w 56"/>
                  <a:gd name="T15" fmla="*/ 19 h 47"/>
                  <a:gd name="T16" fmla="*/ 5 w 56"/>
                  <a:gd name="T17" fmla="*/ 16 h 47"/>
                  <a:gd name="T18" fmla="*/ 4 w 56"/>
                  <a:gd name="T19" fmla="*/ 13 h 47"/>
                  <a:gd name="T20" fmla="*/ 3 w 56"/>
                  <a:gd name="T21" fmla="*/ 13 h 47"/>
                  <a:gd name="T22" fmla="*/ 0 w 56"/>
                  <a:gd name="T23" fmla="*/ 20 h 47"/>
                  <a:gd name="T24" fmla="*/ 2 w 56"/>
                  <a:gd name="T25" fmla="*/ 25 h 47"/>
                  <a:gd name="T26" fmla="*/ 4 w 56"/>
                  <a:gd name="T27" fmla="*/ 28 h 47"/>
                  <a:gd name="T28" fmla="*/ 6 w 56"/>
                  <a:gd name="T29" fmla="*/ 35 h 47"/>
                  <a:gd name="T30" fmla="*/ 8 w 56"/>
                  <a:gd name="T31" fmla="*/ 39 h 47"/>
                  <a:gd name="T32" fmla="*/ 14 w 56"/>
                  <a:gd name="T33" fmla="*/ 41 h 47"/>
                  <a:gd name="T34" fmla="*/ 16 w 56"/>
                  <a:gd name="T35" fmla="*/ 41 h 47"/>
                  <a:gd name="T36" fmla="*/ 17 w 56"/>
                  <a:gd name="T37" fmla="*/ 43 h 47"/>
                  <a:gd name="T38" fmla="*/ 22 w 56"/>
                  <a:gd name="T39" fmla="*/ 42 h 47"/>
                  <a:gd name="T40" fmla="*/ 23 w 56"/>
                  <a:gd name="T41" fmla="*/ 41 h 47"/>
                  <a:gd name="T42" fmla="*/ 27 w 56"/>
                  <a:gd name="T43" fmla="*/ 42 h 47"/>
                  <a:gd name="T44" fmla="*/ 31 w 56"/>
                  <a:gd name="T45" fmla="*/ 42 h 47"/>
                  <a:gd name="T46" fmla="*/ 32 w 56"/>
                  <a:gd name="T47" fmla="*/ 47 h 47"/>
                  <a:gd name="T48" fmla="*/ 39 w 56"/>
                  <a:gd name="T49" fmla="*/ 44 h 47"/>
                  <a:gd name="T50" fmla="*/ 40 w 56"/>
                  <a:gd name="T51" fmla="*/ 46 h 47"/>
                  <a:gd name="T52" fmla="*/ 41 w 56"/>
                  <a:gd name="T53" fmla="*/ 43 h 47"/>
                  <a:gd name="T54" fmla="*/ 40 w 56"/>
                  <a:gd name="T55" fmla="*/ 40 h 47"/>
                  <a:gd name="T56" fmla="*/ 42 w 56"/>
                  <a:gd name="T57" fmla="*/ 37 h 47"/>
                  <a:gd name="T58" fmla="*/ 41 w 56"/>
                  <a:gd name="T59" fmla="*/ 34 h 47"/>
                  <a:gd name="T60" fmla="*/ 45 w 56"/>
                  <a:gd name="T61" fmla="*/ 30 h 47"/>
                  <a:gd name="T62" fmla="*/ 48 w 56"/>
                  <a:gd name="T63" fmla="*/ 25 h 47"/>
                  <a:gd name="T64" fmla="*/ 48 w 56"/>
                  <a:gd name="T65" fmla="*/ 21 h 47"/>
                  <a:gd name="T66" fmla="*/ 52 w 56"/>
                  <a:gd name="T67" fmla="*/ 19 h 47"/>
                  <a:gd name="T68" fmla="*/ 56 w 56"/>
                  <a:gd name="T69" fmla="*/ 18 h 47"/>
                  <a:gd name="T70" fmla="*/ 50 w 56"/>
                  <a:gd name="T71" fmla="*/ 13 h 47"/>
                  <a:gd name="T72" fmla="*/ 50 w 56"/>
                  <a:gd name="T73" fmla="*/ 10 h 47"/>
                  <a:gd name="T74" fmla="*/ 47 w 56"/>
                  <a:gd name="T75" fmla="*/ 4 h 47"/>
                  <a:gd name="T76" fmla="*/ 49 w 56"/>
                  <a:gd name="T77" fmla="*/ 4 h 47"/>
                  <a:gd name="T78" fmla="*/ 48 w 56"/>
                  <a:gd name="T79" fmla="*/ 1 h 47"/>
                  <a:gd name="T80" fmla="*/ 49 w 56"/>
                  <a:gd name="T81" fmla="*/ 1 h 47"/>
                  <a:gd name="T82" fmla="*/ 39 w 56"/>
                  <a:gd name="T83" fmla="*/ 0 h 47"/>
                  <a:gd name="T84" fmla="*/ 37 w 56"/>
                  <a:gd name="T85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47">
                    <a:moveTo>
                      <a:pt x="37" y="3"/>
                    </a:moveTo>
                    <a:cubicBezTo>
                      <a:pt x="36" y="5"/>
                      <a:pt x="36" y="6"/>
                      <a:pt x="35" y="7"/>
                    </a:cubicBezTo>
                    <a:cubicBezTo>
                      <a:pt x="35" y="8"/>
                      <a:pt x="33" y="11"/>
                      <a:pt x="33" y="13"/>
                    </a:cubicBezTo>
                    <a:cubicBezTo>
                      <a:pt x="32" y="14"/>
                      <a:pt x="29" y="16"/>
                      <a:pt x="27" y="16"/>
                    </a:cubicBezTo>
                    <a:cubicBezTo>
                      <a:pt x="25" y="17"/>
                      <a:pt x="23" y="15"/>
                      <a:pt x="21" y="15"/>
                    </a:cubicBezTo>
                    <a:cubicBezTo>
                      <a:pt x="19" y="15"/>
                      <a:pt x="18" y="17"/>
                      <a:pt x="17" y="18"/>
                    </a:cubicBezTo>
                    <a:cubicBezTo>
                      <a:pt x="17" y="18"/>
                      <a:pt x="15" y="18"/>
                      <a:pt x="13" y="18"/>
                    </a:cubicBezTo>
                    <a:cubicBezTo>
                      <a:pt x="11" y="18"/>
                      <a:pt x="11" y="19"/>
                      <a:pt x="10" y="19"/>
                    </a:cubicBezTo>
                    <a:cubicBezTo>
                      <a:pt x="9" y="20"/>
                      <a:pt x="7" y="17"/>
                      <a:pt x="5" y="16"/>
                    </a:cubicBezTo>
                    <a:cubicBezTo>
                      <a:pt x="5" y="15"/>
                      <a:pt x="4" y="14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4"/>
                      <a:pt x="1" y="18"/>
                      <a:pt x="0" y="20"/>
                    </a:cubicBezTo>
                    <a:cubicBezTo>
                      <a:pt x="0" y="22"/>
                      <a:pt x="2" y="23"/>
                      <a:pt x="2" y="25"/>
                    </a:cubicBezTo>
                    <a:cubicBezTo>
                      <a:pt x="2" y="27"/>
                      <a:pt x="2" y="27"/>
                      <a:pt x="4" y="28"/>
                    </a:cubicBezTo>
                    <a:cubicBezTo>
                      <a:pt x="5" y="30"/>
                      <a:pt x="6" y="32"/>
                      <a:pt x="6" y="35"/>
                    </a:cubicBezTo>
                    <a:cubicBezTo>
                      <a:pt x="7" y="37"/>
                      <a:pt x="7" y="38"/>
                      <a:pt x="8" y="39"/>
                    </a:cubicBezTo>
                    <a:cubicBezTo>
                      <a:pt x="10" y="40"/>
                      <a:pt x="13" y="41"/>
                      <a:pt x="14" y="41"/>
                    </a:cubicBezTo>
                    <a:cubicBezTo>
                      <a:pt x="16" y="40"/>
                      <a:pt x="16" y="40"/>
                      <a:pt x="16" y="41"/>
                    </a:cubicBezTo>
                    <a:cubicBezTo>
                      <a:pt x="16" y="42"/>
                      <a:pt x="15" y="43"/>
                      <a:pt x="17" y="43"/>
                    </a:cubicBezTo>
                    <a:cubicBezTo>
                      <a:pt x="19" y="43"/>
                      <a:pt x="21" y="43"/>
                      <a:pt x="22" y="42"/>
                    </a:cubicBezTo>
                    <a:cubicBezTo>
                      <a:pt x="23" y="41"/>
                      <a:pt x="22" y="40"/>
                      <a:pt x="23" y="41"/>
                    </a:cubicBezTo>
                    <a:cubicBezTo>
                      <a:pt x="25" y="42"/>
                      <a:pt x="25" y="42"/>
                      <a:pt x="27" y="42"/>
                    </a:cubicBezTo>
                    <a:cubicBezTo>
                      <a:pt x="29" y="42"/>
                      <a:pt x="30" y="41"/>
                      <a:pt x="31" y="42"/>
                    </a:cubicBezTo>
                    <a:cubicBezTo>
                      <a:pt x="32" y="43"/>
                      <a:pt x="31" y="47"/>
                      <a:pt x="32" y="47"/>
                    </a:cubicBezTo>
                    <a:cubicBezTo>
                      <a:pt x="33" y="46"/>
                      <a:pt x="39" y="44"/>
                      <a:pt x="39" y="44"/>
                    </a:cubicBezTo>
                    <a:cubicBezTo>
                      <a:pt x="39" y="44"/>
                      <a:pt x="40" y="46"/>
                      <a:pt x="40" y="46"/>
                    </a:cubicBezTo>
                    <a:cubicBezTo>
                      <a:pt x="41" y="45"/>
                      <a:pt x="42" y="44"/>
                      <a:pt x="41" y="43"/>
                    </a:cubicBezTo>
                    <a:cubicBezTo>
                      <a:pt x="40" y="42"/>
                      <a:pt x="40" y="41"/>
                      <a:pt x="40" y="40"/>
                    </a:cubicBezTo>
                    <a:cubicBezTo>
                      <a:pt x="41" y="39"/>
                      <a:pt x="42" y="38"/>
                      <a:pt x="42" y="37"/>
                    </a:cubicBezTo>
                    <a:cubicBezTo>
                      <a:pt x="41" y="36"/>
                      <a:pt x="41" y="35"/>
                      <a:pt x="41" y="34"/>
                    </a:cubicBezTo>
                    <a:cubicBezTo>
                      <a:pt x="42" y="33"/>
                      <a:pt x="43" y="32"/>
                      <a:pt x="45" y="30"/>
                    </a:cubicBezTo>
                    <a:cubicBezTo>
                      <a:pt x="46" y="29"/>
                      <a:pt x="48" y="27"/>
                      <a:pt x="48" y="25"/>
                    </a:cubicBezTo>
                    <a:cubicBezTo>
                      <a:pt x="47" y="24"/>
                      <a:pt x="46" y="22"/>
                      <a:pt x="48" y="21"/>
                    </a:cubicBezTo>
                    <a:cubicBezTo>
                      <a:pt x="50" y="19"/>
                      <a:pt x="51" y="18"/>
                      <a:pt x="52" y="19"/>
                    </a:cubicBezTo>
                    <a:cubicBezTo>
                      <a:pt x="53" y="19"/>
                      <a:pt x="56" y="19"/>
                      <a:pt x="56" y="18"/>
                    </a:cubicBezTo>
                    <a:cubicBezTo>
                      <a:pt x="55" y="17"/>
                      <a:pt x="51" y="14"/>
                      <a:pt x="50" y="13"/>
                    </a:cubicBezTo>
                    <a:cubicBezTo>
                      <a:pt x="50" y="11"/>
                      <a:pt x="50" y="11"/>
                      <a:pt x="50" y="10"/>
                    </a:cubicBezTo>
                    <a:cubicBezTo>
                      <a:pt x="49" y="9"/>
                      <a:pt x="46" y="5"/>
                      <a:pt x="47" y="4"/>
                    </a:cubicBezTo>
                    <a:cubicBezTo>
                      <a:pt x="47" y="3"/>
                      <a:pt x="50" y="6"/>
                      <a:pt x="49" y="4"/>
                    </a:cubicBezTo>
                    <a:cubicBezTo>
                      <a:pt x="49" y="3"/>
                      <a:pt x="47" y="3"/>
                      <a:pt x="48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6" y="0"/>
                      <a:pt x="41" y="0"/>
                      <a:pt x="39" y="0"/>
                    </a:cubicBezTo>
                    <a:cubicBezTo>
                      <a:pt x="38" y="0"/>
                      <a:pt x="37" y="1"/>
                      <a:pt x="37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79" name="Freeform 690">
                <a:extLst>
                  <a:ext uri="{FF2B5EF4-FFF2-40B4-BE49-F238E27FC236}">
                    <a16:creationId xmlns:a16="http://schemas.microsoft.com/office/drawing/2014/main" id="{CD19740F-1DA5-4360-8DD5-B92C473C7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" y="24"/>
                <a:ext cx="144" cy="96"/>
              </a:xfrm>
              <a:custGeom>
                <a:avLst/>
                <a:gdLst>
                  <a:gd name="T0" fmla="*/ 50 w 54"/>
                  <a:gd name="T1" fmla="*/ 12 h 36"/>
                  <a:gd name="T2" fmla="*/ 53 w 54"/>
                  <a:gd name="T3" fmla="*/ 10 h 36"/>
                  <a:gd name="T4" fmla="*/ 49 w 54"/>
                  <a:gd name="T5" fmla="*/ 8 h 36"/>
                  <a:gd name="T6" fmla="*/ 47 w 54"/>
                  <a:gd name="T7" fmla="*/ 8 h 36"/>
                  <a:gd name="T8" fmla="*/ 46 w 54"/>
                  <a:gd name="T9" fmla="*/ 7 h 36"/>
                  <a:gd name="T10" fmla="*/ 45 w 54"/>
                  <a:gd name="T11" fmla="*/ 7 h 36"/>
                  <a:gd name="T12" fmla="*/ 44 w 54"/>
                  <a:gd name="T13" fmla="*/ 3 h 36"/>
                  <a:gd name="T14" fmla="*/ 41 w 54"/>
                  <a:gd name="T15" fmla="*/ 2 h 36"/>
                  <a:gd name="T16" fmla="*/ 39 w 54"/>
                  <a:gd name="T17" fmla="*/ 2 h 36"/>
                  <a:gd name="T18" fmla="*/ 39 w 54"/>
                  <a:gd name="T19" fmla="*/ 2 h 36"/>
                  <a:gd name="T20" fmla="*/ 34 w 54"/>
                  <a:gd name="T21" fmla="*/ 8 h 36"/>
                  <a:gd name="T22" fmla="*/ 32 w 54"/>
                  <a:gd name="T23" fmla="*/ 11 h 36"/>
                  <a:gd name="T24" fmla="*/ 31 w 54"/>
                  <a:gd name="T25" fmla="*/ 12 h 36"/>
                  <a:gd name="T26" fmla="*/ 27 w 54"/>
                  <a:gd name="T27" fmla="*/ 13 h 36"/>
                  <a:gd name="T28" fmla="*/ 25 w 54"/>
                  <a:gd name="T29" fmla="*/ 14 h 36"/>
                  <a:gd name="T30" fmla="*/ 28 w 54"/>
                  <a:gd name="T31" fmla="*/ 18 h 36"/>
                  <a:gd name="T32" fmla="*/ 29 w 54"/>
                  <a:gd name="T33" fmla="*/ 15 h 36"/>
                  <a:gd name="T34" fmla="*/ 32 w 54"/>
                  <a:gd name="T35" fmla="*/ 15 h 36"/>
                  <a:gd name="T36" fmla="*/ 31 w 54"/>
                  <a:gd name="T37" fmla="*/ 12 h 36"/>
                  <a:gd name="T38" fmla="*/ 32 w 54"/>
                  <a:gd name="T39" fmla="*/ 15 h 36"/>
                  <a:gd name="T40" fmla="*/ 29 w 54"/>
                  <a:gd name="T41" fmla="*/ 15 h 36"/>
                  <a:gd name="T42" fmla="*/ 28 w 54"/>
                  <a:gd name="T43" fmla="*/ 18 h 36"/>
                  <a:gd name="T44" fmla="*/ 25 w 54"/>
                  <a:gd name="T45" fmla="*/ 14 h 36"/>
                  <a:gd name="T46" fmla="*/ 23 w 54"/>
                  <a:gd name="T47" fmla="*/ 16 h 36"/>
                  <a:gd name="T48" fmla="*/ 17 w 54"/>
                  <a:gd name="T49" fmla="*/ 22 h 36"/>
                  <a:gd name="T50" fmla="*/ 10 w 54"/>
                  <a:gd name="T51" fmla="*/ 25 h 36"/>
                  <a:gd name="T52" fmla="*/ 8 w 54"/>
                  <a:gd name="T53" fmla="*/ 31 h 36"/>
                  <a:gd name="T54" fmla="*/ 9 w 54"/>
                  <a:gd name="T55" fmla="*/ 32 h 36"/>
                  <a:gd name="T56" fmla="*/ 4 w 54"/>
                  <a:gd name="T57" fmla="*/ 31 h 36"/>
                  <a:gd name="T58" fmla="*/ 1 w 54"/>
                  <a:gd name="T59" fmla="*/ 29 h 36"/>
                  <a:gd name="T60" fmla="*/ 0 w 54"/>
                  <a:gd name="T61" fmla="*/ 29 h 36"/>
                  <a:gd name="T62" fmla="*/ 1 w 54"/>
                  <a:gd name="T63" fmla="*/ 32 h 36"/>
                  <a:gd name="T64" fmla="*/ 6 w 54"/>
                  <a:gd name="T65" fmla="*/ 35 h 36"/>
                  <a:gd name="T66" fmla="*/ 9 w 54"/>
                  <a:gd name="T67" fmla="*/ 34 h 36"/>
                  <a:gd name="T68" fmla="*/ 13 w 54"/>
                  <a:gd name="T69" fmla="*/ 34 h 36"/>
                  <a:gd name="T70" fmla="*/ 17 w 54"/>
                  <a:gd name="T71" fmla="*/ 31 h 36"/>
                  <a:gd name="T72" fmla="*/ 23 w 54"/>
                  <a:gd name="T73" fmla="*/ 32 h 36"/>
                  <a:gd name="T74" fmla="*/ 29 w 54"/>
                  <a:gd name="T75" fmla="*/ 29 h 36"/>
                  <a:gd name="T76" fmla="*/ 31 w 54"/>
                  <a:gd name="T77" fmla="*/ 23 h 36"/>
                  <a:gd name="T78" fmla="*/ 33 w 54"/>
                  <a:gd name="T79" fmla="*/ 19 h 36"/>
                  <a:gd name="T80" fmla="*/ 35 w 54"/>
                  <a:gd name="T81" fmla="*/ 16 h 36"/>
                  <a:gd name="T82" fmla="*/ 45 w 54"/>
                  <a:gd name="T83" fmla="*/ 17 h 36"/>
                  <a:gd name="T84" fmla="*/ 49 w 54"/>
                  <a:gd name="T85" fmla="*/ 15 h 36"/>
                  <a:gd name="T86" fmla="*/ 47 w 54"/>
                  <a:gd name="T87" fmla="*/ 12 h 36"/>
                  <a:gd name="T88" fmla="*/ 50 w 54"/>
                  <a:gd name="T89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4" h="36">
                    <a:moveTo>
                      <a:pt x="50" y="12"/>
                    </a:moveTo>
                    <a:cubicBezTo>
                      <a:pt x="52" y="12"/>
                      <a:pt x="54" y="11"/>
                      <a:pt x="53" y="10"/>
                    </a:cubicBezTo>
                    <a:cubicBezTo>
                      <a:pt x="52" y="9"/>
                      <a:pt x="50" y="7"/>
                      <a:pt x="49" y="8"/>
                    </a:cubicBezTo>
                    <a:cubicBezTo>
                      <a:pt x="48" y="8"/>
                      <a:pt x="47" y="9"/>
                      <a:pt x="47" y="8"/>
                    </a:cubicBezTo>
                    <a:cubicBezTo>
                      <a:pt x="46" y="7"/>
                      <a:pt x="47" y="7"/>
                      <a:pt x="46" y="7"/>
                    </a:cubicBezTo>
                    <a:cubicBezTo>
                      <a:pt x="45" y="7"/>
                      <a:pt x="45" y="8"/>
                      <a:pt x="45" y="7"/>
                    </a:cubicBezTo>
                    <a:cubicBezTo>
                      <a:pt x="45" y="6"/>
                      <a:pt x="45" y="4"/>
                      <a:pt x="44" y="3"/>
                    </a:cubicBezTo>
                    <a:cubicBezTo>
                      <a:pt x="43" y="2"/>
                      <a:pt x="41" y="0"/>
                      <a:pt x="41" y="2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39" y="2"/>
                      <a:pt x="40" y="1"/>
                      <a:pt x="39" y="2"/>
                    </a:cubicBezTo>
                    <a:cubicBezTo>
                      <a:pt x="38" y="3"/>
                      <a:pt x="35" y="7"/>
                      <a:pt x="34" y="8"/>
                    </a:cubicBezTo>
                    <a:cubicBezTo>
                      <a:pt x="33" y="8"/>
                      <a:pt x="31" y="10"/>
                      <a:pt x="32" y="11"/>
                    </a:cubicBezTo>
                    <a:cubicBezTo>
                      <a:pt x="32" y="12"/>
                      <a:pt x="33" y="12"/>
                      <a:pt x="31" y="12"/>
                    </a:cubicBezTo>
                    <a:cubicBezTo>
                      <a:pt x="30" y="12"/>
                      <a:pt x="28" y="13"/>
                      <a:pt x="27" y="13"/>
                    </a:cubicBezTo>
                    <a:cubicBezTo>
                      <a:pt x="26" y="14"/>
                      <a:pt x="26" y="14"/>
                      <a:pt x="25" y="14"/>
                    </a:cubicBezTo>
                    <a:cubicBezTo>
                      <a:pt x="26" y="16"/>
                      <a:pt x="28" y="18"/>
                      <a:pt x="28" y="18"/>
                    </a:cubicBezTo>
                    <a:cubicBezTo>
                      <a:pt x="29" y="17"/>
                      <a:pt x="29" y="14"/>
                      <a:pt x="29" y="15"/>
                    </a:cubicBezTo>
                    <a:cubicBezTo>
                      <a:pt x="30" y="15"/>
                      <a:pt x="32" y="16"/>
                      <a:pt x="32" y="15"/>
                    </a:cubicBezTo>
                    <a:cubicBezTo>
                      <a:pt x="31" y="15"/>
                      <a:pt x="31" y="13"/>
                      <a:pt x="31" y="12"/>
                    </a:cubicBezTo>
                    <a:cubicBezTo>
                      <a:pt x="31" y="13"/>
                      <a:pt x="31" y="15"/>
                      <a:pt x="32" y="15"/>
                    </a:cubicBezTo>
                    <a:cubicBezTo>
                      <a:pt x="32" y="16"/>
                      <a:pt x="30" y="15"/>
                      <a:pt x="29" y="15"/>
                    </a:cubicBezTo>
                    <a:cubicBezTo>
                      <a:pt x="29" y="14"/>
                      <a:pt x="29" y="17"/>
                      <a:pt x="28" y="18"/>
                    </a:cubicBezTo>
                    <a:cubicBezTo>
                      <a:pt x="28" y="18"/>
                      <a:pt x="26" y="16"/>
                      <a:pt x="25" y="14"/>
                    </a:cubicBezTo>
                    <a:cubicBezTo>
                      <a:pt x="24" y="15"/>
                      <a:pt x="24" y="16"/>
                      <a:pt x="23" y="16"/>
                    </a:cubicBezTo>
                    <a:cubicBezTo>
                      <a:pt x="22" y="17"/>
                      <a:pt x="19" y="22"/>
                      <a:pt x="17" y="22"/>
                    </a:cubicBezTo>
                    <a:cubicBezTo>
                      <a:pt x="16" y="22"/>
                      <a:pt x="11" y="24"/>
                      <a:pt x="10" y="25"/>
                    </a:cubicBezTo>
                    <a:cubicBezTo>
                      <a:pt x="9" y="26"/>
                      <a:pt x="7" y="30"/>
                      <a:pt x="8" y="31"/>
                    </a:cubicBezTo>
                    <a:cubicBezTo>
                      <a:pt x="9" y="31"/>
                      <a:pt x="10" y="32"/>
                      <a:pt x="9" y="32"/>
                    </a:cubicBezTo>
                    <a:cubicBezTo>
                      <a:pt x="8" y="31"/>
                      <a:pt x="5" y="31"/>
                      <a:pt x="4" y="31"/>
                    </a:cubicBezTo>
                    <a:cubicBezTo>
                      <a:pt x="3" y="30"/>
                      <a:pt x="2" y="30"/>
                      <a:pt x="1" y="29"/>
                    </a:cubicBezTo>
                    <a:cubicBezTo>
                      <a:pt x="1" y="29"/>
                      <a:pt x="0" y="29"/>
                      <a:pt x="0" y="29"/>
                    </a:cubicBezTo>
                    <a:cubicBezTo>
                      <a:pt x="0" y="30"/>
                      <a:pt x="1" y="31"/>
                      <a:pt x="1" y="32"/>
                    </a:cubicBezTo>
                    <a:cubicBezTo>
                      <a:pt x="3" y="33"/>
                      <a:pt x="5" y="36"/>
                      <a:pt x="6" y="35"/>
                    </a:cubicBezTo>
                    <a:cubicBezTo>
                      <a:pt x="7" y="35"/>
                      <a:pt x="7" y="34"/>
                      <a:pt x="9" y="34"/>
                    </a:cubicBezTo>
                    <a:cubicBezTo>
                      <a:pt x="11" y="34"/>
                      <a:pt x="13" y="34"/>
                      <a:pt x="13" y="34"/>
                    </a:cubicBezTo>
                    <a:cubicBezTo>
                      <a:pt x="14" y="33"/>
                      <a:pt x="15" y="31"/>
                      <a:pt x="17" y="31"/>
                    </a:cubicBezTo>
                    <a:cubicBezTo>
                      <a:pt x="19" y="31"/>
                      <a:pt x="21" y="33"/>
                      <a:pt x="23" y="32"/>
                    </a:cubicBezTo>
                    <a:cubicBezTo>
                      <a:pt x="25" y="32"/>
                      <a:pt x="28" y="30"/>
                      <a:pt x="29" y="29"/>
                    </a:cubicBezTo>
                    <a:cubicBezTo>
                      <a:pt x="29" y="27"/>
                      <a:pt x="31" y="24"/>
                      <a:pt x="31" y="23"/>
                    </a:cubicBezTo>
                    <a:cubicBezTo>
                      <a:pt x="32" y="22"/>
                      <a:pt x="32" y="21"/>
                      <a:pt x="33" y="19"/>
                    </a:cubicBezTo>
                    <a:cubicBezTo>
                      <a:pt x="33" y="17"/>
                      <a:pt x="34" y="16"/>
                      <a:pt x="35" y="16"/>
                    </a:cubicBezTo>
                    <a:cubicBezTo>
                      <a:pt x="37" y="16"/>
                      <a:pt x="42" y="16"/>
                      <a:pt x="45" y="17"/>
                    </a:cubicBezTo>
                    <a:cubicBezTo>
                      <a:pt x="47" y="16"/>
                      <a:pt x="50" y="15"/>
                      <a:pt x="49" y="15"/>
                    </a:cubicBezTo>
                    <a:cubicBezTo>
                      <a:pt x="48" y="14"/>
                      <a:pt x="47" y="13"/>
                      <a:pt x="47" y="12"/>
                    </a:cubicBezTo>
                    <a:cubicBezTo>
                      <a:pt x="48" y="11"/>
                      <a:pt x="48" y="12"/>
                      <a:pt x="5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0" name="Freeform 691">
                <a:extLst>
                  <a:ext uri="{FF2B5EF4-FFF2-40B4-BE49-F238E27FC236}">
                    <a16:creationId xmlns:a16="http://schemas.microsoft.com/office/drawing/2014/main" id="{37C03231-1001-4D93-B3FC-D40582F5B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2" y="-303"/>
                <a:ext cx="45" cy="27"/>
              </a:xfrm>
              <a:custGeom>
                <a:avLst/>
                <a:gdLst>
                  <a:gd name="T0" fmla="*/ 1 w 17"/>
                  <a:gd name="T1" fmla="*/ 8 h 10"/>
                  <a:gd name="T2" fmla="*/ 4 w 17"/>
                  <a:gd name="T3" fmla="*/ 9 h 10"/>
                  <a:gd name="T4" fmla="*/ 8 w 17"/>
                  <a:gd name="T5" fmla="*/ 8 h 10"/>
                  <a:gd name="T6" fmla="*/ 13 w 17"/>
                  <a:gd name="T7" fmla="*/ 9 h 10"/>
                  <a:gd name="T8" fmla="*/ 16 w 17"/>
                  <a:gd name="T9" fmla="*/ 8 h 10"/>
                  <a:gd name="T10" fmla="*/ 15 w 17"/>
                  <a:gd name="T11" fmla="*/ 4 h 10"/>
                  <a:gd name="T12" fmla="*/ 15 w 17"/>
                  <a:gd name="T13" fmla="*/ 2 h 10"/>
                  <a:gd name="T14" fmla="*/ 10 w 17"/>
                  <a:gd name="T15" fmla="*/ 2 h 10"/>
                  <a:gd name="T16" fmla="*/ 8 w 17"/>
                  <a:gd name="T17" fmla="*/ 0 h 10"/>
                  <a:gd name="T18" fmla="*/ 5 w 17"/>
                  <a:gd name="T19" fmla="*/ 0 h 10"/>
                  <a:gd name="T20" fmla="*/ 0 w 17"/>
                  <a:gd name="T21" fmla="*/ 4 h 10"/>
                  <a:gd name="T22" fmla="*/ 1 w 17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0">
                    <a:moveTo>
                      <a:pt x="1" y="8"/>
                    </a:moveTo>
                    <a:cubicBezTo>
                      <a:pt x="2" y="9"/>
                      <a:pt x="3" y="8"/>
                      <a:pt x="4" y="9"/>
                    </a:cubicBezTo>
                    <a:cubicBezTo>
                      <a:pt x="5" y="10"/>
                      <a:pt x="6" y="8"/>
                      <a:pt x="8" y="8"/>
                    </a:cubicBezTo>
                    <a:cubicBezTo>
                      <a:pt x="9" y="9"/>
                      <a:pt x="11" y="10"/>
                      <a:pt x="13" y="9"/>
                    </a:cubicBezTo>
                    <a:cubicBezTo>
                      <a:pt x="15" y="8"/>
                      <a:pt x="17" y="10"/>
                      <a:pt x="16" y="8"/>
                    </a:cubicBezTo>
                    <a:cubicBezTo>
                      <a:pt x="16" y="6"/>
                      <a:pt x="15" y="6"/>
                      <a:pt x="15" y="4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4" y="2"/>
                      <a:pt x="12" y="2"/>
                      <a:pt x="10" y="2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1" y="3"/>
                      <a:pt x="0" y="4"/>
                    </a:cubicBezTo>
                    <a:cubicBezTo>
                      <a:pt x="0" y="4"/>
                      <a:pt x="0" y="7"/>
                      <a:pt x="1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1" name="Freeform 692">
                <a:extLst>
                  <a:ext uri="{FF2B5EF4-FFF2-40B4-BE49-F238E27FC236}">
                    <a16:creationId xmlns:a16="http://schemas.microsoft.com/office/drawing/2014/main" id="{2BC715C4-9EEB-4E3C-8A86-0C6C768A6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" y="-338"/>
                <a:ext cx="115" cy="67"/>
              </a:xfrm>
              <a:custGeom>
                <a:avLst/>
                <a:gdLst>
                  <a:gd name="T0" fmla="*/ 2 w 43"/>
                  <a:gd name="T1" fmla="*/ 3 h 25"/>
                  <a:gd name="T2" fmla="*/ 1 w 43"/>
                  <a:gd name="T3" fmla="*/ 6 h 25"/>
                  <a:gd name="T4" fmla="*/ 1 w 43"/>
                  <a:gd name="T5" fmla="*/ 9 h 25"/>
                  <a:gd name="T6" fmla="*/ 7 w 43"/>
                  <a:gd name="T7" fmla="*/ 14 h 25"/>
                  <a:gd name="T8" fmla="*/ 10 w 43"/>
                  <a:gd name="T9" fmla="*/ 16 h 25"/>
                  <a:gd name="T10" fmla="*/ 14 w 43"/>
                  <a:gd name="T11" fmla="*/ 16 h 25"/>
                  <a:gd name="T12" fmla="*/ 18 w 43"/>
                  <a:gd name="T13" fmla="*/ 18 h 25"/>
                  <a:gd name="T14" fmla="*/ 21 w 43"/>
                  <a:gd name="T15" fmla="*/ 18 h 25"/>
                  <a:gd name="T16" fmla="*/ 24 w 43"/>
                  <a:gd name="T17" fmla="*/ 20 h 25"/>
                  <a:gd name="T18" fmla="*/ 29 w 43"/>
                  <a:gd name="T19" fmla="*/ 21 h 25"/>
                  <a:gd name="T20" fmla="*/ 33 w 43"/>
                  <a:gd name="T21" fmla="*/ 23 h 25"/>
                  <a:gd name="T22" fmla="*/ 36 w 43"/>
                  <a:gd name="T23" fmla="*/ 22 h 25"/>
                  <a:gd name="T24" fmla="*/ 38 w 43"/>
                  <a:gd name="T25" fmla="*/ 24 h 25"/>
                  <a:gd name="T26" fmla="*/ 42 w 43"/>
                  <a:gd name="T27" fmla="*/ 23 h 25"/>
                  <a:gd name="T28" fmla="*/ 41 w 43"/>
                  <a:gd name="T29" fmla="*/ 18 h 25"/>
                  <a:gd name="T30" fmla="*/ 42 w 43"/>
                  <a:gd name="T31" fmla="*/ 16 h 25"/>
                  <a:gd name="T32" fmla="*/ 36 w 43"/>
                  <a:gd name="T33" fmla="*/ 15 h 25"/>
                  <a:gd name="T34" fmla="*/ 35 w 43"/>
                  <a:gd name="T35" fmla="*/ 14 h 25"/>
                  <a:gd name="T36" fmla="*/ 32 w 43"/>
                  <a:gd name="T37" fmla="*/ 15 h 25"/>
                  <a:gd name="T38" fmla="*/ 30 w 43"/>
                  <a:gd name="T39" fmla="*/ 13 h 25"/>
                  <a:gd name="T40" fmla="*/ 27 w 43"/>
                  <a:gd name="T41" fmla="*/ 13 h 25"/>
                  <a:gd name="T42" fmla="*/ 26 w 43"/>
                  <a:gd name="T43" fmla="*/ 11 h 25"/>
                  <a:gd name="T44" fmla="*/ 22 w 43"/>
                  <a:gd name="T45" fmla="*/ 9 h 25"/>
                  <a:gd name="T46" fmla="*/ 20 w 43"/>
                  <a:gd name="T47" fmla="*/ 8 h 25"/>
                  <a:gd name="T48" fmla="*/ 17 w 43"/>
                  <a:gd name="T49" fmla="*/ 6 h 25"/>
                  <a:gd name="T50" fmla="*/ 13 w 43"/>
                  <a:gd name="T51" fmla="*/ 3 h 25"/>
                  <a:gd name="T52" fmla="*/ 10 w 43"/>
                  <a:gd name="T53" fmla="*/ 0 h 25"/>
                  <a:gd name="T54" fmla="*/ 7 w 43"/>
                  <a:gd name="T55" fmla="*/ 1 h 25"/>
                  <a:gd name="T56" fmla="*/ 6 w 43"/>
                  <a:gd name="T57" fmla="*/ 2 h 25"/>
                  <a:gd name="T58" fmla="*/ 2 w 43"/>
                  <a:gd name="T59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25">
                    <a:moveTo>
                      <a:pt x="2" y="3"/>
                    </a:moveTo>
                    <a:cubicBezTo>
                      <a:pt x="1" y="4"/>
                      <a:pt x="2" y="5"/>
                      <a:pt x="1" y="6"/>
                    </a:cubicBezTo>
                    <a:cubicBezTo>
                      <a:pt x="1" y="8"/>
                      <a:pt x="0" y="8"/>
                      <a:pt x="1" y="9"/>
                    </a:cubicBezTo>
                    <a:cubicBezTo>
                      <a:pt x="2" y="10"/>
                      <a:pt x="6" y="13"/>
                      <a:pt x="7" y="14"/>
                    </a:cubicBezTo>
                    <a:cubicBezTo>
                      <a:pt x="9" y="15"/>
                      <a:pt x="8" y="15"/>
                      <a:pt x="10" y="16"/>
                    </a:cubicBezTo>
                    <a:cubicBezTo>
                      <a:pt x="11" y="16"/>
                      <a:pt x="12" y="15"/>
                      <a:pt x="14" y="16"/>
                    </a:cubicBezTo>
                    <a:cubicBezTo>
                      <a:pt x="15" y="16"/>
                      <a:pt x="17" y="18"/>
                      <a:pt x="18" y="18"/>
                    </a:cubicBezTo>
                    <a:cubicBezTo>
                      <a:pt x="19" y="18"/>
                      <a:pt x="20" y="18"/>
                      <a:pt x="21" y="18"/>
                    </a:cubicBezTo>
                    <a:cubicBezTo>
                      <a:pt x="22" y="18"/>
                      <a:pt x="23" y="18"/>
                      <a:pt x="24" y="20"/>
                    </a:cubicBezTo>
                    <a:cubicBezTo>
                      <a:pt x="25" y="21"/>
                      <a:pt x="28" y="21"/>
                      <a:pt x="29" y="21"/>
                    </a:cubicBezTo>
                    <a:cubicBezTo>
                      <a:pt x="29" y="21"/>
                      <a:pt x="31" y="22"/>
                      <a:pt x="33" y="23"/>
                    </a:cubicBezTo>
                    <a:cubicBezTo>
                      <a:pt x="34" y="24"/>
                      <a:pt x="35" y="23"/>
                      <a:pt x="36" y="22"/>
                    </a:cubicBezTo>
                    <a:cubicBezTo>
                      <a:pt x="37" y="22"/>
                      <a:pt x="37" y="23"/>
                      <a:pt x="38" y="24"/>
                    </a:cubicBezTo>
                    <a:cubicBezTo>
                      <a:pt x="39" y="25"/>
                      <a:pt x="41" y="23"/>
                      <a:pt x="42" y="23"/>
                    </a:cubicBezTo>
                    <a:cubicBezTo>
                      <a:pt x="43" y="23"/>
                      <a:pt x="41" y="19"/>
                      <a:pt x="41" y="18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1" y="16"/>
                      <a:pt x="37" y="16"/>
                      <a:pt x="36" y="15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4" y="14"/>
                      <a:pt x="33" y="15"/>
                      <a:pt x="32" y="15"/>
                    </a:cubicBezTo>
                    <a:cubicBezTo>
                      <a:pt x="32" y="14"/>
                      <a:pt x="30" y="13"/>
                      <a:pt x="30" y="13"/>
                    </a:cubicBezTo>
                    <a:cubicBezTo>
                      <a:pt x="29" y="13"/>
                      <a:pt x="28" y="15"/>
                      <a:pt x="27" y="13"/>
                    </a:cubicBezTo>
                    <a:cubicBezTo>
                      <a:pt x="26" y="12"/>
                      <a:pt x="26" y="11"/>
                      <a:pt x="26" y="11"/>
                    </a:cubicBezTo>
                    <a:cubicBezTo>
                      <a:pt x="26" y="11"/>
                      <a:pt x="23" y="11"/>
                      <a:pt x="22" y="9"/>
                    </a:cubicBezTo>
                    <a:cubicBezTo>
                      <a:pt x="21" y="8"/>
                      <a:pt x="21" y="8"/>
                      <a:pt x="20" y="8"/>
                    </a:cubicBezTo>
                    <a:cubicBezTo>
                      <a:pt x="18" y="8"/>
                      <a:pt x="18" y="8"/>
                      <a:pt x="17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1" y="0"/>
                      <a:pt x="10" y="0"/>
                    </a:cubicBezTo>
                    <a:cubicBezTo>
                      <a:pt x="9" y="0"/>
                      <a:pt x="7" y="0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2" name="Freeform 693">
                <a:extLst>
                  <a:ext uri="{FF2B5EF4-FFF2-40B4-BE49-F238E27FC236}">
                    <a16:creationId xmlns:a16="http://schemas.microsoft.com/office/drawing/2014/main" id="{871D1C69-754B-4E6D-9411-D252750D3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-89"/>
                <a:ext cx="83" cy="70"/>
              </a:xfrm>
              <a:custGeom>
                <a:avLst/>
                <a:gdLst>
                  <a:gd name="T0" fmla="*/ 16 w 31"/>
                  <a:gd name="T1" fmla="*/ 21 h 26"/>
                  <a:gd name="T2" fmla="*/ 19 w 31"/>
                  <a:gd name="T3" fmla="*/ 21 h 26"/>
                  <a:gd name="T4" fmla="*/ 22 w 31"/>
                  <a:gd name="T5" fmla="*/ 21 h 26"/>
                  <a:gd name="T6" fmla="*/ 21 w 31"/>
                  <a:gd name="T7" fmla="*/ 18 h 26"/>
                  <a:gd name="T8" fmla="*/ 23 w 31"/>
                  <a:gd name="T9" fmla="*/ 17 h 26"/>
                  <a:gd name="T10" fmla="*/ 24 w 31"/>
                  <a:gd name="T11" fmla="*/ 15 h 26"/>
                  <a:gd name="T12" fmla="*/ 28 w 31"/>
                  <a:gd name="T13" fmla="*/ 14 h 26"/>
                  <a:gd name="T14" fmla="*/ 31 w 31"/>
                  <a:gd name="T15" fmla="*/ 9 h 26"/>
                  <a:gd name="T16" fmla="*/ 30 w 31"/>
                  <a:gd name="T17" fmla="*/ 5 h 26"/>
                  <a:gd name="T18" fmla="*/ 30 w 31"/>
                  <a:gd name="T19" fmla="*/ 1 h 26"/>
                  <a:gd name="T20" fmla="*/ 26 w 31"/>
                  <a:gd name="T21" fmla="*/ 2 h 26"/>
                  <a:gd name="T22" fmla="*/ 24 w 31"/>
                  <a:gd name="T23" fmla="*/ 1 h 26"/>
                  <a:gd name="T24" fmla="*/ 22 w 31"/>
                  <a:gd name="T25" fmla="*/ 3 h 26"/>
                  <a:gd name="T26" fmla="*/ 20 w 31"/>
                  <a:gd name="T27" fmla="*/ 3 h 26"/>
                  <a:gd name="T28" fmla="*/ 16 w 31"/>
                  <a:gd name="T29" fmla="*/ 2 h 26"/>
                  <a:gd name="T30" fmla="*/ 10 w 31"/>
                  <a:gd name="T31" fmla="*/ 1 h 26"/>
                  <a:gd name="T32" fmla="*/ 5 w 31"/>
                  <a:gd name="T33" fmla="*/ 2 h 26"/>
                  <a:gd name="T34" fmla="*/ 1 w 31"/>
                  <a:gd name="T35" fmla="*/ 6 h 26"/>
                  <a:gd name="T36" fmla="*/ 2 w 31"/>
                  <a:gd name="T37" fmla="*/ 10 h 26"/>
                  <a:gd name="T38" fmla="*/ 4 w 31"/>
                  <a:gd name="T39" fmla="*/ 15 h 26"/>
                  <a:gd name="T40" fmla="*/ 5 w 31"/>
                  <a:gd name="T41" fmla="*/ 19 h 26"/>
                  <a:gd name="T42" fmla="*/ 7 w 31"/>
                  <a:gd name="T43" fmla="*/ 21 h 26"/>
                  <a:gd name="T44" fmla="*/ 8 w 31"/>
                  <a:gd name="T45" fmla="*/ 21 h 26"/>
                  <a:gd name="T46" fmla="*/ 8 w 31"/>
                  <a:gd name="T47" fmla="*/ 23 h 26"/>
                  <a:gd name="T48" fmla="*/ 9 w 31"/>
                  <a:gd name="T49" fmla="*/ 24 h 26"/>
                  <a:gd name="T50" fmla="*/ 10 w 31"/>
                  <a:gd name="T51" fmla="*/ 25 h 26"/>
                  <a:gd name="T52" fmla="*/ 12 w 31"/>
                  <a:gd name="T53" fmla="*/ 23 h 26"/>
                  <a:gd name="T54" fmla="*/ 13 w 31"/>
                  <a:gd name="T55" fmla="*/ 24 h 26"/>
                  <a:gd name="T56" fmla="*/ 16 w 31"/>
                  <a:gd name="T57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" h="26">
                    <a:moveTo>
                      <a:pt x="16" y="21"/>
                    </a:moveTo>
                    <a:cubicBezTo>
                      <a:pt x="16" y="21"/>
                      <a:pt x="18" y="21"/>
                      <a:pt x="19" y="21"/>
                    </a:cubicBezTo>
                    <a:cubicBezTo>
                      <a:pt x="21" y="21"/>
                      <a:pt x="20" y="21"/>
                      <a:pt x="22" y="21"/>
                    </a:cubicBezTo>
                    <a:cubicBezTo>
                      <a:pt x="23" y="21"/>
                      <a:pt x="21" y="19"/>
                      <a:pt x="21" y="18"/>
                    </a:cubicBezTo>
                    <a:cubicBezTo>
                      <a:pt x="21" y="16"/>
                      <a:pt x="22" y="17"/>
                      <a:pt x="23" y="17"/>
                    </a:cubicBezTo>
                    <a:cubicBezTo>
                      <a:pt x="25" y="17"/>
                      <a:pt x="24" y="16"/>
                      <a:pt x="24" y="15"/>
                    </a:cubicBezTo>
                    <a:cubicBezTo>
                      <a:pt x="25" y="14"/>
                      <a:pt x="26" y="14"/>
                      <a:pt x="28" y="14"/>
                    </a:cubicBezTo>
                    <a:cubicBezTo>
                      <a:pt x="29" y="13"/>
                      <a:pt x="30" y="10"/>
                      <a:pt x="31" y="9"/>
                    </a:cubicBezTo>
                    <a:cubicBezTo>
                      <a:pt x="31" y="8"/>
                      <a:pt x="30" y="6"/>
                      <a:pt x="30" y="5"/>
                    </a:cubicBezTo>
                    <a:cubicBezTo>
                      <a:pt x="29" y="4"/>
                      <a:pt x="29" y="1"/>
                      <a:pt x="30" y="1"/>
                    </a:cubicBezTo>
                    <a:cubicBezTo>
                      <a:pt x="30" y="1"/>
                      <a:pt x="27" y="2"/>
                      <a:pt x="26" y="2"/>
                    </a:cubicBezTo>
                    <a:cubicBezTo>
                      <a:pt x="25" y="2"/>
                      <a:pt x="25" y="0"/>
                      <a:pt x="24" y="1"/>
                    </a:cubicBezTo>
                    <a:cubicBezTo>
                      <a:pt x="23" y="1"/>
                      <a:pt x="22" y="2"/>
                      <a:pt x="22" y="3"/>
                    </a:cubicBezTo>
                    <a:cubicBezTo>
                      <a:pt x="22" y="4"/>
                      <a:pt x="21" y="3"/>
                      <a:pt x="20" y="3"/>
                    </a:cubicBezTo>
                    <a:cubicBezTo>
                      <a:pt x="19" y="2"/>
                      <a:pt x="17" y="2"/>
                      <a:pt x="16" y="2"/>
                    </a:cubicBezTo>
                    <a:cubicBezTo>
                      <a:pt x="15" y="2"/>
                      <a:pt x="11" y="1"/>
                      <a:pt x="10" y="1"/>
                    </a:cubicBezTo>
                    <a:cubicBezTo>
                      <a:pt x="8" y="1"/>
                      <a:pt x="6" y="1"/>
                      <a:pt x="5" y="2"/>
                    </a:cubicBezTo>
                    <a:cubicBezTo>
                      <a:pt x="4" y="3"/>
                      <a:pt x="1" y="5"/>
                      <a:pt x="1" y="6"/>
                    </a:cubicBezTo>
                    <a:cubicBezTo>
                      <a:pt x="0" y="6"/>
                      <a:pt x="1" y="10"/>
                      <a:pt x="2" y="10"/>
                    </a:cubicBezTo>
                    <a:cubicBezTo>
                      <a:pt x="2" y="11"/>
                      <a:pt x="4" y="13"/>
                      <a:pt x="4" y="15"/>
                    </a:cubicBezTo>
                    <a:cubicBezTo>
                      <a:pt x="5" y="16"/>
                      <a:pt x="5" y="18"/>
                      <a:pt x="5" y="19"/>
                    </a:cubicBezTo>
                    <a:cubicBezTo>
                      <a:pt x="6" y="20"/>
                      <a:pt x="6" y="21"/>
                      <a:pt x="7" y="21"/>
                    </a:cubicBezTo>
                    <a:cubicBezTo>
                      <a:pt x="7" y="20"/>
                      <a:pt x="8" y="20"/>
                      <a:pt x="8" y="21"/>
                    </a:cubicBezTo>
                    <a:cubicBezTo>
                      <a:pt x="8" y="22"/>
                      <a:pt x="7" y="23"/>
                      <a:pt x="8" y="23"/>
                    </a:cubicBezTo>
                    <a:cubicBezTo>
                      <a:pt x="9" y="23"/>
                      <a:pt x="9" y="24"/>
                      <a:pt x="9" y="24"/>
                    </a:cubicBezTo>
                    <a:cubicBezTo>
                      <a:pt x="10" y="25"/>
                      <a:pt x="10" y="26"/>
                      <a:pt x="10" y="25"/>
                    </a:cubicBezTo>
                    <a:cubicBezTo>
                      <a:pt x="11" y="24"/>
                      <a:pt x="12" y="23"/>
                      <a:pt x="12" y="23"/>
                    </a:cubicBezTo>
                    <a:cubicBezTo>
                      <a:pt x="13" y="23"/>
                      <a:pt x="13" y="24"/>
                      <a:pt x="13" y="24"/>
                    </a:cubicBezTo>
                    <a:cubicBezTo>
                      <a:pt x="14" y="22"/>
                      <a:pt x="16" y="22"/>
                      <a:pt x="16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3" name="Freeform 694">
                <a:extLst>
                  <a:ext uri="{FF2B5EF4-FFF2-40B4-BE49-F238E27FC236}">
                    <a16:creationId xmlns:a16="http://schemas.microsoft.com/office/drawing/2014/main" id="{2460F79C-F425-4256-A218-50020E8B6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4" y="32"/>
                <a:ext cx="64" cy="80"/>
              </a:xfrm>
              <a:custGeom>
                <a:avLst/>
                <a:gdLst>
                  <a:gd name="T0" fmla="*/ 11 w 24"/>
                  <a:gd name="T1" fmla="*/ 4 h 30"/>
                  <a:gd name="T2" fmla="*/ 8 w 24"/>
                  <a:gd name="T3" fmla="*/ 5 h 30"/>
                  <a:gd name="T4" fmla="*/ 6 w 24"/>
                  <a:gd name="T5" fmla="*/ 5 h 30"/>
                  <a:gd name="T6" fmla="*/ 6 w 24"/>
                  <a:gd name="T7" fmla="*/ 2 h 30"/>
                  <a:gd name="T8" fmla="*/ 0 w 24"/>
                  <a:gd name="T9" fmla="*/ 0 h 30"/>
                  <a:gd name="T10" fmla="*/ 1 w 24"/>
                  <a:gd name="T11" fmla="*/ 1 h 30"/>
                  <a:gd name="T12" fmla="*/ 2 w 24"/>
                  <a:gd name="T13" fmla="*/ 10 h 30"/>
                  <a:gd name="T14" fmla="*/ 5 w 24"/>
                  <a:gd name="T15" fmla="*/ 16 h 30"/>
                  <a:gd name="T16" fmla="*/ 7 w 24"/>
                  <a:gd name="T17" fmla="*/ 20 h 30"/>
                  <a:gd name="T18" fmla="*/ 13 w 24"/>
                  <a:gd name="T19" fmla="*/ 25 h 30"/>
                  <a:gd name="T20" fmla="*/ 20 w 24"/>
                  <a:gd name="T21" fmla="*/ 30 h 30"/>
                  <a:gd name="T22" fmla="*/ 24 w 24"/>
                  <a:gd name="T23" fmla="*/ 29 h 30"/>
                  <a:gd name="T24" fmla="*/ 23 w 24"/>
                  <a:gd name="T25" fmla="*/ 27 h 30"/>
                  <a:gd name="T26" fmla="*/ 19 w 24"/>
                  <a:gd name="T27" fmla="*/ 22 h 30"/>
                  <a:gd name="T28" fmla="*/ 18 w 24"/>
                  <a:gd name="T29" fmla="*/ 14 h 30"/>
                  <a:gd name="T30" fmla="*/ 18 w 24"/>
                  <a:gd name="T31" fmla="*/ 8 h 30"/>
                  <a:gd name="T32" fmla="*/ 12 w 24"/>
                  <a:gd name="T33" fmla="*/ 2 h 30"/>
                  <a:gd name="T34" fmla="*/ 11 w 24"/>
                  <a:gd name="T35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0">
                    <a:moveTo>
                      <a:pt x="11" y="4"/>
                    </a:moveTo>
                    <a:cubicBezTo>
                      <a:pt x="10" y="5"/>
                      <a:pt x="9" y="5"/>
                      <a:pt x="8" y="5"/>
                    </a:cubicBezTo>
                    <a:cubicBezTo>
                      <a:pt x="8" y="4"/>
                      <a:pt x="7" y="6"/>
                      <a:pt x="6" y="5"/>
                    </a:cubicBezTo>
                    <a:cubicBezTo>
                      <a:pt x="6" y="4"/>
                      <a:pt x="7" y="3"/>
                      <a:pt x="6" y="2"/>
                    </a:cubicBezTo>
                    <a:cubicBezTo>
                      <a:pt x="5" y="1"/>
                      <a:pt x="2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2" y="2"/>
                      <a:pt x="2" y="7"/>
                      <a:pt x="2" y="10"/>
                    </a:cubicBezTo>
                    <a:cubicBezTo>
                      <a:pt x="3" y="12"/>
                      <a:pt x="4" y="15"/>
                      <a:pt x="5" y="16"/>
                    </a:cubicBezTo>
                    <a:cubicBezTo>
                      <a:pt x="5" y="17"/>
                      <a:pt x="6" y="18"/>
                      <a:pt x="7" y="20"/>
                    </a:cubicBezTo>
                    <a:cubicBezTo>
                      <a:pt x="8" y="22"/>
                      <a:pt x="10" y="23"/>
                      <a:pt x="13" y="25"/>
                    </a:cubicBezTo>
                    <a:cubicBezTo>
                      <a:pt x="16" y="27"/>
                      <a:pt x="19" y="29"/>
                      <a:pt x="20" y="30"/>
                    </a:cubicBezTo>
                    <a:cubicBezTo>
                      <a:pt x="21" y="30"/>
                      <a:pt x="23" y="30"/>
                      <a:pt x="24" y="29"/>
                    </a:cubicBezTo>
                    <a:cubicBezTo>
                      <a:pt x="24" y="29"/>
                      <a:pt x="24" y="29"/>
                      <a:pt x="23" y="27"/>
                    </a:cubicBezTo>
                    <a:cubicBezTo>
                      <a:pt x="22" y="25"/>
                      <a:pt x="20" y="23"/>
                      <a:pt x="19" y="22"/>
                    </a:cubicBezTo>
                    <a:cubicBezTo>
                      <a:pt x="19" y="20"/>
                      <a:pt x="18" y="16"/>
                      <a:pt x="18" y="14"/>
                    </a:cubicBezTo>
                    <a:cubicBezTo>
                      <a:pt x="18" y="13"/>
                      <a:pt x="19" y="10"/>
                      <a:pt x="18" y="8"/>
                    </a:cubicBezTo>
                    <a:cubicBezTo>
                      <a:pt x="17" y="7"/>
                      <a:pt x="14" y="4"/>
                      <a:pt x="12" y="2"/>
                    </a:cubicBezTo>
                    <a:cubicBezTo>
                      <a:pt x="11" y="3"/>
                      <a:pt x="11" y="3"/>
                      <a:pt x="11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4" name="Freeform 695">
                <a:extLst>
                  <a:ext uri="{FF2B5EF4-FFF2-40B4-BE49-F238E27FC236}">
                    <a16:creationId xmlns:a16="http://schemas.microsoft.com/office/drawing/2014/main" id="{01534862-6368-4DB5-95BD-62878360C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3" y="-755"/>
                <a:ext cx="889" cy="581"/>
              </a:xfrm>
              <a:custGeom>
                <a:avLst/>
                <a:gdLst>
                  <a:gd name="T0" fmla="*/ 309 w 333"/>
                  <a:gd name="T1" fmla="*/ 38 h 217"/>
                  <a:gd name="T2" fmla="*/ 284 w 333"/>
                  <a:gd name="T3" fmla="*/ 7 h 217"/>
                  <a:gd name="T4" fmla="*/ 254 w 333"/>
                  <a:gd name="T5" fmla="*/ 13 h 217"/>
                  <a:gd name="T6" fmla="*/ 227 w 333"/>
                  <a:gd name="T7" fmla="*/ 39 h 217"/>
                  <a:gd name="T8" fmla="*/ 245 w 333"/>
                  <a:gd name="T9" fmla="*/ 44 h 217"/>
                  <a:gd name="T10" fmla="*/ 220 w 333"/>
                  <a:gd name="T11" fmla="*/ 60 h 217"/>
                  <a:gd name="T12" fmla="*/ 192 w 333"/>
                  <a:gd name="T13" fmla="*/ 80 h 217"/>
                  <a:gd name="T14" fmla="*/ 147 w 333"/>
                  <a:gd name="T15" fmla="*/ 78 h 217"/>
                  <a:gd name="T16" fmla="*/ 105 w 333"/>
                  <a:gd name="T17" fmla="*/ 62 h 217"/>
                  <a:gd name="T18" fmla="*/ 91 w 333"/>
                  <a:gd name="T19" fmla="*/ 45 h 217"/>
                  <a:gd name="T20" fmla="*/ 75 w 333"/>
                  <a:gd name="T21" fmla="*/ 33 h 217"/>
                  <a:gd name="T22" fmla="*/ 66 w 333"/>
                  <a:gd name="T23" fmla="*/ 47 h 217"/>
                  <a:gd name="T24" fmla="*/ 49 w 333"/>
                  <a:gd name="T25" fmla="*/ 58 h 217"/>
                  <a:gd name="T26" fmla="*/ 38 w 333"/>
                  <a:gd name="T27" fmla="*/ 68 h 217"/>
                  <a:gd name="T28" fmla="*/ 25 w 333"/>
                  <a:gd name="T29" fmla="*/ 88 h 217"/>
                  <a:gd name="T30" fmla="*/ 10 w 333"/>
                  <a:gd name="T31" fmla="*/ 93 h 217"/>
                  <a:gd name="T32" fmla="*/ 7 w 333"/>
                  <a:gd name="T33" fmla="*/ 105 h 217"/>
                  <a:gd name="T34" fmla="*/ 22 w 333"/>
                  <a:gd name="T35" fmla="*/ 126 h 217"/>
                  <a:gd name="T36" fmla="*/ 37 w 333"/>
                  <a:gd name="T37" fmla="*/ 128 h 217"/>
                  <a:gd name="T38" fmla="*/ 29 w 333"/>
                  <a:gd name="T39" fmla="*/ 144 h 217"/>
                  <a:gd name="T40" fmla="*/ 36 w 333"/>
                  <a:gd name="T41" fmla="*/ 154 h 217"/>
                  <a:gd name="T42" fmla="*/ 56 w 333"/>
                  <a:gd name="T43" fmla="*/ 164 h 217"/>
                  <a:gd name="T44" fmla="*/ 71 w 333"/>
                  <a:gd name="T45" fmla="*/ 170 h 217"/>
                  <a:gd name="T46" fmla="*/ 90 w 333"/>
                  <a:gd name="T47" fmla="*/ 169 h 217"/>
                  <a:gd name="T48" fmla="*/ 111 w 333"/>
                  <a:gd name="T49" fmla="*/ 162 h 217"/>
                  <a:gd name="T50" fmla="*/ 126 w 333"/>
                  <a:gd name="T51" fmla="*/ 168 h 217"/>
                  <a:gd name="T52" fmla="*/ 131 w 333"/>
                  <a:gd name="T53" fmla="*/ 184 h 217"/>
                  <a:gd name="T54" fmla="*/ 133 w 333"/>
                  <a:gd name="T55" fmla="*/ 194 h 217"/>
                  <a:gd name="T56" fmla="*/ 139 w 333"/>
                  <a:gd name="T57" fmla="*/ 208 h 217"/>
                  <a:gd name="T58" fmla="*/ 150 w 333"/>
                  <a:gd name="T59" fmla="*/ 203 h 217"/>
                  <a:gd name="T60" fmla="*/ 162 w 333"/>
                  <a:gd name="T61" fmla="*/ 202 h 217"/>
                  <a:gd name="T62" fmla="*/ 178 w 333"/>
                  <a:gd name="T63" fmla="*/ 207 h 217"/>
                  <a:gd name="T64" fmla="*/ 190 w 333"/>
                  <a:gd name="T65" fmla="*/ 209 h 217"/>
                  <a:gd name="T66" fmla="*/ 196 w 333"/>
                  <a:gd name="T67" fmla="*/ 212 h 217"/>
                  <a:gd name="T68" fmla="*/ 213 w 333"/>
                  <a:gd name="T69" fmla="*/ 205 h 217"/>
                  <a:gd name="T70" fmla="*/ 226 w 333"/>
                  <a:gd name="T71" fmla="*/ 202 h 217"/>
                  <a:gd name="T72" fmla="*/ 234 w 333"/>
                  <a:gd name="T73" fmla="*/ 197 h 217"/>
                  <a:gd name="T74" fmla="*/ 247 w 333"/>
                  <a:gd name="T75" fmla="*/ 185 h 217"/>
                  <a:gd name="T76" fmla="*/ 254 w 333"/>
                  <a:gd name="T77" fmla="*/ 173 h 217"/>
                  <a:gd name="T78" fmla="*/ 259 w 333"/>
                  <a:gd name="T79" fmla="*/ 163 h 217"/>
                  <a:gd name="T80" fmla="*/ 257 w 333"/>
                  <a:gd name="T81" fmla="*/ 157 h 217"/>
                  <a:gd name="T82" fmla="*/ 258 w 333"/>
                  <a:gd name="T83" fmla="*/ 151 h 217"/>
                  <a:gd name="T84" fmla="*/ 256 w 333"/>
                  <a:gd name="T85" fmla="*/ 147 h 217"/>
                  <a:gd name="T86" fmla="*/ 250 w 333"/>
                  <a:gd name="T87" fmla="*/ 132 h 217"/>
                  <a:gd name="T88" fmla="*/ 254 w 333"/>
                  <a:gd name="T89" fmla="*/ 118 h 217"/>
                  <a:gd name="T90" fmla="*/ 258 w 333"/>
                  <a:gd name="T91" fmla="*/ 112 h 217"/>
                  <a:gd name="T92" fmla="*/ 236 w 333"/>
                  <a:gd name="T93" fmla="*/ 104 h 217"/>
                  <a:gd name="T94" fmla="*/ 259 w 333"/>
                  <a:gd name="T95" fmla="*/ 90 h 217"/>
                  <a:gd name="T96" fmla="*/ 257 w 333"/>
                  <a:gd name="T97" fmla="*/ 103 h 217"/>
                  <a:gd name="T98" fmla="*/ 274 w 333"/>
                  <a:gd name="T99" fmla="*/ 97 h 217"/>
                  <a:gd name="T100" fmla="*/ 301 w 333"/>
                  <a:gd name="T101" fmla="*/ 82 h 217"/>
                  <a:gd name="T102" fmla="*/ 312 w 333"/>
                  <a:gd name="T103" fmla="*/ 76 h 217"/>
                  <a:gd name="T104" fmla="*/ 324 w 333"/>
                  <a:gd name="T105" fmla="*/ 6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217">
                    <a:moveTo>
                      <a:pt x="332" y="41"/>
                    </a:moveTo>
                    <a:cubicBezTo>
                      <a:pt x="332" y="40"/>
                      <a:pt x="330" y="40"/>
                      <a:pt x="329" y="40"/>
                    </a:cubicBezTo>
                    <a:cubicBezTo>
                      <a:pt x="327" y="40"/>
                      <a:pt x="325" y="41"/>
                      <a:pt x="324" y="41"/>
                    </a:cubicBezTo>
                    <a:cubicBezTo>
                      <a:pt x="322" y="41"/>
                      <a:pt x="322" y="42"/>
                      <a:pt x="321" y="43"/>
                    </a:cubicBezTo>
                    <a:cubicBezTo>
                      <a:pt x="320" y="44"/>
                      <a:pt x="314" y="43"/>
                      <a:pt x="312" y="43"/>
                    </a:cubicBezTo>
                    <a:cubicBezTo>
                      <a:pt x="310" y="43"/>
                      <a:pt x="310" y="40"/>
                      <a:pt x="309" y="38"/>
                    </a:cubicBezTo>
                    <a:cubicBezTo>
                      <a:pt x="308" y="37"/>
                      <a:pt x="309" y="36"/>
                      <a:pt x="308" y="35"/>
                    </a:cubicBezTo>
                    <a:cubicBezTo>
                      <a:pt x="306" y="34"/>
                      <a:pt x="304" y="33"/>
                      <a:pt x="303" y="32"/>
                    </a:cubicBezTo>
                    <a:cubicBezTo>
                      <a:pt x="301" y="31"/>
                      <a:pt x="298" y="30"/>
                      <a:pt x="297" y="30"/>
                    </a:cubicBezTo>
                    <a:cubicBezTo>
                      <a:pt x="295" y="30"/>
                      <a:pt x="293" y="29"/>
                      <a:pt x="292" y="28"/>
                    </a:cubicBezTo>
                    <a:cubicBezTo>
                      <a:pt x="292" y="27"/>
                      <a:pt x="292" y="23"/>
                      <a:pt x="291" y="21"/>
                    </a:cubicBezTo>
                    <a:cubicBezTo>
                      <a:pt x="290" y="19"/>
                      <a:pt x="285" y="10"/>
                      <a:pt x="284" y="7"/>
                    </a:cubicBezTo>
                    <a:cubicBezTo>
                      <a:pt x="282" y="5"/>
                      <a:pt x="278" y="3"/>
                      <a:pt x="276" y="3"/>
                    </a:cubicBezTo>
                    <a:cubicBezTo>
                      <a:pt x="275" y="3"/>
                      <a:pt x="272" y="2"/>
                      <a:pt x="270" y="1"/>
                    </a:cubicBezTo>
                    <a:cubicBezTo>
                      <a:pt x="267" y="0"/>
                      <a:pt x="264" y="1"/>
                      <a:pt x="259" y="2"/>
                    </a:cubicBezTo>
                    <a:cubicBezTo>
                      <a:pt x="255" y="3"/>
                      <a:pt x="251" y="6"/>
                      <a:pt x="251" y="7"/>
                    </a:cubicBezTo>
                    <a:cubicBezTo>
                      <a:pt x="251" y="7"/>
                      <a:pt x="252" y="8"/>
                      <a:pt x="253" y="8"/>
                    </a:cubicBezTo>
                    <a:cubicBezTo>
                      <a:pt x="255" y="9"/>
                      <a:pt x="255" y="12"/>
                      <a:pt x="254" y="13"/>
                    </a:cubicBezTo>
                    <a:cubicBezTo>
                      <a:pt x="253" y="14"/>
                      <a:pt x="250" y="16"/>
                      <a:pt x="250" y="18"/>
                    </a:cubicBezTo>
                    <a:cubicBezTo>
                      <a:pt x="249" y="19"/>
                      <a:pt x="246" y="23"/>
                      <a:pt x="247" y="24"/>
                    </a:cubicBezTo>
                    <a:cubicBezTo>
                      <a:pt x="248" y="26"/>
                      <a:pt x="246" y="27"/>
                      <a:pt x="244" y="27"/>
                    </a:cubicBezTo>
                    <a:cubicBezTo>
                      <a:pt x="243" y="28"/>
                      <a:pt x="238" y="30"/>
                      <a:pt x="238" y="30"/>
                    </a:cubicBezTo>
                    <a:cubicBezTo>
                      <a:pt x="238" y="30"/>
                      <a:pt x="234" y="29"/>
                      <a:pt x="232" y="28"/>
                    </a:cubicBezTo>
                    <a:cubicBezTo>
                      <a:pt x="232" y="28"/>
                      <a:pt x="227" y="38"/>
                      <a:pt x="227" y="39"/>
                    </a:cubicBezTo>
                    <a:cubicBezTo>
                      <a:pt x="227" y="40"/>
                      <a:pt x="226" y="41"/>
                      <a:pt x="226" y="41"/>
                    </a:cubicBezTo>
                    <a:cubicBezTo>
                      <a:pt x="226" y="42"/>
                      <a:pt x="227" y="44"/>
                      <a:pt x="228" y="43"/>
                    </a:cubicBezTo>
                    <a:cubicBezTo>
                      <a:pt x="229" y="43"/>
                      <a:pt x="228" y="42"/>
                      <a:pt x="231" y="42"/>
                    </a:cubicBezTo>
                    <a:cubicBezTo>
                      <a:pt x="234" y="43"/>
                      <a:pt x="235" y="44"/>
                      <a:pt x="236" y="43"/>
                    </a:cubicBezTo>
                    <a:cubicBezTo>
                      <a:pt x="237" y="43"/>
                      <a:pt x="238" y="42"/>
                      <a:pt x="239" y="42"/>
                    </a:cubicBezTo>
                    <a:cubicBezTo>
                      <a:pt x="241" y="42"/>
                      <a:pt x="243" y="41"/>
                      <a:pt x="245" y="44"/>
                    </a:cubicBezTo>
                    <a:cubicBezTo>
                      <a:pt x="247" y="47"/>
                      <a:pt x="251" y="51"/>
                      <a:pt x="249" y="51"/>
                    </a:cubicBezTo>
                    <a:cubicBezTo>
                      <a:pt x="248" y="51"/>
                      <a:pt x="246" y="50"/>
                      <a:pt x="244" y="50"/>
                    </a:cubicBezTo>
                    <a:cubicBezTo>
                      <a:pt x="242" y="51"/>
                      <a:pt x="233" y="52"/>
                      <a:pt x="232" y="53"/>
                    </a:cubicBezTo>
                    <a:cubicBezTo>
                      <a:pt x="231" y="54"/>
                      <a:pt x="231" y="56"/>
                      <a:pt x="230" y="57"/>
                    </a:cubicBezTo>
                    <a:cubicBezTo>
                      <a:pt x="229" y="58"/>
                      <a:pt x="226" y="60"/>
                      <a:pt x="225" y="60"/>
                    </a:cubicBezTo>
                    <a:cubicBezTo>
                      <a:pt x="223" y="60"/>
                      <a:pt x="221" y="59"/>
                      <a:pt x="220" y="60"/>
                    </a:cubicBezTo>
                    <a:cubicBezTo>
                      <a:pt x="219" y="61"/>
                      <a:pt x="216" y="64"/>
                      <a:pt x="214" y="64"/>
                    </a:cubicBezTo>
                    <a:cubicBezTo>
                      <a:pt x="211" y="64"/>
                      <a:pt x="208" y="62"/>
                      <a:pt x="206" y="62"/>
                    </a:cubicBezTo>
                    <a:cubicBezTo>
                      <a:pt x="204" y="62"/>
                      <a:pt x="203" y="65"/>
                      <a:pt x="203" y="66"/>
                    </a:cubicBezTo>
                    <a:cubicBezTo>
                      <a:pt x="203" y="68"/>
                      <a:pt x="205" y="69"/>
                      <a:pt x="205" y="70"/>
                    </a:cubicBezTo>
                    <a:cubicBezTo>
                      <a:pt x="205" y="71"/>
                      <a:pt x="203" y="72"/>
                      <a:pt x="201" y="73"/>
                    </a:cubicBezTo>
                    <a:cubicBezTo>
                      <a:pt x="199" y="74"/>
                      <a:pt x="197" y="79"/>
                      <a:pt x="192" y="80"/>
                    </a:cubicBezTo>
                    <a:cubicBezTo>
                      <a:pt x="187" y="80"/>
                      <a:pt x="177" y="80"/>
                      <a:pt x="172" y="83"/>
                    </a:cubicBezTo>
                    <a:cubicBezTo>
                      <a:pt x="167" y="86"/>
                      <a:pt x="167" y="86"/>
                      <a:pt x="166" y="85"/>
                    </a:cubicBezTo>
                    <a:cubicBezTo>
                      <a:pt x="165" y="85"/>
                      <a:pt x="164" y="84"/>
                      <a:pt x="163" y="84"/>
                    </a:cubicBezTo>
                    <a:cubicBezTo>
                      <a:pt x="162" y="84"/>
                      <a:pt x="161" y="85"/>
                      <a:pt x="158" y="84"/>
                    </a:cubicBezTo>
                    <a:cubicBezTo>
                      <a:pt x="156" y="82"/>
                      <a:pt x="153" y="82"/>
                      <a:pt x="152" y="82"/>
                    </a:cubicBezTo>
                    <a:cubicBezTo>
                      <a:pt x="151" y="81"/>
                      <a:pt x="149" y="79"/>
                      <a:pt x="147" y="78"/>
                    </a:cubicBezTo>
                    <a:cubicBezTo>
                      <a:pt x="146" y="78"/>
                      <a:pt x="140" y="77"/>
                      <a:pt x="139" y="77"/>
                    </a:cubicBezTo>
                    <a:cubicBezTo>
                      <a:pt x="139" y="77"/>
                      <a:pt x="133" y="78"/>
                      <a:pt x="130" y="78"/>
                    </a:cubicBezTo>
                    <a:cubicBezTo>
                      <a:pt x="127" y="78"/>
                      <a:pt x="121" y="78"/>
                      <a:pt x="121" y="77"/>
                    </a:cubicBezTo>
                    <a:cubicBezTo>
                      <a:pt x="120" y="76"/>
                      <a:pt x="119" y="75"/>
                      <a:pt x="117" y="72"/>
                    </a:cubicBezTo>
                    <a:cubicBezTo>
                      <a:pt x="116" y="69"/>
                      <a:pt x="112" y="67"/>
                      <a:pt x="112" y="67"/>
                    </a:cubicBezTo>
                    <a:cubicBezTo>
                      <a:pt x="111" y="66"/>
                      <a:pt x="108" y="63"/>
                      <a:pt x="105" y="62"/>
                    </a:cubicBezTo>
                    <a:cubicBezTo>
                      <a:pt x="103" y="62"/>
                      <a:pt x="98" y="62"/>
                      <a:pt x="96" y="61"/>
                    </a:cubicBezTo>
                    <a:cubicBezTo>
                      <a:pt x="94" y="60"/>
                      <a:pt x="92" y="60"/>
                      <a:pt x="93" y="58"/>
                    </a:cubicBezTo>
                    <a:cubicBezTo>
                      <a:pt x="93" y="57"/>
                      <a:pt x="94" y="56"/>
                      <a:pt x="94" y="55"/>
                    </a:cubicBezTo>
                    <a:cubicBezTo>
                      <a:pt x="94" y="54"/>
                      <a:pt x="93" y="53"/>
                      <a:pt x="93" y="53"/>
                    </a:cubicBezTo>
                    <a:cubicBezTo>
                      <a:pt x="94" y="52"/>
                      <a:pt x="95" y="52"/>
                      <a:pt x="94" y="51"/>
                    </a:cubicBezTo>
                    <a:cubicBezTo>
                      <a:pt x="93" y="49"/>
                      <a:pt x="92" y="47"/>
                      <a:pt x="91" y="45"/>
                    </a:cubicBezTo>
                    <a:cubicBezTo>
                      <a:pt x="90" y="43"/>
                      <a:pt x="89" y="42"/>
                      <a:pt x="86" y="41"/>
                    </a:cubicBezTo>
                    <a:cubicBezTo>
                      <a:pt x="84" y="40"/>
                      <a:pt x="79" y="39"/>
                      <a:pt x="78" y="36"/>
                    </a:cubicBezTo>
                    <a:cubicBezTo>
                      <a:pt x="77" y="33"/>
                      <a:pt x="77" y="32"/>
                      <a:pt x="77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7" y="33"/>
                      <a:pt x="76" y="33"/>
                      <a:pt x="75" y="33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2" y="34"/>
                      <a:pt x="72" y="37"/>
                      <a:pt x="71" y="38"/>
                    </a:cubicBezTo>
                    <a:cubicBezTo>
                      <a:pt x="69" y="39"/>
                      <a:pt x="67" y="38"/>
                      <a:pt x="66" y="40"/>
                    </a:cubicBezTo>
                    <a:cubicBezTo>
                      <a:pt x="65" y="42"/>
                      <a:pt x="65" y="43"/>
                      <a:pt x="66" y="44"/>
                    </a:cubicBezTo>
                    <a:cubicBezTo>
                      <a:pt x="68" y="45"/>
                      <a:pt x="67" y="46"/>
                      <a:pt x="66" y="47"/>
                    </a:cubicBezTo>
                    <a:cubicBezTo>
                      <a:pt x="65" y="48"/>
                      <a:pt x="63" y="49"/>
                      <a:pt x="62" y="49"/>
                    </a:cubicBezTo>
                    <a:cubicBezTo>
                      <a:pt x="62" y="49"/>
                      <a:pt x="61" y="48"/>
                      <a:pt x="60" y="48"/>
                    </a:cubicBezTo>
                    <a:cubicBezTo>
                      <a:pt x="59" y="48"/>
                      <a:pt x="58" y="49"/>
                      <a:pt x="57" y="48"/>
                    </a:cubicBezTo>
                    <a:cubicBezTo>
                      <a:pt x="55" y="48"/>
                      <a:pt x="54" y="46"/>
                      <a:pt x="53" y="46"/>
                    </a:cubicBezTo>
                    <a:cubicBezTo>
                      <a:pt x="52" y="47"/>
                      <a:pt x="52" y="50"/>
                      <a:pt x="51" y="52"/>
                    </a:cubicBezTo>
                    <a:cubicBezTo>
                      <a:pt x="50" y="53"/>
                      <a:pt x="49" y="57"/>
                      <a:pt x="49" y="58"/>
                    </a:cubicBezTo>
                    <a:cubicBezTo>
                      <a:pt x="49" y="59"/>
                      <a:pt x="51" y="60"/>
                      <a:pt x="51" y="60"/>
                    </a:cubicBezTo>
                    <a:cubicBezTo>
                      <a:pt x="51" y="61"/>
                      <a:pt x="48" y="62"/>
                      <a:pt x="47" y="61"/>
                    </a:cubicBezTo>
                    <a:cubicBezTo>
                      <a:pt x="46" y="61"/>
                      <a:pt x="45" y="60"/>
                      <a:pt x="44" y="60"/>
                    </a:cubicBezTo>
                    <a:cubicBezTo>
                      <a:pt x="43" y="60"/>
                      <a:pt x="36" y="62"/>
                      <a:pt x="35" y="62"/>
                    </a:cubicBezTo>
                    <a:cubicBezTo>
                      <a:pt x="35" y="62"/>
                      <a:pt x="36" y="62"/>
                      <a:pt x="37" y="63"/>
                    </a:cubicBezTo>
                    <a:cubicBezTo>
                      <a:pt x="37" y="63"/>
                      <a:pt x="38" y="66"/>
                      <a:pt x="38" y="68"/>
                    </a:cubicBezTo>
                    <a:cubicBezTo>
                      <a:pt x="38" y="69"/>
                      <a:pt x="41" y="73"/>
                      <a:pt x="41" y="74"/>
                    </a:cubicBezTo>
                    <a:cubicBezTo>
                      <a:pt x="40" y="75"/>
                      <a:pt x="37" y="77"/>
                      <a:pt x="37" y="78"/>
                    </a:cubicBezTo>
                    <a:cubicBezTo>
                      <a:pt x="36" y="80"/>
                      <a:pt x="37" y="82"/>
                      <a:pt x="37" y="82"/>
                    </a:cubicBezTo>
                    <a:cubicBezTo>
                      <a:pt x="36" y="82"/>
                      <a:pt x="33" y="83"/>
                      <a:pt x="32" y="84"/>
                    </a:cubicBezTo>
                    <a:cubicBezTo>
                      <a:pt x="31" y="85"/>
                      <a:pt x="28" y="86"/>
                      <a:pt x="27" y="87"/>
                    </a:cubicBezTo>
                    <a:cubicBezTo>
                      <a:pt x="27" y="88"/>
                      <a:pt x="26" y="88"/>
                      <a:pt x="25" y="88"/>
                    </a:cubicBezTo>
                    <a:cubicBezTo>
                      <a:pt x="25" y="88"/>
                      <a:pt x="20" y="88"/>
                      <a:pt x="19" y="89"/>
                    </a:cubicBezTo>
                    <a:cubicBezTo>
                      <a:pt x="18" y="91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5" y="92"/>
                    </a:cubicBezTo>
                    <a:cubicBezTo>
                      <a:pt x="14" y="93"/>
                      <a:pt x="13" y="93"/>
                      <a:pt x="13" y="93"/>
                    </a:cubicBezTo>
                    <a:cubicBezTo>
                      <a:pt x="13" y="93"/>
                      <a:pt x="13" y="92"/>
                      <a:pt x="12" y="92"/>
                    </a:cubicBezTo>
                    <a:cubicBezTo>
                      <a:pt x="11" y="92"/>
                      <a:pt x="11" y="93"/>
                      <a:pt x="10" y="93"/>
                    </a:cubicBezTo>
                    <a:cubicBezTo>
                      <a:pt x="9" y="93"/>
                      <a:pt x="8" y="92"/>
                      <a:pt x="8" y="93"/>
                    </a:cubicBezTo>
                    <a:cubicBezTo>
                      <a:pt x="7" y="93"/>
                      <a:pt x="5" y="95"/>
                      <a:pt x="4" y="95"/>
                    </a:cubicBezTo>
                    <a:cubicBezTo>
                      <a:pt x="3" y="96"/>
                      <a:pt x="3" y="97"/>
                      <a:pt x="3" y="98"/>
                    </a:cubicBezTo>
                    <a:cubicBezTo>
                      <a:pt x="2" y="99"/>
                      <a:pt x="0" y="101"/>
                      <a:pt x="1" y="102"/>
                    </a:cubicBezTo>
                    <a:cubicBezTo>
                      <a:pt x="1" y="103"/>
                      <a:pt x="4" y="105"/>
                      <a:pt x="5" y="105"/>
                    </a:cubicBezTo>
                    <a:cubicBezTo>
                      <a:pt x="6" y="105"/>
                      <a:pt x="7" y="104"/>
                      <a:pt x="7" y="105"/>
                    </a:cubicBezTo>
                    <a:cubicBezTo>
                      <a:pt x="7" y="107"/>
                      <a:pt x="8" y="109"/>
                      <a:pt x="8" y="110"/>
                    </a:cubicBezTo>
                    <a:cubicBezTo>
                      <a:pt x="9" y="111"/>
                      <a:pt x="10" y="112"/>
                      <a:pt x="9" y="112"/>
                    </a:cubicBezTo>
                    <a:cubicBezTo>
                      <a:pt x="9" y="113"/>
                      <a:pt x="8" y="114"/>
                      <a:pt x="8" y="115"/>
                    </a:cubicBezTo>
                    <a:cubicBezTo>
                      <a:pt x="9" y="115"/>
                      <a:pt x="14" y="117"/>
                      <a:pt x="14" y="118"/>
                    </a:cubicBezTo>
                    <a:cubicBezTo>
                      <a:pt x="14" y="120"/>
                      <a:pt x="15" y="122"/>
                      <a:pt x="16" y="123"/>
                    </a:cubicBezTo>
                    <a:cubicBezTo>
                      <a:pt x="17" y="123"/>
                      <a:pt x="20" y="124"/>
                      <a:pt x="22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5"/>
                      <a:pt x="23" y="125"/>
                      <a:pt x="24" y="125"/>
                    </a:cubicBezTo>
                    <a:cubicBezTo>
                      <a:pt x="26" y="125"/>
                      <a:pt x="25" y="125"/>
                      <a:pt x="26" y="124"/>
                    </a:cubicBezTo>
                    <a:cubicBezTo>
                      <a:pt x="28" y="123"/>
                      <a:pt x="29" y="122"/>
                      <a:pt x="31" y="122"/>
                    </a:cubicBezTo>
                    <a:cubicBezTo>
                      <a:pt x="34" y="123"/>
                      <a:pt x="34" y="124"/>
                      <a:pt x="36" y="125"/>
                    </a:cubicBezTo>
                    <a:cubicBezTo>
                      <a:pt x="37" y="126"/>
                      <a:pt x="37" y="126"/>
                      <a:pt x="37" y="128"/>
                    </a:cubicBezTo>
                    <a:cubicBezTo>
                      <a:pt x="37" y="130"/>
                      <a:pt x="35" y="130"/>
                      <a:pt x="34" y="131"/>
                    </a:cubicBezTo>
                    <a:cubicBezTo>
                      <a:pt x="33" y="131"/>
                      <a:pt x="33" y="132"/>
                      <a:pt x="33" y="134"/>
                    </a:cubicBezTo>
                    <a:cubicBezTo>
                      <a:pt x="32" y="135"/>
                      <a:pt x="30" y="134"/>
                      <a:pt x="29" y="136"/>
                    </a:cubicBezTo>
                    <a:cubicBezTo>
                      <a:pt x="29" y="137"/>
                      <a:pt x="31" y="138"/>
                      <a:pt x="33" y="139"/>
                    </a:cubicBezTo>
                    <a:cubicBezTo>
                      <a:pt x="34" y="141"/>
                      <a:pt x="33" y="141"/>
                      <a:pt x="33" y="142"/>
                    </a:cubicBezTo>
                    <a:cubicBezTo>
                      <a:pt x="33" y="143"/>
                      <a:pt x="30" y="144"/>
                      <a:pt x="29" y="144"/>
                    </a:cubicBezTo>
                    <a:cubicBezTo>
                      <a:pt x="28" y="143"/>
                      <a:pt x="27" y="143"/>
                      <a:pt x="26" y="144"/>
                    </a:cubicBezTo>
                    <a:cubicBezTo>
                      <a:pt x="26" y="144"/>
                      <a:pt x="27" y="145"/>
                      <a:pt x="28" y="146"/>
                    </a:cubicBezTo>
                    <a:cubicBezTo>
                      <a:pt x="30" y="148"/>
                      <a:pt x="29" y="148"/>
                      <a:pt x="29" y="150"/>
                    </a:cubicBezTo>
                    <a:cubicBezTo>
                      <a:pt x="29" y="151"/>
                      <a:pt x="30" y="150"/>
                      <a:pt x="32" y="151"/>
                    </a:cubicBezTo>
                    <a:cubicBezTo>
                      <a:pt x="34" y="152"/>
                      <a:pt x="32" y="152"/>
                      <a:pt x="34" y="153"/>
                    </a:cubicBezTo>
                    <a:cubicBezTo>
                      <a:pt x="35" y="153"/>
                      <a:pt x="35" y="153"/>
                      <a:pt x="36" y="154"/>
                    </a:cubicBezTo>
                    <a:cubicBezTo>
                      <a:pt x="38" y="156"/>
                      <a:pt x="40" y="157"/>
                      <a:pt x="42" y="158"/>
                    </a:cubicBezTo>
                    <a:cubicBezTo>
                      <a:pt x="43" y="158"/>
                      <a:pt x="43" y="158"/>
                      <a:pt x="43" y="157"/>
                    </a:cubicBezTo>
                    <a:cubicBezTo>
                      <a:pt x="43" y="156"/>
                      <a:pt x="45" y="156"/>
                      <a:pt x="46" y="156"/>
                    </a:cubicBezTo>
                    <a:cubicBezTo>
                      <a:pt x="47" y="156"/>
                      <a:pt x="48" y="158"/>
                      <a:pt x="49" y="159"/>
                    </a:cubicBezTo>
                    <a:cubicBezTo>
                      <a:pt x="50" y="160"/>
                      <a:pt x="51" y="161"/>
                      <a:pt x="53" y="162"/>
                    </a:cubicBezTo>
                    <a:cubicBezTo>
                      <a:pt x="54" y="164"/>
                      <a:pt x="54" y="164"/>
                      <a:pt x="56" y="164"/>
                    </a:cubicBezTo>
                    <a:cubicBezTo>
                      <a:pt x="57" y="164"/>
                      <a:pt x="57" y="164"/>
                      <a:pt x="58" y="165"/>
                    </a:cubicBezTo>
                    <a:cubicBezTo>
                      <a:pt x="59" y="167"/>
                      <a:pt x="62" y="167"/>
                      <a:pt x="62" y="167"/>
                    </a:cubicBezTo>
                    <a:cubicBezTo>
                      <a:pt x="62" y="167"/>
                      <a:pt x="62" y="168"/>
                      <a:pt x="63" y="169"/>
                    </a:cubicBezTo>
                    <a:cubicBezTo>
                      <a:pt x="64" y="171"/>
                      <a:pt x="65" y="169"/>
                      <a:pt x="66" y="169"/>
                    </a:cubicBezTo>
                    <a:cubicBezTo>
                      <a:pt x="66" y="169"/>
                      <a:pt x="68" y="170"/>
                      <a:pt x="68" y="171"/>
                    </a:cubicBezTo>
                    <a:cubicBezTo>
                      <a:pt x="69" y="171"/>
                      <a:pt x="70" y="170"/>
                      <a:pt x="71" y="170"/>
                    </a:cubicBezTo>
                    <a:cubicBezTo>
                      <a:pt x="71" y="170"/>
                      <a:pt x="71" y="170"/>
                      <a:pt x="72" y="171"/>
                    </a:cubicBezTo>
                    <a:cubicBezTo>
                      <a:pt x="73" y="172"/>
                      <a:pt x="77" y="172"/>
                      <a:pt x="78" y="172"/>
                    </a:cubicBezTo>
                    <a:cubicBezTo>
                      <a:pt x="79" y="172"/>
                      <a:pt x="80" y="171"/>
                      <a:pt x="82" y="171"/>
                    </a:cubicBezTo>
                    <a:cubicBezTo>
                      <a:pt x="83" y="170"/>
                      <a:pt x="82" y="174"/>
                      <a:pt x="82" y="173"/>
                    </a:cubicBezTo>
                    <a:cubicBezTo>
                      <a:pt x="83" y="172"/>
                      <a:pt x="86" y="169"/>
                      <a:pt x="87" y="169"/>
                    </a:cubicBezTo>
                    <a:cubicBezTo>
                      <a:pt x="88" y="169"/>
                      <a:pt x="88" y="169"/>
                      <a:pt x="90" y="169"/>
                    </a:cubicBezTo>
                    <a:cubicBezTo>
                      <a:pt x="91" y="170"/>
                      <a:pt x="91" y="171"/>
                      <a:pt x="92" y="171"/>
                    </a:cubicBezTo>
                    <a:cubicBezTo>
                      <a:pt x="94" y="171"/>
                      <a:pt x="96" y="171"/>
                      <a:pt x="97" y="171"/>
                    </a:cubicBezTo>
                    <a:cubicBezTo>
                      <a:pt x="98" y="171"/>
                      <a:pt x="99" y="171"/>
                      <a:pt x="100" y="171"/>
                    </a:cubicBezTo>
                    <a:cubicBezTo>
                      <a:pt x="101" y="171"/>
                      <a:pt x="102" y="169"/>
                      <a:pt x="103" y="168"/>
                    </a:cubicBezTo>
                    <a:cubicBezTo>
                      <a:pt x="104" y="168"/>
                      <a:pt x="104" y="166"/>
                      <a:pt x="106" y="166"/>
                    </a:cubicBezTo>
                    <a:cubicBezTo>
                      <a:pt x="108" y="166"/>
                      <a:pt x="110" y="163"/>
                      <a:pt x="111" y="162"/>
                    </a:cubicBezTo>
                    <a:cubicBezTo>
                      <a:pt x="111" y="162"/>
                      <a:pt x="113" y="163"/>
                      <a:pt x="114" y="164"/>
                    </a:cubicBezTo>
                    <a:cubicBezTo>
                      <a:pt x="116" y="165"/>
                      <a:pt x="117" y="162"/>
                      <a:pt x="118" y="162"/>
                    </a:cubicBezTo>
                    <a:cubicBezTo>
                      <a:pt x="119" y="162"/>
                      <a:pt x="119" y="163"/>
                      <a:pt x="121" y="164"/>
                    </a:cubicBezTo>
                    <a:cubicBezTo>
                      <a:pt x="122" y="166"/>
                      <a:pt x="120" y="167"/>
                      <a:pt x="120" y="168"/>
                    </a:cubicBezTo>
                    <a:cubicBezTo>
                      <a:pt x="119" y="169"/>
                      <a:pt x="123" y="169"/>
                      <a:pt x="124" y="169"/>
                    </a:cubicBezTo>
                    <a:cubicBezTo>
                      <a:pt x="125" y="169"/>
                      <a:pt x="125" y="168"/>
                      <a:pt x="126" y="168"/>
                    </a:cubicBezTo>
                    <a:cubicBezTo>
                      <a:pt x="128" y="167"/>
                      <a:pt x="129" y="171"/>
                      <a:pt x="129" y="173"/>
                    </a:cubicBezTo>
                    <a:cubicBezTo>
                      <a:pt x="130" y="174"/>
                      <a:pt x="130" y="173"/>
                      <a:pt x="131" y="173"/>
                    </a:cubicBezTo>
                    <a:cubicBezTo>
                      <a:pt x="132" y="173"/>
                      <a:pt x="132" y="174"/>
                      <a:pt x="132" y="175"/>
                    </a:cubicBezTo>
                    <a:cubicBezTo>
                      <a:pt x="132" y="176"/>
                      <a:pt x="132" y="176"/>
                      <a:pt x="131" y="177"/>
                    </a:cubicBezTo>
                    <a:cubicBezTo>
                      <a:pt x="131" y="178"/>
                      <a:pt x="132" y="178"/>
                      <a:pt x="132" y="180"/>
                    </a:cubicBezTo>
                    <a:cubicBezTo>
                      <a:pt x="132" y="181"/>
                      <a:pt x="132" y="183"/>
                      <a:pt x="131" y="184"/>
                    </a:cubicBezTo>
                    <a:cubicBezTo>
                      <a:pt x="130" y="185"/>
                      <a:pt x="130" y="185"/>
                      <a:pt x="129" y="187"/>
                    </a:cubicBezTo>
                    <a:cubicBezTo>
                      <a:pt x="127" y="188"/>
                      <a:pt x="127" y="188"/>
                      <a:pt x="126" y="189"/>
                    </a:cubicBezTo>
                    <a:cubicBezTo>
                      <a:pt x="125" y="191"/>
                      <a:pt x="126" y="191"/>
                      <a:pt x="126" y="192"/>
                    </a:cubicBezTo>
                    <a:cubicBezTo>
                      <a:pt x="126" y="192"/>
                      <a:pt x="126" y="193"/>
                      <a:pt x="125" y="194"/>
                    </a:cubicBezTo>
                    <a:cubicBezTo>
                      <a:pt x="124" y="196"/>
                      <a:pt x="127" y="194"/>
                      <a:pt x="128" y="194"/>
                    </a:cubicBezTo>
                    <a:cubicBezTo>
                      <a:pt x="129" y="194"/>
                      <a:pt x="132" y="194"/>
                      <a:pt x="133" y="194"/>
                    </a:cubicBezTo>
                    <a:cubicBezTo>
                      <a:pt x="135" y="194"/>
                      <a:pt x="133" y="195"/>
                      <a:pt x="132" y="196"/>
                    </a:cubicBezTo>
                    <a:cubicBezTo>
                      <a:pt x="131" y="197"/>
                      <a:pt x="132" y="198"/>
                      <a:pt x="133" y="199"/>
                    </a:cubicBezTo>
                    <a:cubicBezTo>
                      <a:pt x="133" y="200"/>
                      <a:pt x="135" y="200"/>
                      <a:pt x="136" y="200"/>
                    </a:cubicBezTo>
                    <a:cubicBezTo>
                      <a:pt x="138" y="200"/>
                      <a:pt x="135" y="205"/>
                      <a:pt x="135" y="205"/>
                    </a:cubicBezTo>
                    <a:cubicBezTo>
                      <a:pt x="135" y="206"/>
                      <a:pt x="136" y="206"/>
                      <a:pt x="139" y="206"/>
                    </a:cubicBezTo>
                    <a:cubicBezTo>
                      <a:pt x="141" y="207"/>
                      <a:pt x="139" y="206"/>
                      <a:pt x="139" y="208"/>
                    </a:cubicBezTo>
                    <a:cubicBezTo>
                      <a:pt x="140" y="210"/>
                      <a:pt x="141" y="209"/>
                      <a:pt x="142" y="209"/>
                    </a:cubicBezTo>
                    <a:cubicBezTo>
                      <a:pt x="143" y="209"/>
                      <a:pt x="143" y="209"/>
                      <a:pt x="145" y="209"/>
                    </a:cubicBezTo>
                    <a:cubicBezTo>
                      <a:pt x="146" y="209"/>
                      <a:pt x="145" y="210"/>
                      <a:pt x="148" y="211"/>
                    </a:cubicBezTo>
                    <a:cubicBezTo>
                      <a:pt x="151" y="212"/>
                      <a:pt x="149" y="210"/>
                      <a:pt x="149" y="208"/>
                    </a:cubicBezTo>
                    <a:cubicBezTo>
                      <a:pt x="149" y="206"/>
                      <a:pt x="148" y="206"/>
                      <a:pt x="148" y="204"/>
                    </a:cubicBezTo>
                    <a:cubicBezTo>
                      <a:pt x="147" y="203"/>
                      <a:pt x="149" y="203"/>
                      <a:pt x="150" y="203"/>
                    </a:cubicBezTo>
                    <a:cubicBezTo>
                      <a:pt x="151" y="203"/>
                      <a:pt x="151" y="203"/>
                      <a:pt x="153" y="202"/>
                    </a:cubicBezTo>
                    <a:cubicBezTo>
                      <a:pt x="154" y="202"/>
                      <a:pt x="153" y="202"/>
                      <a:pt x="154" y="203"/>
                    </a:cubicBezTo>
                    <a:cubicBezTo>
                      <a:pt x="155" y="203"/>
                      <a:pt x="157" y="202"/>
                      <a:pt x="157" y="202"/>
                    </a:cubicBezTo>
                    <a:cubicBezTo>
                      <a:pt x="157" y="203"/>
                      <a:pt x="158" y="202"/>
                      <a:pt x="159" y="202"/>
                    </a:cubicBezTo>
                    <a:cubicBezTo>
                      <a:pt x="160" y="201"/>
                      <a:pt x="160" y="203"/>
                      <a:pt x="160" y="203"/>
                    </a:cubicBezTo>
                    <a:cubicBezTo>
                      <a:pt x="161" y="204"/>
                      <a:pt x="162" y="203"/>
                      <a:pt x="162" y="202"/>
                    </a:cubicBezTo>
                    <a:cubicBezTo>
                      <a:pt x="163" y="201"/>
                      <a:pt x="163" y="201"/>
                      <a:pt x="164" y="201"/>
                    </a:cubicBezTo>
                    <a:cubicBezTo>
                      <a:pt x="166" y="201"/>
                      <a:pt x="166" y="199"/>
                      <a:pt x="167" y="198"/>
                    </a:cubicBezTo>
                    <a:cubicBezTo>
                      <a:pt x="168" y="197"/>
                      <a:pt x="169" y="198"/>
                      <a:pt x="170" y="199"/>
                    </a:cubicBezTo>
                    <a:cubicBezTo>
                      <a:pt x="172" y="200"/>
                      <a:pt x="175" y="201"/>
                      <a:pt x="176" y="201"/>
                    </a:cubicBezTo>
                    <a:cubicBezTo>
                      <a:pt x="177" y="201"/>
                      <a:pt x="176" y="203"/>
                      <a:pt x="175" y="203"/>
                    </a:cubicBezTo>
                    <a:cubicBezTo>
                      <a:pt x="174" y="204"/>
                      <a:pt x="176" y="205"/>
                      <a:pt x="178" y="207"/>
                    </a:cubicBezTo>
                    <a:cubicBezTo>
                      <a:pt x="179" y="208"/>
                      <a:pt x="181" y="208"/>
                      <a:pt x="183" y="209"/>
                    </a:cubicBezTo>
                    <a:cubicBezTo>
                      <a:pt x="183" y="209"/>
                      <a:pt x="183" y="209"/>
                      <a:pt x="183" y="209"/>
                    </a:cubicBezTo>
                    <a:cubicBezTo>
                      <a:pt x="183" y="209"/>
                      <a:pt x="183" y="209"/>
                      <a:pt x="183" y="209"/>
                    </a:cubicBezTo>
                    <a:cubicBezTo>
                      <a:pt x="185" y="208"/>
                      <a:pt x="186" y="209"/>
                      <a:pt x="186" y="208"/>
                    </a:cubicBezTo>
                    <a:cubicBezTo>
                      <a:pt x="187" y="207"/>
                      <a:pt x="186" y="206"/>
                      <a:pt x="188" y="207"/>
                    </a:cubicBezTo>
                    <a:cubicBezTo>
                      <a:pt x="189" y="208"/>
                      <a:pt x="189" y="209"/>
                      <a:pt x="190" y="209"/>
                    </a:cubicBezTo>
                    <a:cubicBezTo>
                      <a:pt x="191" y="209"/>
                      <a:pt x="192" y="209"/>
                      <a:pt x="193" y="209"/>
                    </a:cubicBezTo>
                    <a:cubicBezTo>
                      <a:pt x="193" y="209"/>
                      <a:pt x="194" y="210"/>
                      <a:pt x="193" y="210"/>
                    </a:cubicBezTo>
                    <a:cubicBezTo>
                      <a:pt x="193" y="211"/>
                      <a:pt x="192" y="212"/>
                      <a:pt x="193" y="213"/>
                    </a:cubicBezTo>
                    <a:cubicBezTo>
                      <a:pt x="194" y="214"/>
                      <a:pt x="195" y="217"/>
                      <a:pt x="196" y="216"/>
                    </a:cubicBezTo>
                    <a:cubicBezTo>
                      <a:pt x="196" y="216"/>
                      <a:pt x="199" y="215"/>
                      <a:pt x="198" y="215"/>
                    </a:cubicBezTo>
                    <a:cubicBezTo>
                      <a:pt x="197" y="214"/>
                      <a:pt x="195" y="213"/>
                      <a:pt x="196" y="212"/>
                    </a:cubicBezTo>
                    <a:cubicBezTo>
                      <a:pt x="197" y="211"/>
                      <a:pt x="197" y="210"/>
                      <a:pt x="199" y="209"/>
                    </a:cubicBezTo>
                    <a:cubicBezTo>
                      <a:pt x="200" y="209"/>
                      <a:pt x="204" y="208"/>
                      <a:pt x="205" y="207"/>
                    </a:cubicBezTo>
                    <a:cubicBezTo>
                      <a:pt x="205" y="207"/>
                      <a:pt x="206" y="207"/>
                      <a:pt x="206" y="207"/>
                    </a:cubicBezTo>
                    <a:cubicBezTo>
                      <a:pt x="207" y="207"/>
                      <a:pt x="207" y="207"/>
                      <a:pt x="208" y="206"/>
                    </a:cubicBezTo>
                    <a:cubicBezTo>
                      <a:pt x="209" y="206"/>
                      <a:pt x="210" y="207"/>
                      <a:pt x="211" y="206"/>
                    </a:cubicBezTo>
                    <a:cubicBezTo>
                      <a:pt x="212" y="205"/>
                      <a:pt x="212" y="205"/>
                      <a:pt x="213" y="205"/>
                    </a:cubicBezTo>
                    <a:cubicBezTo>
                      <a:pt x="214" y="205"/>
                      <a:pt x="214" y="205"/>
                      <a:pt x="214" y="204"/>
                    </a:cubicBezTo>
                    <a:cubicBezTo>
                      <a:pt x="214" y="203"/>
                      <a:pt x="214" y="202"/>
                      <a:pt x="214" y="202"/>
                    </a:cubicBezTo>
                    <a:cubicBezTo>
                      <a:pt x="215" y="203"/>
                      <a:pt x="215" y="203"/>
                      <a:pt x="216" y="203"/>
                    </a:cubicBezTo>
                    <a:cubicBezTo>
                      <a:pt x="217" y="203"/>
                      <a:pt x="218" y="202"/>
                      <a:pt x="219" y="202"/>
                    </a:cubicBezTo>
                    <a:cubicBezTo>
                      <a:pt x="221" y="202"/>
                      <a:pt x="220" y="202"/>
                      <a:pt x="222" y="202"/>
                    </a:cubicBezTo>
                    <a:cubicBezTo>
                      <a:pt x="224" y="202"/>
                      <a:pt x="225" y="202"/>
                      <a:pt x="226" y="202"/>
                    </a:cubicBezTo>
                    <a:cubicBezTo>
                      <a:pt x="227" y="202"/>
                      <a:pt x="227" y="202"/>
                      <a:pt x="228" y="201"/>
                    </a:cubicBezTo>
                    <a:cubicBezTo>
                      <a:pt x="229" y="201"/>
                      <a:pt x="229" y="201"/>
                      <a:pt x="230" y="201"/>
                    </a:cubicBezTo>
                    <a:cubicBezTo>
                      <a:pt x="230" y="200"/>
                      <a:pt x="230" y="200"/>
                      <a:pt x="231" y="199"/>
                    </a:cubicBezTo>
                    <a:cubicBezTo>
                      <a:pt x="231" y="199"/>
                      <a:pt x="233" y="198"/>
                      <a:pt x="233" y="197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3" y="197"/>
                      <a:pt x="233" y="197"/>
                      <a:pt x="234" y="197"/>
                    </a:cubicBezTo>
                    <a:cubicBezTo>
                      <a:pt x="237" y="196"/>
                      <a:pt x="237" y="195"/>
                      <a:pt x="238" y="194"/>
                    </a:cubicBezTo>
                    <a:cubicBezTo>
                      <a:pt x="239" y="194"/>
                      <a:pt x="239" y="193"/>
                      <a:pt x="239" y="193"/>
                    </a:cubicBezTo>
                    <a:cubicBezTo>
                      <a:pt x="239" y="192"/>
                      <a:pt x="240" y="192"/>
                      <a:pt x="241" y="191"/>
                    </a:cubicBezTo>
                    <a:cubicBezTo>
                      <a:pt x="243" y="191"/>
                      <a:pt x="243" y="191"/>
                      <a:pt x="243" y="190"/>
                    </a:cubicBezTo>
                    <a:cubicBezTo>
                      <a:pt x="244" y="189"/>
                      <a:pt x="245" y="188"/>
                      <a:pt x="245" y="188"/>
                    </a:cubicBezTo>
                    <a:cubicBezTo>
                      <a:pt x="246" y="187"/>
                      <a:pt x="247" y="186"/>
                      <a:pt x="247" y="185"/>
                    </a:cubicBezTo>
                    <a:cubicBezTo>
                      <a:pt x="247" y="184"/>
                      <a:pt x="248" y="183"/>
                      <a:pt x="247" y="183"/>
                    </a:cubicBezTo>
                    <a:cubicBezTo>
                      <a:pt x="246" y="183"/>
                      <a:pt x="245" y="182"/>
                      <a:pt x="246" y="182"/>
                    </a:cubicBezTo>
                    <a:cubicBezTo>
                      <a:pt x="247" y="182"/>
                      <a:pt x="249" y="182"/>
                      <a:pt x="249" y="181"/>
                    </a:cubicBezTo>
                    <a:cubicBezTo>
                      <a:pt x="249" y="179"/>
                      <a:pt x="247" y="180"/>
                      <a:pt x="247" y="179"/>
                    </a:cubicBezTo>
                    <a:cubicBezTo>
                      <a:pt x="248" y="178"/>
                      <a:pt x="249" y="179"/>
                      <a:pt x="250" y="178"/>
                    </a:cubicBezTo>
                    <a:cubicBezTo>
                      <a:pt x="251" y="178"/>
                      <a:pt x="254" y="174"/>
                      <a:pt x="254" y="173"/>
                    </a:cubicBezTo>
                    <a:cubicBezTo>
                      <a:pt x="254" y="171"/>
                      <a:pt x="252" y="172"/>
                      <a:pt x="254" y="171"/>
                    </a:cubicBezTo>
                    <a:cubicBezTo>
                      <a:pt x="256" y="170"/>
                      <a:pt x="258" y="170"/>
                      <a:pt x="258" y="168"/>
                    </a:cubicBezTo>
                    <a:cubicBezTo>
                      <a:pt x="258" y="167"/>
                      <a:pt x="258" y="168"/>
                      <a:pt x="257" y="167"/>
                    </a:cubicBezTo>
                    <a:cubicBezTo>
                      <a:pt x="257" y="166"/>
                      <a:pt x="258" y="166"/>
                      <a:pt x="258" y="166"/>
                    </a:cubicBezTo>
                    <a:cubicBezTo>
                      <a:pt x="259" y="166"/>
                      <a:pt x="259" y="166"/>
                      <a:pt x="259" y="165"/>
                    </a:cubicBezTo>
                    <a:cubicBezTo>
                      <a:pt x="259" y="163"/>
                      <a:pt x="258" y="163"/>
                      <a:pt x="259" y="163"/>
                    </a:cubicBezTo>
                    <a:cubicBezTo>
                      <a:pt x="259" y="164"/>
                      <a:pt x="260" y="165"/>
                      <a:pt x="260" y="164"/>
                    </a:cubicBezTo>
                    <a:cubicBezTo>
                      <a:pt x="260" y="164"/>
                      <a:pt x="262" y="163"/>
                      <a:pt x="261" y="162"/>
                    </a:cubicBezTo>
                    <a:cubicBezTo>
                      <a:pt x="260" y="161"/>
                      <a:pt x="259" y="161"/>
                      <a:pt x="260" y="161"/>
                    </a:cubicBezTo>
                    <a:cubicBezTo>
                      <a:pt x="261" y="160"/>
                      <a:pt x="263" y="158"/>
                      <a:pt x="262" y="159"/>
                    </a:cubicBezTo>
                    <a:cubicBezTo>
                      <a:pt x="262" y="159"/>
                      <a:pt x="261" y="160"/>
                      <a:pt x="259" y="159"/>
                    </a:cubicBezTo>
                    <a:cubicBezTo>
                      <a:pt x="258" y="158"/>
                      <a:pt x="258" y="157"/>
                      <a:pt x="257" y="157"/>
                    </a:cubicBezTo>
                    <a:cubicBezTo>
                      <a:pt x="256" y="157"/>
                      <a:pt x="256" y="158"/>
                      <a:pt x="255" y="158"/>
                    </a:cubicBezTo>
                    <a:cubicBezTo>
                      <a:pt x="254" y="158"/>
                      <a:pt x="253" y="157"/>
                      <a:pt x="252" y="157"/>
                    </a:cubicBezTo>
                    <a:cubicBezTo>
                      <a:pt x="251" y="157"/>
                      <a:pt x="253" y="157"/>
                      <a:pt x="254" y="157"/>
                    </a:cubicBezTo>
                    <a:cubicBezTo>
                      <a:pt x="255" y="156"/>
                      <a:pt x="256" y="155"/>
                      <a:pt x="257" y="154"/>
                    </a:cubicBezTo>
                    <a:cubicBezTo>
                      <a:pt x="259" y="153"/>
                      <a:pt x="261" y="154"/>
                      <a:pt x="260" y="152"/>
                    </a:cubicBezTo>
                    <a:cubicBezTo>
                      <a:pt x="259" y="151"/>
                      <a:pt x="260" y="151"/>
                      <a:pt x="258" y="151"/>
                    </a:cubicBezTo>
                    <a:cubicBezTo>
                      <a:pt x="257" y="150"/>
                      <a:pt x="257" y="150"/>
                      <a:pt x="256" y="148"/>
                    </a:cubicBezTo>
                    <a:cubicBezTo>
                      <a:pt x="254" y="147"/>
                      <a:pt x="254" y="147"/>
                      <a:pt x="253" y="147"/>
                    </a:cubicBezTo>
                    <a:cubicBezTo>
                      <a:pt x="252" y="147"/>
                      <a:pt x="251" y="147"/>
                      <a:pt x="250" y="146"/>
                    </a:cubicBezTo>
                    <a:cubicBezTo>
                      <a:pt x="249" y="145"/>
                      <a:pt x="248" y="144"/>
                      <a:pt x="249" y="145"/>
                    </a:cubicBezTo>
                    <a:cubicBezTo>
                      <a:pt x="250" y="146"/>
                      <a:pt x="251" y="147"/>
                      <a:pt x="252" y="146"/>
                    </a:cubicBezTo>
                    <a:cubicBezTo>
                      <a:pt x="253" y="146"/>
                      <a:pt x="255" y="146"/>
                      <a:pt x="256" y="147"/>
                    </a:cubicBezTo>
                    <a:cubicBezTo>
                      <a:pt x="257" y="148"/>
                      <a:pt x="258" y="148"/>
                      <a:pt x="258" y="148"/>
                    </a:cubicBezTo>
                    <a:cubicBezTo>
                      <a:pt x="259" y="148"/>
                      <a:pt x="261" y="149"/>
                      <a:pt x="260" y="148"/>
                    </a:cubicBezTo>
                    <a:cubicBezTo>
                      <a:pt x="259" y="146"/>
                      <a:pt x="258" y="145"/>
                      <a:pt x="257" y="144"/>
                    </a:cubicBezTo>
                    <a:cubicBezTo>
                      <a:pt x="255" y="143"/>
                      <a:pt x="255" y="142"/>
                      <a:pt x="254" y="142"/>
                    </a:cubicBezTo>
                    <a:cubicBezTo>
                      <a:pt x="254" y="141"/>
                      <a:pt x="254" y="138"/>
                      <a:pt x="253" y="136"/>
                    </a:cubicBezTo>
                    <a:cubicBezTo>
                      <a:pt x="252" y="133"/>
                      <a:pt x="253" y="133"/>
                      <a:pt x="250" y="132"/>
                    </a:cubicBezTo>
                    <a:cubicBezTo>
                      <a:pt x="248" y="131"/>
                      <a:pt x="245" y="130"/>
                      <a:pt x="246" y="129"/>
                    </a:cubicBezTo>
                    <a:cubicBezTo>
                      <a:pt x="247" y="127"/>
                      <a:pt x="249" y="125"/>
                      <a:pt x="250" y="123"/>
                    </a:cubicBezTo>
                    <a:cubicBezTo>
                      <a:pt x="251" y="122"/>
                      <a:pt x="251" y="122"/>
                      <a:pt x="251" y="121"/>
                    </a:cubicBezTo>
                    <a:cubicBezTo>
                      <a:pt x="250" y="121"/>
                      <a:pt x="250" y="120"/>
                      <a:pt x="251" y="121"/>
                    </a:cubicBezTo>
                    <a:cubicBezTo>
                      <a:pt x="253" y="121"/>
                      <a:pt x="254" y="121"/>
                      <a:pt x="254" y="120"/>
                    </a:cubicBezTo>
                    <a:cubicBezTo>
                      <a:pt x="254" y="119"/>
                      <a:pt x="253" y="119"/>
                      <a:pt x="254" y="118"/>
                    </a:cubicBezTo>
                    <a:cubicBezTo>
                      <a:pt x="255" y="118"/>
                      <a:pt x="255" y="118"/>
                      <a:pt x="257" y="117"/>
                    </a:cubicBezTo>
                    <a:cubicBezTo>
                      <a:pt x="258" y="116"/>
                      <a:pt x="262" y="115"/>
                      <a:pt x="262" y="116"/>
                    </a:cubicBezTo>
                    <a:cubicBezTo>
                      <a:pt x="262" y="116"/>
                      <a:pt x="262" y="117"/>
                      <a:pt x="263" y="116"/>
                    </a:cubicBezTo>
                    <a:cubicBezTo>
                      <a:pt x="264" y="116"/>
                      <a:pt x="265" y="115"/>
                      <a:pt x="265" y="114"/>
                    </a:cubicBezTo>
                    <a:cubicBezTo>
                      <a:pt x="265" y="113"/>
                      <a:pt x="264" y="112"/>
                      <a:pt x="263" y="112"/>
                    </a:cubicBezTo>
                    <a:cubicBezTo>
                      <a:pt x="261" y="112"/>
                      <a:pt x="260" y="113"/>
                      <a:pt x="258" y="112"/>
                    </a:cubicBezTo>
                    <a:cubicBezTo>
                      <a:pt x="256" y="111"/>
                      <a:pt x="256" y="110"/>
                      <a:pt x="254" y="111"/>
                    </a:cubicBezTo>
                    <a:cubicBezTo>
                      <a:pt x="253" y="111"/>
                      <a:pt x="251" y="114"/>
                      <a:pt x="249" y="114"/>
                    </a:cubicBezTo>
                    <a:cubicBezTo>
                      <a:pt x="247" y="114"/>
                      <a:pt x="245" y="114"/>
                      <a:pt x="245" y="113"/>
                    </a:cubicBezTo>
                    <a:cubicBezTo>
                      <a:pt x="244" y="113"/>
                      <a:pt x="245" y="111"/>
                      <a:pt x="245" y="110"/>
                    </a:cubicBezTo>
                    <a:cubicBezTo>
                      <a:pt x="245" y="109"/>
                      <a:pt x="243" y="108"/>
                      <a:pt x="241" y="108"/>
                    </a:cubicBezTo>
                    <a:cubicBezTo>
                      <a:pt x="239" y="108"/>
                      <a:pt x="236" y="106"/>
                      <a:pt x="236" y="104"/>
                    </a:cubicBezTo>
                    <a:cubicBezTo>
                      <a:pt x="237" y="103"/>
                      <a:pt x="238" y="101"/>
                      <a:pt x="239" y="101"/>
                    </a:cubicBezTo>
                    <a:cubicBezTo>
                      <a:pt x="241" y="102"/>
                      <a:pt x="241" y="102"/>
                      <a:pt x="242" y="102"/>
                    </a:cubicBezTo>
                    <a:cubicBezTo>
                      <a:pt x="244" y="101"/>
                      <a:pt x="244" y="101"/>
                      <a:pt x="246" y="100"/>
                    </a:cubicBezTo>
                    <a:cubicBezTo>
                      <a:pt x="247" y="98"/>
                      <a:pt x="249" y="97"/>
                      <a:pt x="250" y="96"/>
                    </a:cubicBezTo>
                    <a:cubicBezTo>
                      <a:pt x="252" y="95"/>
                      <a:pt x="254" y="92"/>
                      <a:pt x="255" y="91"/>
                    </a:cubicBezTo>
                    <a:cubicBezTo>
                      <a:pt x="256" y="90"/>
                      <a:pt x="257" y="90"/>
                      <a:pt x="259" y="90"/>
                    </a:cubicBezTo>
                    <a:cubicBezTo>
                      <a:pt x="261" y="91"/>
                      <a:pt x="263" y="91"/>
                      <a:pt x="263" y="92"/>
                    </a:cubicBezTo>
                    <a:cubicBezTo>
                      <a:pt x="262" y="93"/>
                      <a:pt x="261" y="97"/>
                      <a:pt x="260" y="97"/>
                    </a:cubicBezTo>
                    <a:cubicBezTo>
                      <a:pt x="258" y="97"/>
                      <a:pt x="256" y="99"/>
                      <a:pt x="257" y="99"/>
                    </a:cubicBezTo>
                    <a:cubicBezTo>
                      <a:pt x="259" y="99"/>
                      <a:pt x="259" y="100"/>
                      <a:pt x="260" y="100"/>
                    </a:cubicBezTo>
                    <a:cubicBezTo>
                      <a:pt x="261" y="100"/>
                      <a:pt x="260" y="100"/>
                      <a:pt x="260" y="100"/>
                    </a:cubicBezTo>
                    <a:cubicBezTo>
                      <a:pt x="259" y="101"/>
                      <a:pt x="258" y="103"/>
                      <a:pt x="257" y="103"/>
                    </a:cubicBezTo>
                    <a:cubicBezTo>
                      <a:pt x="257" y="103"/>
                      <a:pt x="257" y="104"/>
                      <a:pt x="258" y="104"/>
                    </a:cubicBezTo>
                    <a:cubicBezTo>
                      <a:pt x="258" y="103"/>
                      <a:pt x="260" y="102"/>
                      <a:pt x="261" y="102"/>
                    </a:cubicBezTo>
                    <a:cubicBezTo>
                      <a:pt x="262" y="101"/>
                      <a:pt x="264" y="99"/>
                      <a:pt x="265" y="99"/>
                    </a:cubicBezTo>
                    <a:cubicBezTo>
                      <a:pt x="267" y="98"/>
                      <a:pt x="270" y="96"/>
                      <a:pt x="273" y="97"/>
                    </a:cubicBezTo>
                    <a:cubicBezTo>
                      <a:pt x="273" y="97"/>
                      <a:pt x="273" y="97"/>
                      <a:pt x="274" y="97"/>
                    </a:cubicBezTo>
                    <a:cubicBezTo>
                      <a:pt x="274" y="97"/>
                      <a:pt x="274" y="97"/>
                      <a:pt x="274" y="97"/>
                    </a:cubicBezTo>
                    <a:cubicBezTo>
                      <a:pt x="275" y="93"/>
                      <a:pt x="281" y="91"/>
                      <a:pt x="283" y="90"/>
                    </a:cubicBezTo>
                    <a:cubicBezTo>
                      <a:pt x="284" y="89"/>
                      <a:pt x="287" y="85"/>
                      <a:pt x="287" y="85"/>
                    </a:cubicBezTo>
                    <a:cubicBezTo>
                      <a:pt x="288" y="85"/>
                      <a:pt x="289" y="85"/>
                      <a:pt x="291" y="86"/>
                    </a:cubicBezTo>
                    <a:cubicBezTo>
                      <a:pt x="293" y="87"/>
                      <a:pt x="295" y="86"/>
                      <a:pt x="296" y="86"/>
                    </a:cubicBezTo>
                    <a:cubicBezTo>
                      <a:pt x="297" y="86"/>
                      <a:pt x="296" y="84"/>
                      <a:pt x="295" y="83"/>
                    </a:cubicBezTo>
                    <a:cubicBezTo>
                      <a:pt x="295" y="82"/>
                      <a:pt x="300" y="82"/>
                      <a:pt x="301" y="82"/>
                    </a:cubicBezTo>
                    <a:cubicBezTo>
                      <a:pt x="302" y="82"/>
                      <a:pt x="302" y="80"/>
                      <a:pt x="303" y="80"/>
                    </a:cubicBezTo>
                    <a:cubicBezTo>
                      <a:pt x="304" y="80"/>
                      <a:pt x="304" y="80"/>
                      <a:pt x="305" y="79"/>
                    </a:cubicBezTo>
                    <a:cubicBezTo>
                      <a:pt x="305" y="77"/>
                      <a:pt x="305" y="77"/>
                      <a:pt x="306" y="76"/>
                    </a:cubicBezTo>
                    <a:cubicBezTo>
                      <a:pt x="307" y="76"/>
                      <a:pt x="309" y="79"/>
                      <a:pt x="309" y="79"/>
                    </a:cubicBezTo>
                    <a:cubicBezTo>
                      <a:pt x="309" y="79"/>
                      <a:pt x="309" y="79"/>
                      <a:pt x="309" y="79"/>
                    </a:cubicBezTo>
                    <a:cubicBezTo>
                      <a:pt x="309" y="77"/>
                      <a:pt x="311" y="77"/>
                      <a:pt x="312" y="76"/>
                    </a:cubicBezTo>
                    <a:cubicBezTo>
                      <a:pt x="313" y="75"/>
                      <a:pt x="312" y="73"/>
                      <a:pt x="313" y="72"/>
                    </a:cubicBezTo>
                    <a:cubicBezTo>
                      <a:pt x="314" y="70"/>
                      <a:pt x="313" y="69"/>
                      <a:pt x="312" y="66"/>
                    </a:cubicBezTo>
                    <a:cubicBezTo>
                      <a:pt x="311" y="64"/>
                      <a:pt x="311" y="63"/>
                      <a:pt x="312" y="64"/>
                    </a:cubicBezTo>
                    <a:cubicBezTo>
                      <a:pt x="313" y="64"/>
                      <a:pt x="316" y="61"/>
                      <a:pt x="317" y="61"/>
                    </a:cubicBezTo>
                    <a:cubicBezTo>
                      <a:pt x="317" y="60"/>
                      <a:pt x="320" y="61"/>
                      <a:pt x="321" y="62"/>
                    </a:cubicBezTo>
                    <a:cubicBezTo>
                      <a:pt x="322" y="63"/>
                      <a:pt x="323" y="61"/>
                      <a:pt x="324" y="60"/>
                    </a:cubicBezTo>
                    <a:cubicBezTo>
                      <a:pt x="324" y="59"/>
                      <a:pt x="326" y="56"/>
                      <a:pt x="327" y="54"/>
                    </a:cubicBezTo>
                    <a:cubicBezTo>
                      <a:pt x="328" y="52"/>
                      <a:pt x="329" y="48"/>
                      <a:pt x="330" y="47"/>
                    </a:cubicBezTo>
                    <a:cubicBezTo>
                      <a:pt x="331" y="46"/>
                      <a:pt x="332" y="45"/>
                      <a:pt x="333" y="44"/>
                    </a:cubicBezTo>
                    <a:cubicBezTo>
                      <a:pt x="333" y="44"/>
                      <a:pt x="332" y="42"/>
                      <a:pt x="332" y="4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5" name="Freeform 696">
                <a:extLst>
                  <a:ext uri="{FF2B5EF4-FFF2-40B4-BE49-F238E27FC236}">
                    <a16:creationId xmlns:a16="http://schemas.microsoft.com/office/drawing/2014/main" id="{D5F57C7D-BA9A-49C8-A1D2-CBED97990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9" y="-723"/>
                <a:ext cx="464" cy="198"/>
              </a:xfrm>
              <a:custGeom>
                <a:avLst/>
                <a:gdLst>
                  <a:gd name="T0" fmla="*/ 1 w 174"/>
                  <a:gd name="T1" fmla="*/ 24 h 74"/>
                  <a:gd name="T2" fmla="*/ 14 w 174"/>
                  <a:gd name="T3" fmla="*/ 33 h 74"/>
                  <a:gd name="T4" fmla="*/ 16 w 174"/>
                  <a:gd name="T5" fmla="*/ 41 h 74"/>
                  <a:gd name="T6" fmla="*/ 16 w 174"/>
                  <a:gd name="T7" fmla="*/ 46 h 74"/>
                  <a:gd name="T8" fmla="*/ 28 w 174"/>
                  <a:gd name="T9" fmla="*/ 50 h 74"/>
                  <a:gd name="T10" fmla="*/ 40 w 174"/>
                  <a:gd name="T11" fmla="*/ 60 h 74"/>
                  <a:gd name="T12" fmla="*/ 53 w 174"/>
                  <a:gd name="T13" fmla="*/ 66 h 74"/>
                  <a:gd name="T14" fmla="*/ 70 w 174"/>
                  <a:gd name="T15" fmla="*/ 66 h 74"/>
                  <a:gd name="T16" fmla="*/ 81 w 174"/>
                  <a:gd name="T17" fmla="*/ 72 h 74"/>
                  <a:gd name="T18" fmla="*/ 89 w 174"/>
                  <a:gd name="T19" fmla="*/ 73 h 74"/>
                  <a:gd name="T20" fmla="*/ 115 w 174"/>
                  <a:gd name="T21" fmla="*/ 68 h 74"/>
                  <a:gd name="T22" fmla="*/ 128 w 174"/>
                  <a:gd name="T23" fmla="*/ 58 h 74"/>
                  <a:gd name="T24" fmla="*/ 129 w 174"/>
                  <a:gd name="T25" fmla="*/ 50 h 74"/>
                  <a:gd name="T26" fmla="*/ 143 w 174"/>
                  <a:gd name="T27" fmla="*/ 48 h 74"/>
                  <a:gd name="T28" fmla="*/ 153 w 174"/>
                  <a:gd name="T29" fmla="*/ 45 h 74"/>
                  <a:gd name="T30" fmla="*/ 167 w 174"/>
                  <a:gd name="T31" fmla="*/ 38 h 74"/>
                  <a:gd name="T32" fmla="*/ 168 w 174"/>
                  <a:gd name="T33" fmla="*/ 32 h 74"/>
                  <a:gd name="T34" fmla="*/ 159 w 174"/>
                  <a:gd name="T35" fmla="*/ 31 h 74"/>
                  <a:gd name="T36" fmla="*/ 151 w 174"/>
                  <a:gd name="T37" fmla="*/ 31 h 74"/>
                  <a:gd name="T38" fmla="*/ 150 w 174"/>
                  <a:gd name="T39" fmla="*/ 27 h 74"/>
                  <a:gd name="T40" fmla="*/ 153 w 174"/>
                  <a:gd name="T41" fmla="*/ 14 h 74"/>
                  <a:gd name="T42" fmla="*/ 141 w 174"/>
                  <a:gd name="T43" fmla="*/ 14 h 74"/>
                  <a:gd name="T44" fmla="*/ 121 w 174"/>
                  <a:gd name="T45" fmla="*/ 21 h 74"/>
                  <a:gd name="T46" fmla="*/ 107 w 174"/>
                  <a:gd name="T47" fmla="*/ 17 h 74"/>
                  <a:gd name="T48" fmla="*/ 99 w 174"/>
                  <a:gd name="T49" fmla="*/ 13 h 74"/>
                  <a:gd name="T50" fmla="*/ 84 w 174"/>
                  <a:gd name="T51" fmla="*/ 14 h 74"/>
                  <a:gd name="T52" fmla="*/ 75 w 174"/>
                  <a:gd name="T53" fmla="*/ 7 h 74"/>
                  <a:gd name="T54" fmla="*/ 67 w 174"/>
                  <a:gd name="T55" fmla="*/ 2 h 74"/>
                  <a:gd name="T56" fmla="*/ 57 w 174"/>
                  <a:gd name="T57" fmla="*/ 0 h 74"/>
                  <a:gd name="T58" fmla="*/ 53 w 174"/>
                  <a:gd name="T59" fmla="*/ 12 h 74"/>
                  <a:gd name="T60" fmla="*/ 43 w 174"/>
                  <a:gd name="T61" fmla="*/ 15 h 74"/>
                  <a:gd name="T62" fmla="*/ 35 w 174"/>
                  <a:gd name="T63" fmla="*/ 13 h 74"/>
                  <a:gd name="T64" fmla="*/ 25 w 174"/>
                  <a:gd name="T65" fmla="*/ 9 h 74"/>
                  <a:gd name="T66" fmla="*/ 10 w 174"/>
                  <a:gd name="T67" fmla="*/ 16 h 74"/>
                  <a:gd name="T68" fmla="*/ 0 w 174"/>
                  <a:gd name="T69" fmla="*/ 2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74">
                    <a:moveTo>
                      <a:pt x="0" y="20"/>
                    </a:moveTo>
                    <a:cubicBezTo>
                      <a:pt x="0" y="20"/>
                      <a:pt x="0" y="21"/>
                      <a:pt x="1" y="24"/>
                    </a:cubicBezTo>
                    <a:cubicBezTo>
                      <a:pt x="2" y="27"/>
                      <a:pt x="7" y="28"/>
                      <a:pt x="9" y="29"/>
                    </a:cubicBezTo>
                    <a:cubicBezTo>
                      <a:pt x="12" y="30"/>
                      <a:pt x="13" y="31"/>
                      <a:pt x="14" y="33"/>
                    </a:cubicBezTo>
                    <a:cubicBezTo>
                      <a:pt x="15" y="35"/>
                      <a:pt x="16" y="37"/>
                      <a:pt x="17" y="39"/>
                    </a:cubicBezTo>
                    <a:cubicBezTo>
                      <a:pt x="18" y="40"/>
                      <a:pt x="17" y="40"/>
                      <a:pt x="16" y="41"/>
                    </a:cubicBezTo>
                    <a:cubicBezTo>
                      <a:pt x="16" y="41"/>
                      <a:pt x="17" y="42"/>
                      <a:pt x="17" y="43"/>
                    </a:cubicBezTo>
                    <a:cubicBezTo>
                      <a:pt x="17" y="44"/>
                      <a:pt x="16" y="45"/>
                      <a:pt x="16" y="46"/>
                    </a:cubicBezTo>
                    <a:cubicBezTo>
                      <a:pt x="15" y="48"/>
                      <a:pt x="17" y="48"/>
                      <a:pt x="19" y="49"/>
                    </a:cubicBezTo>
                    <a:cubicBezTo>
                      <a:pt x="21" y="50"/>
                      <a:pt x="26" y="50"/>
                      <a:pt x="28" y="50"/>
                    </a:cubicBezTo>
                    <a:cubicBezTo>
                      <a:pt x="31" y="51"/>
                      <a:pt x="34" y="54"/>
                      <a:pt x="35" y="55"/>
                    </a:cubicBezTo>
                    <a:cubicBezTo>
                      <a:pt x="35" y="55"/>
                      <a:pt x="39" y="57"/>
                      <a:pt x="40" y="60"/>
                    </a:cubicBezTo>
                    <a:cubicBezTo>
                      <a:pt x="42" y="63"/>
                      <a:pt x="43" y="64"/>
                      <a:pt x="44" y="65"/>
                    </a:cubicBezTo>
                    <a:cubicBezTo>
                      <a:pt x="44" y="66"/>
                      <a:pt x="50" y="66"/>
                      <a:pt x="53" y="66"/>
                    </a:cubicBezTo>
                    <a:cubicBezTo>
                      <a:pt x="56" y="66"/>
                      <a:pt x="62" y="65"/>
                      <a:pt x="62" y="65"/>
                    </a:cubicBezTo>
                    <a:cubicBezTo>
                      <a:pt x="63" y="65"/>
                      <a:pt x="69" y="66"/>
                      <a:pt x="70" y="66"/>
                    </a:cubicBezTo>
                    <a:cubicBezTo>
                      <a:pt x="72" y="67"/>
                      <a:pt x="74" y="69"/>
                      <a:pt x="75" y="70"/>
                    </a:cubicBezTo>
                    <a:cubicBezTo>
                      <a:pt x="76" y="70"/>
                      <a:pt x="79" y="70"/>
                      <a:pt x="81" y="72"/>
                    </a:cubicBezTo>
                    <a:cubicBezTo>
                      <a:pt x="84" y="73"/>
                      <a:pt x="85" y="72"/>
                      <a:pt x="86" y="72"/>
                    </a:cubicBezTo>
                    <a:cubicBezTo>
                      <a:pt x="87" y="72"/>
                      <a:pt x="88" y="73"/>
                      <a:pt x="89" y="73"/>
                    </a:cubicBezTo>
                    <a:cubicBezTo>
                      <a:pt x="90" y="74"/>
                      <a:pt x="90" y="74"/>
                      <a:pt x="95" y="71"/>
                    </a:cubicBezTo>
                    <a:cubicBezTo>
                      <a:pt x="100" y="68"/>
                      <a:pt x="110" y="68"/>
                      <a:pt x="115" y="68"/>
                    </a:cubicBezTo>
                    <a:cubicBezTo>
                      <a:pt x="120" y="67"/>
                      <a:pt x="122" y="62"/>
                      <a:pt x="124" y="61"/>
                    </a:cubicBezTo>
                    <a:cubicBezTo>
                      <a:pt x="126" y="60"/>
                      <a:pt x="128" y="59"/>
                      <a:pt x="128" y="58"/>
                    </a:cubicBezTo>
                    <a:cubicBezTo>
                      <a:pt x="128" y="57"/>
                      <a:pt x="126" y="56"/>
                      <a:pt x="126" y="54"/>
                    </a:cubicBezTo>
                    <a:cubicBezTo>
                      <a:pt x="126" y="53"/>
                      <a:pt x="127" y="50"/>
                      <a:pt x="129" y="50"/>
                    </a:cubicBezTo>
                    <a:cubicBezTo>
                      <a:pt x="131" y="50"/>
                      <a:pt x="134" y="52"/>
                      <a:pt x="137" y="52"/>
                    </a:cubicBezTo>
                    <a:cubicBezTo>
                      <a:pt x="139" y="52"/>
                      <a:pt x="142" y="49"/>
                      <a:pt x="143" y="48"/>
                    </a:cubicBezTo>
                    <a:cubicBezTo>
                      <a:pt x="144" y="47"/>
                      <a:pt x="146" y="48"/>
                      <a:pt x="148" y="48"/>
                    </a:cubicBezTo>
                    <a:cubicBezTo>
                      <a:pt x="149" y="48"/>
                      <a:pt x="152" y="46"/>
                      <a:pt x="153" y="45"/>
                    </a:cubicBezTo>
                    <a:cubicBezTo>
                      <a:pt x="154" y="44"/>
                      <a:pt x="154" y="42"/>
                      <a:pt x="155" y="41"/>
                    </a:cubicBezTo>
                    <a:cubicBezTo>
                      <a:pt x="156" y="40"/>
                      <a:pt x="165" y="39"/>
                      <a:pt x="167" y="38"/>
                    </a:cubicBezTo>
                    <a:cubicBezTo>
                      <a:pt x="169" y="38"/>
                      <a:pt x="171" y="39"/>
                      <a:pt x="172" y="39"/>
                    </a:cubicBezTo>
                    <a:cubicBezTo>
                      <a:pt x="174" y="39"/>
                      <a:pt x="170" y="35"/>
                      <a:pt x="168" y="32"/>
                    </a:cubicBezTo>
                    <a:cubicBezTo>
                      <a:pt x="166" y="29"/>
                      <a:pt x="164" y="30"/>
                      <a:pt x="162" y="30"/>
                    </a:cubicBezTo>
                    <a:cubicBezTo>
                      <a:pt x="161" y="30"/>
                      <a:pt x="160" y="31"/>
                      <a:pt x="159" y="31"/>
                    </a:cubicBezTo>
                    <a:cubicBezTo>
                      <a:pt x="158" y="32"/>
                      <a:pt x="157" y="31"/>
                      <a:pt x="154" y="30"/>
                    </a:cubicBezTo>
                    <a:cubicBezTo>
                      <a:pt x="151" y="30"/>
                      <a:pt x="152" y="31"/>
                      <a:pt x="151" y="31"/>
                    </a:cubicBezTo>
                    <a:cubicBezTo>
                      <a:pt x="150" y="32"/>
                      <a:pt x="149" y="30"/>
                      <a:pt x="149" y="29"/>
                    </a:cubicBezTo>
                    <a:cubicBezTo>
                      <a:pt x="149" y="29"/>
                      <a:pt x="150" y="28"/>
                      <a:pt x="150" y="27"/>
                    </a:cubicBezTo>
                    <a:cubicBezTo>
                      <a:pt x="150" y="26"/>
                      <a:pt x="155" y="16"/>
                      <a:pt x="155" y="16"/>
                    </a:cubicBezTo>
                    <a:cubicBezTo>
                      <a:pt x="154" y="15"/>
                      <a:pt x="153" y="15"/>
                      <a:pt x="153" y="14"/>
                    </a:cubicBezTo>
                    <a:cubicBezTo>
                      <a:pt x="151" y="13"/>
                      <a:pt x="150" y="16"/>
                      <a:pt x="147" y="15"/>
                    </a:cubicBezTo>
                    <a:cubicBezTo>
                      <a:pt x="145" y="14"/>
                      <a:pt x="142" y="13"/>
                      <a:pt x="141" y="14"/>
                    </a:cubicBezTo>
                    <a:cubicBezTo>
                      <a:pt x="139" y="14"/>
                      <a:pt x="136" y="17"/>
                      <a:pt x="133" y="18"/>
                    </a:cubicBezTo>
                    <a:cubicBezTo>
                      <a:pt x="131" y="19"/>
                      <a:pt x="122" y="21"/>
                      <a:pt x="121" y="21"/>
                    </a:cubicBezTo>
                    <a:cubicBezTo>
                      <a:pt x="119" y="21"/>
                      <a:pt x="116" y="20"/>
                      <a:pt x="114" y="20"/>
                    </a:cubicBezTo>
                    <a:cubicBezTo>
                      <a:pt x="112" y="20"/>
                      <a:pt x="108" y="18"/>
                      <a:pt x="107" y="17"/>
                    </a:cubicBezTo>
                    <a:cubicBezTo>
                      <a:pt x="106" y="16"/>
                      <a:pt x="105" y="15"/>
                      <a:pt x="104" y="15"/>
                    </a:cubicBezTo>
                    <a:cubicBezTo>
                      <a:pt x="102" y="15"/>
                      <a:pt x="100" y="13"/>
                      <a:pt x="99" y="13"/>
                    </a:cubicBezTo>
                    <a:cubicBezTo>
                      <a:pt x="98" y="13"/>
                      <a:pt x="96" y="12"/>
                      <a:pt x="93" y="12"/>
                    </a:cubicBezTo>
                    <a:cubicBezTo>
                      <a:pt x="90" y="11"/>
                      <a:pt x="86" y="14"/>
                      <a:pt x="84" y="14"/>
                    </a:cubicBezTo>
                    <a:cubicBezTo>
                      <a:pt x="83" y="14"/>
                      <a:pt x="80" y="13"/>
                      <a:pt x="78" y="12"/>
                    </a:cubicBezTo>
                    <a:cubicBezTo>
                      <a:pt x="76" y="11"/>
                      <a:pt x="75" y="8"/>
                      <a:pt x="75" y="7"/>
                    </a:cubicBezTo>
                    <a:cubicBezTo>
                      <a:pt x="75" y="5"/>
                      <a:pt x="74" y="5"/>
                      <a:pt x="73" y="5"/>
                    </a:cubicBezTo>
                    <a:cubicBezTo>
                      <a:pt x="71" y="4"/>
                      <a:pt x="69" y="3"/>
                      <a:pt x="67" y="2"/>
                    </a:cubicBezTo>
                    <a:cubicBezTo>
                      <a:pt x="65" y="2"/>
                      <a:pt x="63" y="2"/>
                      <a:pt x="62" y="2"/>
                    </a:cubicBezTo>
                    <a:cubicBezTo>
                      <a:pt x="60" y="1"/>
                      <a:pt x="58" y="0"/>
                      <a:pt x="57" y="0"/>
                    </a:cubicBezTo>
                    <a:cubicBezTo>
                      <a:pt x="56" y="0"/>
                      <a:pt x="51" y="5"/>
                      <a:pt x="50" y="6"/>
                    </a:cubicBezTo>
                    <a:cubicBezTo>
                      <a:pt x="50" y="8"/>
                      <a:pt x="52" y="11"/>
                      <a:pt x="53" y="12"/>
                    </a:cubicBezTo>
                    <a:cubicBezTo>
                      <a:pt x="53" y="14"/>
                      <a:pt x="50" y="15"/>
                      <a:pt x="49" y="16"/>
                    </a:cubicBezTo>
                    <a:cubicBezTo>
                      <a:pt x="48" y="18"/>
                      <a:pt x="45" y="16"/>
                      <a:pt x="43" y="15"/>
                    </a:cubicBezTo>
                    <a:cubicBezTo>
                      <a:pt x="41" y="14"/>
                      <a:pt x="41" y="15"/>
                      <a:pt x="39" y="15"/>
                    </a:cubicBezTo>
                    <a:cubicBezTo>
                      <a:pt x="37" y="15"/>
                      <a:pt x="36" y="14"/>
                      <a:pt x="35" y="13"/>
                    </a:cubicBezTo>
                    <a:cubicBezTo>
                      <a:pt x="34" y="13"/>
                      <a:pt x="34" y="11"/>
                      <a:pt x="32" y="10"/>
                    </a:cubicBezTo>
                    <a:cubicBezTo>
                      <a:pt x="30" y="10"/>
                      <a:pt x="27" y="9"/>
                      <a:pt x="25" y="9"/>
                    </a:cubicBezTo>
                    <a:cubicBezTo>
                      <a:pt x="23" y="8"/>
                      <a:pt x="19" y="11"/>
                      <a:pt x="17" y="12"/>
                    </a:cubicBezTo>
                    <a:cubicBezTo>
                      <a:pt x="15" y="13"/>
                      <a:pt x="12" y="14"/>
                      <a:pt x="10" y="16"/>
                    </a:cubicBezTo>
                    <a:cubicBezTo>
                      <a:pt x="9" y="17"/>
                      <a:pt x="4" y="18"/>
                      <a:pt x="3" y="19"/>
                    </a:cubicBezTo>
                    <a:cubicBezTo>
                      <a:pt x="3" y="19"/>
                      <a:pt x="2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6" name="Freeform 697">
                <a:extLst>
                  <a:ext uri="{FF2B5EF4-FFF2-40B4-BE49-F238E27FC236}">
                    <a16:creationId xmlns:a16="http://schemas.microsoft.com/office/drawing/2014/main" id="{EAFC07BF-A987-4BFE-B6DC-D4AA2D40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7" y="-1113"/>
                <a:ext cx="187" cy="321"/>
              </a:xfrm>
              <a:custGeom>
                <a:avLst/>
                <a:gdLst>
                  <a:gd name="T0" fmla="*/ 68 w 70"/>
                  <a:gd name="T1" fmla="*/ 23 h 120"/>
                  <a:gd name="T2" fmla="*/ 68 w 70"/>
                  <a:gd name="T3" fmla="*/ 17 h 120"/>
                  <a:gd name="T4" fmla="*/ 65 w 70"/>
                  <a:gd name="T5" fmla="*/ 9 h 120"/>
                  <a:gd name="T6" fmla="*/ 51 w 70"/>
                  <a:gd name="T7" fmla="*/ 0 h 120"/>
                  <a:gd name="T8" fmla="*/ 48 w 70"/>
                  <a:gd name="T9" fmla="*/ 1 h 120"/>
                  <a:gd name="T10" fmla="*/ 47 w 70"/>
                  <a:gd name="T11" fmla="*/ 7 h 120"/>
                  <a:gd name="T12" fmla="*/ 38 w 70"/>
                  <a:gd name="T13" fmla="*/ 10 h 120"/>
                  <a:gd name="T14" fmla="*/ 29 w 70"/>
                  <a:gd name="T15" fmla="*/ 14 h 120"/>
                  <a:gd name="T16" fmla="*/ 28 w 70"/>
                  <a:gd name="T17" fmla="*/ 20 h 120"/>
                  <a:gd name="T18" fmla="*/ 21 w 70"/>
                  <a:gd name="T19" fmla="*/ 28 h 120"/>
                  <a:gd name="T20" fmla="*/ 16 w 70"/>
                  <a:gd name="T21" fmla="*/ 40 h 120"/>
                  <a:gd name="T22" fmla="*/ 16 w 70"/>
                  <a:gd name="T23" fmla="*/ 46 h 120"/>
                  <a:gd name="T24" fmla="*/ 7 w 70"/>
                  <a:gd name="T25" fmla="*/ 50 h 120"/>
                  <a:gd name="T26" fmla="*/ 6 w 70"/>
                  <a:gd name="T27" fmla="*/ 59 h 120"/>
                  <a:gd name="T28" fmla="*/ 6 w 70"/>
                  <a:gd name="T29" fmla="*/ 68 h 120"/>
                  <a:gd name="T30" fmla="*/ 9 w 70"/>
                  <a:gd name="T31" fmla="*/ 73 h 120"/>
                  <a:gd name="T32" fmla="*/ 7 w 70"/>
                  <a:gd name="T33" fmla="*/ 82 h 120"/>
                  <a:gd name="T34" fmla="*/ 3 w 70"/>
                  <a:gd name="T35" fmla="*/ 91 h 120"/>
                  <a:gd name="T36" fmla="*/ 0 w 70"/>
                  <a:gd name="T37" fmla="*/ 91 h 120"/>
                  <a:gd name="T38" fmla="*/ 4 w 70"/>
                  <a:gd name="T39" fmla="*/ 97 h 120"/>
                  <a:gd name="T40" fmla="*/ 7 w 70"/>
                  <a:gd name="T41" fmla="*/ 107 h 120"/>
                  <a:gd name="T42" fmla="*/ 9 w 70"/>
                  <a:gd name="T43" fmla="*/ 113 h 120"/>
                  <a:gd name="T44" fmla="*/ 12 w 70"/>
                  <a:gd name="T45" fmla="*/ 119 h 120"/>
                  <a:gd name="T46" fmla="*/ 18 w 70"/>
                  <a:gd name="T47" fmla="*/ 114 h 120"/>
                  <a:gd name="T48" fmla="*/ 25 w 70"/>
                  <a:gd name="T49" fmla="*/ 113 h 120"/>
                  <a:gd name="T50" fmla="*/ 29 w 70"/>
                  <a:gd name="T51" fmla="*/ 100 h 120"/>
                  <a:gd name="T52" fmla="*/ 29 w 70"/>
                  <a:gd name="T53" fmla="*/ 94 h 120"/>
                  <a:gd name="T54" fmla="*/ 35 w 70"/>
                  <a:gd name="T55" fmla="*/ 90 h 120"/>
                  <a:gd name="T56" fmla="*/ 38 w 70"/>
                  <a:gd name="T57" fmla="*/ 87 h 120"/>
                  <a:gd name="T58" fmla="*/ 41 w 70"/>
                  <a:gd name="T59" fmla="*/ 83 h 120"/>
                  <a:gd name="T60" fmla="*/ 32 w 70"/>
                  <a:gd name="T61" fmla="*/ 74 h 120"/>
                  <a:gd name="T62" fmla="*/ 34 w 70"/>
                  <a:gd name="T63" fmla="*/ 63 h 120"/>
                  <a:gd name="T64" fmla="*/ 38 w 70"/>
                  <a:gd name="T65" fmla="*/ 57 h 120"/>
                  <a:gd name="T66" fmla="*/ 49 w 70"/>
                  <a:gd name="T67" fmla="*/ 49 h 120"/>
                  <a:gd name="T68" fmla="*/ 55 w 70"/>
                  <a:gd name="T69" fmla="*/ 43 h 120"/>
                  <a:gd name="T70" fmla="*/ 54 w 70"/>
                  <a:gd name="T71" fmla="*/ 39 h 120"/>
                  <a:gd name="T72" fmla="*/ 57 w 70"/>
                  <a:gd name="T73" fmla="*/ 34 h 120"/>
                  <a:gd name="T74" fmla="*/ 64 w 70"/>
                  <a:gd name="T75" fmla="*/ 31 h 120"/>
                  <a:gd name="T76" fmla="*/ 69 w 70"/>
                  <a:gd name="T77" fmla="*/ 31 h 120"/>
                  <a:gd name="T78" fmla="*/ 67 w 70"/>
                  <a:gd name="T79" fmla="*/ 2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0" h="120">
                    <a:moveTo>
                      <a:pt x="67" y="28"/>
                    </a:moveTo>
                    <a:cubicBezTo>
                      <a:pt x="67" y="27"/>
                      <a:pt x="68" y="24"/>
                      <a:pt x="68" y="23"/>
                    </a:cubicBezTo>
                    <a:cubicBezTo>
                      <a:pt x="69" y="23"/>
                      <a:pt x="68" y="21"/>
                      <a:pt x="67" y="20"/>
                    </a:cubicBezTo>
                    <a:cubicBezTo>
                      <a:pt x="67" y="19"/>
                      <a:pt x="67" y="18"/>
                      <a:pt x="68" y="17"/>
                    </a:cubicBezTo>
                    <a:cubicBezTo>
                      <a:pt x="68" y="15"/>
                      <a:pt x="65" y="14"/>
                      <a:pt x="66" y="13"/>
                    </a:cubicBezTo>
                    <a:cubicBezTo>
                      <a:pt x="67" y="12"/>
                      <a:pt x="66" y="11"/>
                      <a:pt x="65" y="9"/>
                    </a:cubicBezTo>
                    <a:cubicBezTo>
                      <a:pt x="64" y="7"/>
                      <a:pt x="60" y="6"/>
                      <a:pt x="59" y="6"/>
                    </a:cubicBezTo>
                    <a:cubicBezTo>
                      <a:pt x="58" y="6"/>
                      <a:pt x="53" y="2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0" y="0"/>
                      <a:pt x="48" y="1"/>
                      <a:pt x="48" y="1"/>
                    </a:cubicBezTo>
                    <a:cubicBezTo>
                      <a:pt x="48" y="1"/>
                      <a:pt x="48" y="3"/>
                      <a:pt x="48" y="4"/>
                    </a:cubicBezTo>
                    <a:cubicBezTo>
                      <a:pt x="48" y="5"/>
                      <a:pt x="48" y="7"/>
                      <a:pt x="47" y="7"/>
                    </a:cubicBezTo>
                    <a:cubicBezTo>
                      <a:pt x="46" y="7"/>
                      <a:pt x="38" y="5"/>
                      <a:pt x="38" y="5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3" y="10"/>
                      <a:pt x="32" y="10"/>
                    </a:cubicBezTo>
                    <a:cubicBezTo>
                      <a:pt x="31" y="11"/>
                      <a:pt x="30" y="13"/>
                      <a:pt x="29" y="14"/>
                    </a:cubicBezTo>
                    <a:cubicBezTo>
                      <a:pt x="28" y="15"/>
                      <a:pt x="27" y="16"/>
                      <a:pt x="27" y="17"/>
                    </a:cubicBezTo>
                    <a:cubicBezTo>
                      <a:pt x="27" y="18"/>
                      <a:pt x="28" y="20"/>
                      <a:pt x="28" y="20"/>
                    </a:cubicBezTo>
                    <a:cubicBezTo>
                      <a:pt x="27" y="20"/>
                      <a:pt x="23" y="24"/>
                      <a:pt x="22" y="26"/>
                    </a:cubicBezTo>
                    <a:cubicBezTo>
                      <a:pt x="22" y="27"/>
                      <a:pt x="23" y="28"/>
                      <a:pt x="21" y="28"/>
                    </a:cubicBezTo>
                    <a:cubicBezTo>
                      <a:pt x="19" y="28"/>
                      <a:pt x="19" y="30"/>
                      <a:pt x="19" y="30"/>
                    </a:cubicBezTo>
                    <a:cubicBezTo>
                      <a:pt x="19" y="31"/>
                      <a:pt x="18" y="38"/>
                      <a:pt x="16" y="40"/>
                    </a:cubicBezTo>
                    <a:cubicBezTo>
                      <a:pt x="14" y="41"/>
                      <a:pt x="14" y="42"/>
                      <a:pt x="14" y="42"/>
                    </a:cubicBezTo>
                    <a:cubicBezTo>
                      <a:pt x="14" y="43"/>
                      <a:pt x="17" y="45"/>
                      <a:pt x="16" y="46"/>
                    </a:cubicBezTo>
                    <a:cubicBezTo>
                      <a:pt x="15" y="47"/>
                      <a:pt x="15" y="48"/>
                      <a:pt x="14" y="47"/>
                    </a:cubicBezTo>
                    <a:cubicBezTo>
                      <a:pt x="12" y="47"/>
                      <a:pt x="9" y="48"/>
                      <a:pt x="7" y="50"/>
                    </a:cubicBezTo>
                    <a:cubicBezTo>
                      <a:pt x="6" y="51"/>
                      <a:pt x="5" y="52"/>
                      <a:pt x="5" y="55"/>
                    </a:cubicBezTo>
                    <a:cubicBezTo>
                      <a:pt x="6" y="57"/>
                      <a:pt x="6" y="58"/>
                      <a:pt x="6" y="59"/>
                    </a:cubicBezTo>
                    <a:cubicBezTo>
                      <a:pt x="6" y="59"/>
                      <a:pt x="7" y="62"/>
                      <a:pt x="7" y="64"/>
                    </a:cubicBezTo>
                    <a:cubicBezTo>
                      <a:pt x="6" y="65"/>
                      <a:pt x="5" y="67"/>
                      <a:pt x="6" y="68"/>
                    </a:cubicBezTo>
                    <a:cubicBezTo>
                      <a:pt x="6" y="69"/>
                      <a:pt x="8" y="70"/>
                      <a:pt x="9" y="70"/>
                    </a:cubicBezTo>
                    <a:cubicBezTo>
                      <a:pt x="10" y="71"/>
                      <a:pt x="10" y="73"/>
                      <a:pt x="9" y="73"/>
                    </a:cubicBezTo>
                    <a:cubicBezTo>
                      <a:pt x="7" y="74"/>
                      <a:pt x="7" y="75"/>
                      <a:pt x="7" y="77"/>
                    </a:cubicBezTo>
                    <a:cubicBezTo>
                      <a:pt x="8" y="78"/>
                      <a:pt x="8" y="82"/>
                      <a:pt x="7" y="82"/>
                    </a:cubicBezTo>
                    <a:cubicBezTo>
                      <a:pt x="7" y="83"/>
                      <a:pt x="5" y="84"/>
                      <a:pt x="4" y="85"/>
                    </a:cubicBezTo>
                    <a:cubicBezTo>
                      <a:pt x="4" y="87"/>
                      <a:pt x="3" y="92"/>
                      <a:pt x="3" y="91"/>
                    </a:cubicBezTo>
                    <a:cubicBezTo>
                      <a:pt x="2" y="91"/>
                      <a:pt x="1" y="90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" y="92"/>
                      <a:pt x="1" y="92"/>
                      <a:pt x="1" y="93"/>
                    </a:cubicBezTo>
                    <a:cubicBezTo>
                      <a:pt x="1" y="95"/>
                      <a:pt x="4" y="96"/>
                      <a:pt x="4" y="97"/>
                    </a:cubicBezTo>
                    <a:cubicBezTo>
                      <a:pt x="4" y="98"/>
                      <a:pt x="3" y="99"/>
                      <a:pt x="4" y="100"/>
                    </a:cubicBezTo>
                    <a:cubicBezTo>
                      <a:pt x="4" y="101"/>
                      <a:pt x="6" y="106"/>
                      <a:pt x="7" y="107"/>
                    </a:cubicBezTo>
                    <a:cubicBezTo>
                      <a:pt x="8" y="108"/>
                      <a:pt x="10" y="109"/>
                      <a:pt x="9" y="110"/>
                    </a:cubicBezTo>
                    <a:cubicBezTo>
                      <a:pt x="9" y="111"/>
                      <a:pt x="9" y="112"/>
                      <a:pt x="9" y="113"/>
                    </a:cubicBezTo>
                    <a:cubicBezTo>
                      <a:pt x="9" y="114"/>
                      <a:pt x="10" y="115"/>
                      <a:pt x="10" y="117"/>
                    </a:cubicBezTo>
                    <a:cubicBezTo>
                      <a:pt x="11" y="118"/>
                      <a:pt x="9" y="119"/>
                      <a:pt x="12" y="119"/>
                    </a:cubicBezTo>
                    <a:cubicBezTo>
                      <a:pt x="14" y="119"/>
                      <a:pt x="17" y="120"/>
                      <a:pt x="17" y="118"/>
                    </a:cubicBezTo>
                    <a:cubicBezTo>
                      <a:pt x="16" y="116"/>
                      <a:pt x="16" y="114"/>
                      <a:pt x="18" y="114"/>
                    </a:cubicBezTo>
                    <a:cubicBezTo>
                      <a:pt x="20" y="114"/>
                      <a:pt x="20" y="113"/>
                      <a:pt x="21" y="113"/>
                    </a:cubicBezTo>
                    <a:cubicBezTo>
                      <a:pt x="23" y="113"/>
                      <a:pt x="24" y="114"/>
                      <a:pt x="25" y="113"/>
                    </a:cubicBezTo>
                    <a:cubicBezTo>
                      <a:pt x="26" y="112"/>
                      <a:pt x="26" y="111"/>
                      <a:pt x="27" y="110"/>
                    </a:cubicBezTo>
                    <a:cubicBezTo>
                      <a:pt x="28" y="109"/>
                      <a:pt x="29" y="102"/>
                      <a:pt x="29" y="100"/>
                    </a:cubicBezTo>
                    <a:cubicBezTo>
                      <a:pt x="29" y="98"/>
                      <a:pt x="30" y="97"/>
                      <a:pt x="29" y="96"/>
                    </a:cubicBezTo>
                    <a:cubicBezTo>
                      <a:pt x="29" y="95"/>
                      <a:pt x="28" y="94"/>
                      <a:pt x="29" y="94"/>
                    </a:cubicBezTo>
                    <a:cubicBezTo>
                      <a:pt x="31" y="94"/>
                      <a:pt x="34" y="92"/>
                      <a:pt x="35" y="91"/>
                    </a:cubicBezTo>
                    <a:cubicBezTo>
                      <a:pt x="36" y="90"/>
                      <a:pt x="35" y="90"/>
                      <a:pt x="35" y="90"/>
                    </a:cubicBezTo>
                    <a:cubicBezTo>
                      <a:pt x="35" y="89"/>
                      <a:pt x="36" y="90"/>
                      <a:pt x="37" y="89"/>
                    </a:cubicBezTo>
                    <a:cubicBezTo>
                      <a:pt x="38" y="89"/>
                      <a:pt x="39" y="88"/>
                      <a:pt x="38" y="87"/>
                    </a:cubicBezTo>
                    <a:cubicBezTo>
                      <a:pt x="38" y="87"/>
                      <a:pt x="37" y="87"/>
                      <a:pt x="38" y="86"/>
                    </a:cubicBezTo>
                    <a:cubicBezTo>
                      <a:pt x="40" y="85"/>
                      <a:pt x="42" y="84"/>
                      <a:pt x="41" y="83"/>
                    </a:cubicBezTo>
                    <a:cubicBezTo>
                      <a:pt x="40" y="81"/>
                      <a:pt x="37" y="78"/>
                      <a:pt x="35" y="77"/>
                    </a:cubicBezTo>
                    <a:cubicBezTo>
                      <a:pt x="33" y="76"/>
                      <a:pt x="32" y="76"/>
                      <a:pt x="32" y="74"/>
                    </a:cubicBezTo>
                    <a:cubicBezTo>
                      <a:pt x="32" y="73"/>
                      <a:pt x="32" y="68"/>
                      <a:pt x="33" y="66"/>
                    </a:cubicBezTo>
                    <a:cubicBezTo>
                      <a:pt x="34" y="63"/>
                      <a:pt x="35" y="63"/>
                      <a:pt x="34" y="63"/>
                    </a:cubicBezTo>
                    <a:cubicBezTo>
                      <a:pt x="32" y="62"/>
                      <a:pt x="32" y="62"/>
                      <a:pt x="33" y="61"/>
                    </a:cubicBezTo>
                    <a:cubicBezTo>
                      <a:pt x="35" y="60"/>
                      <a:pt x="36" y="59"/>
                      <a:pt x="38" y="57"/>
                    </a:cubicBezTo>
                    <a:cubicBezTo>
                      <a:pt x="39" y="55"/>
                      <a:pt x="40" y="54"/>
                      <a:pt x="42" y="53"/>
                    </a:cubicBezTo>
                    <a:cubicBezTo>
                      <a:pt x="44" y="52"/>
                      <a:pt x="47" y="51"/>
                      <a:pt x="49" y="49"/>
                    </a:cubicBezTo>
                    <a:cubicBezTo>
                      <a:pt x="50" y="48"/>
                      <a:pt x="51" y="48"/>
                      <a:pt x="53" y="47"/>
                    </a:cubicBezTo>
                    <a:cubicBezTo>
                      <a:pt x="54" y="46"/>
                      <a:pt x="55" y="44"/>
                      <a:pt x="55" y="43"/>
                    </a:cubicBezTo>
                    <a:cubicBezTo>
                      <a:pt x="55" y="43"/>
                      <a:pt x="55" y="43"/>
                      <a:pt x="53" y="41"/>
                    </a:cubicBezTo>
                    <a:cubicBezTo>
                      <a:pt x="52" y="40"/>
                      <a:pt x="53" y="39"/>
                      <a:pt x="54" y="39"/>
                    </a:cubicBezTo>
                    <a:cubicBezTo>
                      <a:pt x="54" y="38"/>
                      <a:pt x="58" y="38"/>
                      <a:pt x="57" y="36"/>
                    </a:cubicBezTo>
                    <a:cubicBezTo>
                      <a:pt x="56" y="35"/>
                      <a:pt x="55" y="35"/>
                      <a:pt x="57" y="34"/>
                    </a:cubicBezTo>
                    <a:cubicBezTo>
                      <a:pt x="60" y="33"/>
                      <a:pt x="60" y="32"/>
                      <a:pt x="61" y="31"/>
                    </a:cubicBezTo>
                    <a:cubicBezTo>
                      <a:pt x="63" y="30"/>
                      <a:pt x="63" y="30"/>
                      <a:pt x="64" y="31"/>
                    </a:cubicBezTo>
                    <a:cubicBezTo>
                      <a:pt x="65" y="32"/>
                      <a:pt x="65" y="32"/>
                      <a:pt x="66" y="31"/>
                    </a:cubicBezTo>
                    <a:cubicBezTo>
                      <a:pt x="67" y="30"/>
                      <a:pt x="67" y="30"/>
                      <a:pt x="69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29"/>
                      <a:pt x="68" y="28"/>
                      <a:pt x="67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7" name="Freeform 698">
                <a:extLst>
                  <a:ext uri="{FF2B5EF4-FFF2-40B4-BE49-F238E27FC236}">
                    <a16:creationId xmlns:a16="http://schemas.microsoft.com/office/drawing/2014/main" id="{3581541C-AC66-4197-B5D8-4BB22A0F7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3" y="-1140"/>
                <a:ext cx="161" cy="249"/>
              </a:xfrm>
              <a:custGeom>
                <a:avLst/>
                <a:gdLst>
                  <a:gd name="T0" fmla="*/ 51 w 60"/>
                  <a:gd name="T1" fmla="*/ 59 h 93"/>
                  <a:gd name="T2" fmla="*/ 51 w 60"/>
                  <a:gd name="T3" fmla="*/ 53 h 93"/>
                  <a:gd name="T4" fmla="*/ 51 w 60"/>
                  <a:gd name="T5" fmla="*/ 47 h 93"/>
                  <a:gd name="T6" fmla="*/ 50 w 60"/>
                  <a:gd name="T7" fmla="*/ 39 h 93"/>
                  <a:gd name="T8" fmla="*/ 50 w 60"/>
                  <a:gd name="T9" fmla="*/ 24 h 93"/>
                  <a:gd name="T10" fmla="*/ 41 w 60"/>
                  <a:gd name="T11" fmla="*/ 16 h 93"/>
                  <a:gd name="T12" fmla="*/ 43 w 60"/>
                  <a:gd name="T13" fmla="*/ 11 h 93"/>
                  <a:gd name="T14" fmla="*/ 47 w 60"/>
                  <a:gd name="T15" fmla="*/ 8 h 93"/>
                  <a:gd name="T16" fmla="*/ 41 w 60"/>
                  <a:gd name="T17" fmla="*/ 2 h 93"/>
                  <a:gd name="T18" fmla="*/ 36 w 60"/>
                  <a:gd name="T19" fmla="*/ 1 h 93"/>
                  <a:gd name="T20" fmla="*/ 28 w 60"/>
                  <a:gd name="T21" fmla="*/ 8 h 93"/>
                  <a:gd name="T22" fmla="*/ 25 w 60"/>
                  <a:gd name="T23" fmla="*/ 13 h 93"/>
                  <a:gd name="T24" fmla="*/ 18 w 60"/>
                  <a:gd name="T25" fmla="*/ 13 h 93"/>
                  <a:gd name="T26" fmla="*/ 9 w 60"/>
                  <a:gd name="T27" fmla="*/ 13 h 93"/>
                  <a:gd name="T28" fmla="*/ 0 w 60"/>
                  <a:gd name="T29" fmla="*/ 10 h 93"/>
                  <a:gd name="T30" fmla="*/ 0 w 60"/>
                  <a:gd name="T31" fmla="*/ 10 h 93"/>
                  <a:gd name="T32" fmla="*/ 14 w 60"/>
                  <a:gd name="T33" fmla="*/ 19 h 93"/>
                  <a:gd name="T34" fmla="*/ 17 w 60"/>
                  <a:gd name="T35" fmla="*/ 27 h 93"/>
                  <a:gd name="T36" fmla="*/ 17 w 60"/>
                  <a:gd name="T37" fmla="*/ 33 h 93"/>
                  <a:gd name="T38" fmla="*/ 19 w 60"/>
                  <a:gd name="T39" fmla="*/ 41 h 93"/>
                  <a:gd name="T40" fmla="*/ 24 w 60"/>
                  <a:gd name="T41" fmla="*/ 43 h 93"/>
                  <a:gd name="T42" fmla="*/ 25 w 60"/>
                  <a:gd name="T43" fmla="*/ 49 h 93"/>
                  <a:gd name="T44" fmla="*/ 22 w 60"/>
                  <a:gd name="T45" fmla="*/ 50 h 93"/>
                  <a:gd name="T46" fmla="*/ 16 w 60"/>
                  <a:gd name="T47" fmla="*/ 57 h 93"/>
                  <a:gd name="T48" fmla="*/ 9 w 60"/>
                  <a:gd name="T49" fmla="*/ 62 h 93"/>
                  <a:gd name="T50" fmla="*/ 4 w 60"/>
                  <a:gd name="T51" fmla="*/ 66 h 93"/>
                  <a:gd name="T52" fmla="*/ 3 w 60"/>
                  <a:gd name="T53" fmla="*/ 74 h 93"/>
                  <a:gd name="T54" fmla="*/ 4 w 60"/>
                  <a:gd name="T55" fmla="*/ 85 h 93"/>
                  <a:gd name="T56" fmla="*/ 7 w 60"/>
                  <a:gd name="T57" fmla="*/ 89 h 93"/>
                  <a:gd name="T58" fmla="*/ 9 w 60"/>
                  <a:gd name="T59" fmla="*/ 88 h 93"/>
                  <a:gd name="T60" fmla="*/ 10 w 60"/>
                  <a:gd name="T61" fmla="*/ 92 h 93"/>
                  <a:gd name="T62" fmla="*/ 13 w 60"/>
                  <a:gd name="T63" fmla="*/ 92 h 93"/>
                  <a:gd name="T64" fmla="*/ 30 w 60"/>
                  <a:gd name="T65" fmla="*/ 88 h 93"/>
                  <a:gd name="T66" fmla="*/ 44 w 60"/>
                  <a:gd name="T67" fmla="*/ 83 h 93"/>
                  <a:gd name="T68" fmla="*/ 59 w 60"/>
                  <a:gd name="T69" fmla="*/ 6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93">
                    <a:moveTo>
                      <a:pt x="59" y="66"/>
                    </a:moveTo>
                    <a:cubicBezTo>
                      <a:pt x="57" y="63"/>
                      <a:pt x="48" y="61"/>
                      <a:pt x="51" y="59"/>
                    </a:cubicBezTo>
                    <a:cubicBezTo>
                      <a:pt x="53" y="57"/>
                      <a:pt x="55" y="58"/>
                      <a:pt x="54" y="56"/>
                    </a:cubicBezTo>
                    <a:cubicBezTo>
                      <a:pt x="52" y="55"/>
                      <a:pt x="51" y="54"/>
                      <a:pt x="51" y="53"/>
                    </a:cubicBezTo>
                    <a:cubicBezTo>
                      <a:pt x="51" y="52"/>
                      <a:pt x="50" y="51"/>
                      <a:pt x="49" y="50"/>
                    </a:cubicBezTo>
                    <a:cubicBezTo>
                      <a:pt x="48" y="49"/>
                      <a:pt x="52" y="49"/>
                      <a:pt x="51" y="47"/>
                    </a:cubicBezTo>
                    <a:cubicBezTo>
                      <a:pt x="50" y="46"/>
                      <a:pt x="48" y="43"/>
                      <a:pt x="49" y="42"/>
                    </a:cubicBezTo>
                    <a:cubicBezTo>
                      <a:pt x="49" y="41"/>
                      <a:pt x="51" y="41"/>
                      <a:pt x="50" y="39"/>
                    </a:cubicBezTo>
                    <a:cubicBezTo>
                      <a:pt x="49" y="37"/>
                      <a:pt x="45" y="33"/>
                      <a:pt x="46" y="31"/>
                    </a:cubicBezTo>
                    <a:cubicBezTo>
                      <a:pt x="47" y="28"/>
                      <a:pt x="52" y="25"/>
                      <a:pt x="50" y="24"/>
                    </a:cubicBezTo>
                    <a:cubicBezTo>
                      <a:pt x="48" y="22"/>
                      <a:pt x="48" y="20"/>
                      <a:pt x="46" y="20"/>
                    </a:cubicBezTo>
                    <a:cubicBezTo>
                      <a:pt x="45" y="19"/>
                      <a:pt x="41" y="17"/>
                      <a:pt x="41" y="16"/>
                    </a:cubicBezTo>
                    <a:cubicBezTo>
                      <a:pt x="41" y="14"/>
                      <a:pt x="45" y="14"/>
                      <a:pt x="43" y="13"/>
                    </a:cubicBezTo>
                    <a:cubicBezTo>
                      <a:pt x="42" y="12"/>
                      <a:pt x="42" y="11"/>
                      <a:pt x="43" y="11"/>
                    </a:cubicBezTo>
                    <a:cubicBezTo>
                      <a:pt x="44" y="11"/>
                      <a:pt x="46" y="10"/>
                      <a:pt x="46" y="9"/>
                    </a:cubicBezTo>
                    <a:cubicBezTo>
                      <a:pt x="46" y="8"/>
                      <a:pt x="47" y="8"/>
                      <a:pt x="47" y="8"/>
                    </a:cubicBezTo>
                    <a:cubicBezTo>
                      <a:pt x="47" y="7"/>
                      <a:pt x="47" y="5"/>
                      <a:pt x="46" y="5"/>
                    </a:cubicBezTo>
                    <a:cubicBezTo>
                      <a:pt x="45" y="3"/>
                      <a:pt x="42" y="3"/>
                      <a:pt x="41" y="2"/>
                    </a:cubicBezTo>
                    <a:cubicBezTo>
                      <a:pt x="40" y="1"/>
                      <a:pt x="39" y="0"/>
                      <a:pt x="38" y="0"/>
                    </a:cubicBezTo>
                    <a:cubicBezTo>
                      <a:pt x="38" y="0"/>
                      <a:pt x="37" y="1"/>
                      <a:pt x="36" y="1"/>
                    </a:cubicBezTo>
                    <a:cubicBezTo>
                      <a:pt x="35" y="1"/>
                      <a:pt x="32" y="1"/>
                      <a:pt x="32" y="2"/>
                    </a:cubicBezTo>
                    <a:cubicBezTo>
                      <a:pt x="31" y="4"/>
                      <a:pt x="28" y="5"/>
                      <a:pt x="28" y="8"/>
                    </a:cubicBezTo>
                    <a:cubicBezTo>
                      <a:pt x="27" y="10"/>
                      <a:pt x="28" y="12"/>
                      <a:pt x="27" y="12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4" y="14"/>
                      <a:pt x="24" y="15"/>
                      <a:pt x="22" y="14"/>
                    </a:cubicBezTo>
                    <a:cubicBezTo>
                      <a:pt x="21" y="14"/>
                      <a:pt x="19" y="12"/>
                      <a:pt x="18" y="13"/>
                    </a:cubicBezTo>
                    <a:cubicBezTo>
                      <a:pt x="17" y="13"/>
                      <a:pt x="15" y="14"/>
                      <a:pt x="14" y="14"/>
                    </a:cubicBezTo>
                    <a:cubicBezTo>
                      <a:pt x="14" y="14"/>
                      <a:pt x="10" y="14"/>
                      <a:pt x="9" y="13"/>
                    </a:cubicBezTo>
                    <a:cubicBezTo>
                      <a:pt x="8" y="12"/>
                      <a:pt x="6" y="8"/>
                      <a:pt x="4" y="8"/>
                    </a:cubicBezTo>
                    <a:cubicBezTo>
                      <a:pt x="3" y="8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2"/>
                      <a:pt x="7" y="16"/>
                      <a:pt x="8" y="16"/>
                    </a:cubicBezTo>
                    <a:cubicBezTo>
                      <a:pt x="9" y="16"/>
                      <a:pt x="13" y="17"/>
                      <a:pt x="14" y="19"/>
                    </a:cubicBezTo>
                    <a:cubicBezTo>
                      <a:pt x="15" y="21"/>
                      <a:pt x="16" y="22"/>
                      <a:pt x="15" y="23"/>
                    </a:cubicBezTo>
                    <a:cubicBezTo>
                      <a:pt x="14" y="24"/>
                      <a:pt x="17" y="25"/>
                      <a:pt x="17" y="27"/>
                    </a:cubicBezTo>
                    <a:cubicBezTo>
                      <a:pt x="16" y="28"/>
                      <a:pt x="16" y="29"/>
                      <a:pt x="16" y="30"/>
                    </a:cubicBezTo>
                    <a:cubicBezTo>
                      <a:pt x="17" y="31"/>
                      <a:pt x="18" y="33"/>
                      <a:pt x="17" y="33"/>
                    </a:cubicBezTo>
                    <a:cubicBezTo>
                      <a:pt x="17" y="34"/>
                      <a:pt x="16" y="37"/>
                      <a:pt x="16" y="38"/>
                    </a:cubicBezTo>
                    <a:cubicBezTo>
                      <a:pt x="17" y="38"/>
                      <a:pt x="18" y="39"/>
                      <a:pt x="19" y="41"/>
                    </a:cubicBezTo>
                    <a:cubicBezTo>
                      <a:pt x="19" y="41"/>
                      <a:pt x="19" y="41"/>
                      <a:pt x="18" y="41"/>
                    </a:cubicBezTo>
                    <a:cubicBezTo>
                      <a:pt x="21" y="42"/>
                      <a:pt x="23" y="43"/>
                      <a:pt x="24" y="43"/>
                    </a:cubicBezTo>
                    <a:cubicBezTo>
                      <a:pt x="25" y="44"/>
                      <a:pt x="23" y="47"/>
                      <a:pt x="25" y="47"/>
                    </a:cubicBezTo>
                    <a:cubicBezTo>
                      <a:pt x="26" y="48"/>
                      <a:pt x="26" y="49"/>
                      <a:pt x="25" y="49"/>
                    </a:cubicBezTo>
                    <a:cubicBezTo>
                      <a:pt x="24" y="49"/>
                      <a:pt x="23" y="50"/>
                      <a:pt x="23" y="49"/>
                    </a:cubicBezTo>
                    <a:cubicBezTo>
                      <a:pt x="23" y="49"/>
                      <a:pt x="22" y="49"/>
                      <a:pt x="22" y="50"/>
                    </a:cubicBezTo>
                    <a:cubicBezTo>
                      <a:pt x="21" y="50"/>
                      <a:pt x="20" y="52"/>
                      <a:pt x="19" y="53"/>
                    </a:cubicBezTo>
                    <a:cubicBezTo>
                      <a:pt x="18" y="54"/>
                      <a:pt x="17" y="56"/>
                      <a:pt x="16" y="57"/>
                    </a:cubicBezTo>
                    <a:cubicBezTo>
                      <a:pt x="14" y="57"/>
                      <a:pt x="14" y="57"/>
                      <a:pt x="13" y="58"/>
                    </a:cubicBezTo>
                    <a:cubicBezTo>
                      <a:pt x="13" y="59"/>
                      <a:pt x="10" y="61"/>
                      <a:pt x="9" y="62"/>
                    </a:cubicBezTo>
                    <a:cubicBezTo>
                      <a:pt x="8" y="63"/>
                      <a:pt x="7" y="64"/>
                      <a:pt x="5" y="64"/>
                    </a:cubicBezTo>
                    <a:cubicBezTo>
                      <a:pt x="3" y="64"/>
                      <a:pt x="5" y="64"/>
                      <a:pt x="4" y="66"/>
                    </a:cubicBezTo>
                    <a:cubicBezTo>
                      <a:pt x="3" y="67"/>
                      <a:pt x="2" y="67"/>
                      <a:pt x="3" y="70"/>
                    </a:cubicBezTo>
                    <a:cubicBezTo>
                      <a:pt x="3" y="73"/>
                      <a:pt x="2" y="73"/>
                      <a:pt x="3" y="74"/>
                    </a:cubicBezTo>
                    <a:cubicBezTo>
                      <a:pt x="4" y="76"/>
                      <a:pt x="5" y="74"/>
                      <a:pt x="5" y="77"/>
                    </a:cubicBezTo>
                    <a:cubicBezTo>
                      <a:pt x="5" y="79"/>
                      <a:pt x="5" y="83"/>
                      <a:pt x="4" y="85"/>
                    </a:cubicBezTo>
                    <a:cubicBezTo>
                      <a:pt x="4" y="87"/>
                      <a:pt x="3" y="86"/>
                      <a:pt x="5" y="87"/>
                    </a:cubicBezTo>
                    <a:cubicBezTo>
                      <a:pt x="7" y="88"/>
                      <a:pt x="8" y="88"/>
                      <a:pt x="7" y="89"/>
                    </a:cubicBezTo>
                    <a:cubicBezTo>
                      <a:pt x="7" y="89"/>
                      <a:pt x="4" y="92"/>
                      <a:pt x="6" y="91"/>
                    </a:cubicBezTo>
                    <a:cubicBezTo>
                      <a:pt x="8" y="90"/>
                      <a:pt x="9" y="87"/>
                      <a:pt x="9" y="88"/>
                    </a:cubicBezTo>
                    <a:cubicBezTo>
                      <a:pt x="10" y="89"/>
                      <a:pt x="10" y="90"/>
                      <a:pt x="9" y="91"/>
                    </a:cubicBezTo>
                    <a:cubicBezTo>
                      <a:pt x="9" y="92"/>
                      <a:pt x="8" y="93"/>
                      <a:pt x="10" y="92"/>
                    </a:cubicBezTo>
                    <a:cubicBezTo>
                      <a:pt x="12" y="90"/>
                      <a:pt x="12" y="89"/>
                      <a:pt x="13" y="90"/>
                    </a:cubicBezTo>
                    <a:cubicBezTo>
                      <a:pt x="13" y="92"/>
                      <a:pt x="11" y="93"/>
                      <a:pt x="13" y="92"/>
                    </a:cubicBezTo>
                    <a:cubicBezTo>
                      <a:pt x="15" y="92"/>
                      <a:pt x="18" y="92"/>
                      <a:pt x="20" y="91"/>
                    </a:cubicBezTo>
                    <a:cubicBezTo>
                      <a:pt x="22" y="90"/>
                      <a:pt x="27" y="89"/>
                      <a:pt x="30" y="88"/>
                    </a:cubicBezTo>
                    <a:cubicBezTo>
                      <a:pt x="33" y="88"/>
                      <a:pt x="37" y="87"/>
                      <a:pt x="39" y="87"/>
                    </a:cubicBezTo>
                    <a:cubicBezTo>
                      <a:pt x="41" y="85"/>
                      <a:pt x="42" y="84"/>
                      <a:pt x="44" y="83"/>
                    </a:cubicBezTo>
                    <a:cubicBezTo>
                      <a:pt x="46" y="81"/>
                      <a:pt x="49" y="77"/>
                      <a:pt x="52" y="75"/>
                    </a:cubicBezTo>
                    <a:cubicBezTo>
                      <a:pt x="55" y="73"/>
                      <a:pt x="60" y="69"/>
                      <a:pt x="59" y="6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8" name="Freeform 699">
                <a:extLst>
                  <a:ext uri="{FF2B5EF4-FFF2-40B4-BE49-F238E27FC236}">
                    <a16:creationId xmlns:a16="http://schemas.microsoft.com/office/drawing/2014/main" id="{9FC657CF-334D-4D02-A94E-843B48E08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7" y="-1167"/>
                <a:ext cx="379" cy="316"/>
              </a:xfrm>
              <a:custGeom>
                <a:avLst/>
                <a:gdLst>
                  <a:gd name="T0" fmla="*/ 43 w 142"/>
                  <a:gd name="T1" fmla="*/ 90 h 118"/>
                  <a:gd name="T2" fmla="*/ 48 w 142"/>
                  <a:gd name="T3" fmla="*/ 67 h 118"/>
                  <a:gd name="T4" fmla="*/ 56 w 142"/>
                  <a:gd name="T5" fmla="*/ 46 h 118"/>
                  <a:gd name="T6" fmla="*/ 72 w 142"/>
                  <a:gd name="T7" fmla="*/ 25 h 118"/>
                  <a:gd name="T8" fmla="*/ 94 w 142"/>
                  <a:gd name="T9" fmla="*/ 23 h 118"/>
                  <a:gd name="T10" fmla="*/ 113 w 142"/>
                  <a:gd name="T11" fmla="*/ 18 h 118"/>
                  <a:gd name="T12" fmla="*/ 132 w 142"/>
                  <a:gd name="T13" fmla="*/ 18 h 118"/>
                  <a:gd name="T14" fmla="*/ 134 w 142"/>
                  <a:gd name="T15" fmla="*/ 14 h 118"/>
                  <a:gd name="T16" fmla="*/ 140 w 142"/>
                  <a:gd name="T17" fmla="*/ 8 h 118"/>
                  <a:gd name="T18" fmla="*/ 126 w 142"/>
                  <a:gd name="T19" fmla="*/ 5 h 118"/>
                  <a:gd name="T20" fmla="*/ 122 w 142"/>
                  <a:gd name="T21" fmla="*/ 3 h 118"/>
                  <a:gd name="T22" fmla="*/ 109 w 142"/>
                  <a:gd name="T23" fmla="*/ 8 h 118"/>
                  <a:gd name="T24" fmla="*/ 108 w 142"/>
                  <a:gd name="T25" fmla="*/ 2 h 118"/>
                  <a:gd name="T26" fmla="*/ 104 w 142"/>
                  <a:gd name="T27" fmla="*/ 7 h 118"/>
                  <a:gd name="T28" fmla="*/ 100 w 142"/>
                  <a:gd name="T29" fmla="*/ 9 h 118"/>
                  <a:gd name="T30" fmla="*/ 94 w 142"/>
                  <a:gd name="T31" fmla="*/ 9 h 118"/>
                  <a:gd name="T32" fmla="*/ 92 w 142"/>
                  <a:gd name="T33" fmla="*/ 14 h 118"/>
                  <a:gd name="T34" fmla="*/ 85 w 142"/>
                  <a:gd name="T35" fmla="*/ 16 h 118"/>
                  <a:gd name="T36" fmla="*/ 79 w 142"/>
                  <a:gd name="T37" fmla="*/ 17 h 118"/>
                  <a:gd name="T38" fmla="*/ 76 w 142"/>
                  <a:gd name="T39" fmla="*/ 14 h 118"/>
                  <a:gd name="T40" fmla="*/ 77 w 142"/>
                  <a:gd name="T41" fmla="*/ 16 h 118"/>
                  <a:gd name="T42" fmla="*/ 65 w 142"/>
                  <a:gd name="T43" fmla="*/ 18 h 118"/>
                  <a:gd name="T44" fmla="*/ 69 w 142"/>
                  <a:gd name="T45" fmla="*/ 22 h 118"/>
                  <a:gd name="T46" fmla="*/ 62 w 142"/>
                  <a:gd name="T47" fmla="*/ 22 h 118"/>
                  <a:gd name="T48" fmla="*/ 57 w 142"/>
                  <a:gd name="T49" fmla="*/ 22 h 118"/>
                  <a:gd name="T50" fmla="*/ 57 w 142"/>
                  <a:gd name="T51" fmla="*/ 25 h 118"/>
                  <a:gd name="T52" fmla="*/ 56 w 142"/>
                  <a:gd name="T53" fmla="*/ 27 h 118"/>
                  <a:gd name="T54" fmla="*/ 63 w 142"/>
                  <a:gd name="T55" fmla="*/ 25 h 118"/>
                  <a:gd name="T56" fmla="*/ 65 w 142"/>
                  <a:gd name="T57" fmla="*/ 28 h 118"/>
                  <a:gd name="T58" fmla="*/ 59 w 142"/>
                  <a:gd name="T59" fmla="*/ 31 h 118"/>
                  <a:gd name="T60" fmla="*/ 58 w 142"/>
                  <a:gd name="T61" fmla="*/ 34 h 118"/>
                  <a:gd name="T62" fmla="*/ 54 w 142"/>
                  <a:gd name="T63" fmla="*/ 37 h 118"/>
                  <a:gd name="T64" fmla="*/ 53 w 142"/>
                  <a:gd name="T65" fmla="*/ 39 h 118"/>
                  <a:gd name="T66" fmla="*/ 48 w 142"/>
                  <a:gd name="T67" fmla="*/ 43 h 118"/>
                  <a:gd name="T68" fmla="*/ 47 w 142"/>
                  <a:gd name="T69" fmla="*/ 48 h 118"/>
                  <a:gd name="T70" fmla="*/ 41 w 142"/>
                  <a:gd name="T71" fmla="*/ 49 h 118"/>
                  <a:gd name="T72" fmla="*/ 42 w 142"/>
                  <a:gd name="T73" fmla="*/ 53 h 118"/>
                  <a:gd name="T74" fmla="*/ 40 w 142"/>
                  <a:gd name="T75" fmla="*/ 58 h 118"/>
                  <a:gd name="T76" fmla="*/ 40 w 142"/>
                  <a:gd name="T77" fmla="*/ 59 h 118"/>
                  <a:gd name="T78" fmla="*/ 29 w 142"/>
                  <a:gd name="T79" fmla="*/ 67 h 118"/>
                  <a:gd name="T80" fmla="*/ 30 w 142"/>
                  <a:gd name="T81" fmla="*/ 71 h 118"/>
                  <a:gd name="T82" fmla="*/ 32 w 142"/>
                  <a:gd name="T83" fmla="*/ 73 h 118"/>
                  <a:gd name="T84" fmla="*/ 23 w 142"/>
                  <a:gd name="T85" fmla="*/ 74 h 118"/>
                  <a:gd name="T86" fmla="*/ 18 w 142"/>
                  <a:gd name="T87" fmla="*/ 78 h 118"/>
                  <a:gd name="T88" fmla="*/ 16 w 142"/>
                  <a:gd name="T89" fmla="*/ 79 h 118"/>
                  <a:gd name="T90" fmla="*/ 12 w 142"/>
                  <a:gd name="T91" fmla="*/ 80 h 118"/>
                  <a:gd name="T92" fmla="*/ 8 w 142"/>
                  <a:gd name="T93" fmla="*/ 82 h 118"/>
                  <a:gd name="T94" fmla="*/ 6 w 142"/>
                  <a:gd name="T95" fmla="*/ 85 h 118"/>
                  <a:gd name="T96" fmla="*/ 0 w 142"/>
                  <a:gd name="T97" fmla="*/ 89 h 118"/>
                  <a:gd name="T98" fmla="*/ 4 w 142"/>
                  <a:gd name="T99" fmla="*/ 92 h 118"/>
                  <a:gd name="T100" fmla="*/ 3 w 142"/>
                  <a:gd name="T101" fmla="*/ 99 h 118"/>
                  <a:gd name="T102" fmla="*/ 6 w 142"/>
                  <a:gd name="T103" fmla="*/ 101 h 118"/>
                  <a:gd name="T104" fmla="*/ 4 w 142"/>
                  <a:gd name="T105" fmla="*/ 102 h 118"/>
                  <a:gd name="T106" fmla="*/ 5 w 142"/>
                  <a:gd name="T107" fmla="*/ 106 h 118"/>
                  <a:gd name="T108" fmla="*/ 2 w 142"/>
                  <a:gd name="T109" fmla="*/ 108 h 118"/>
                  <a:gd name="T110" fmla="*/ 7 w 142"/>
                  <a:gd name="T111" fmla="*/ 108 h 118"/>
                  <a:gd name="T112" fmla="*/ 3 w 142"/>
                  <a:gd name="T113" fmla="*/ 113 h 118"/>
                  <a:gd name="T114" fmla="*/ 24 w 142"/>
                  <a:gd name="T115" fmla="*/ 113 h 118"/>
                  <a:gd name="T116" fmla="*/ 34 w 142"/>
                  <a:gd name="T117" fmla="*/ 11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" h="118">
                    <a:moveTo>
                      <a:pt x="37" y="111"/>
                    </a:moveTo>
                    <a:cubicBezTo>
                      <a:pt x="37" y="112"/>
                      <a:pt x="38" y="107"/>
                      <a:pt x="38" y="105"/>
                    </a:cubicBezTo>
                    <a:cubicBezTo>
                      <a:pt x="39" y="104"/>
                      <a:pt x="41" y="103"/>
                      <a:pt x="41" y="102"/>
                    </a:cubicBezTo>
                    <a:cubicBezTo>
                      <a:pt x="42" y="102"/>
                      <a:pt x="42" y="98"/>
                      <a:pt x="41" y="97"/>
                    </a:cubicBezTo>
                    <a:cubicBezTo>
                      <a:pt x="41" y="95"/>
                      <a:pt x="41" y="94"/>
                      <a:pt x="43" y="93"/>
                    </a:cubicBezTo>
                    <a:cubicBezTo>
                      <a:pt x="44" y="93"/>
                      <a:pt x="44" y="91"/>
                      <a:pt x="43" y="90"/>
                    </a:cubicBezTo>
                    <a:cubicBezTo>
                      <a:pt x="42" y="90"/>
                      <a:pt x="40" y="89"/>
                      <a:pt x="40" y="88"/>
                    </a:cubicBezTo>
                    <a:cubicBezTo>
                      <a:pt x="39" y="87"/>
                      <a:pt x="40" y="85"/>
                      <a:pt x="41" y="84"/>
                    </a:cubicBezTo>
                    <a:cubicBezTo>
                      <a:pt x="41" y="82"/>
                      <a:pt x="40" y="79"/>
                      <a:pt x="40" y="79"/>
                    </a:cubicBezTo>
                    <a:cubicBezTo>
                      <a:pt x="40" y="78"/>
                      <a:pt x="40" y="77"/>
                      <a:pt x="39" y="75"/>
                    </a:cubicBezTo>
                    <a:cubicBezTo>
                      <a:pt x="39" y="72"/>
                      <a:pt x="40" y="71"/>
                      <a:pt x="41" y="70"/>
                    </a:cubicBezTo>
                    <a:cubicBezTo>
                      <a:pt x="43" y="68"/>
                      <a:pt x="46" y="67"/>
                      <a:pt x="48" y="67"/>
                    </a:cubicBezTo>
                    <a:cubicBezTo>
                      <a:pt x="49" y="68"/>
                      <a:pt x="49" y="67"/>
                      <a:pt x="50" y="66"/>
                    </a:cubicBezTo>
                    <a:cubicBezTo>
                      <a:pt x="51" y="65"/>
                      <a:pt x="48" y="63"/>
                      <a:pt x="48" y="62"/>
                    </a:cubicBezTo>
                    <a:cubicBezTo>
                      <a:pt x="48" y="62"/>
                      <a:pt x="48" y="61"/>
                      <a:pt x="50" y="60"/>
                    </a:cubicBezTo>
                    <a:cubicBezTo>
                      <a:pt x="52" y="58"/>
                      <a:pt x="53" y="51"/>
                      <a:pt x="53" y="50"/>
                    </a:cubicBezTo>
                    <a:cubicBezTo>
                      <a:pt x="53" y="50"/>
                      <a:pt x="53" y="48"/>
                      <a:pt x="55" y="48"/>
                    </a:cubicBezTo>
                    <a:cubicBezTo>
                      <a:pt x="57" y="48"/>
                      <a:pt x="56" y="47"/>
                      <a:pt x="56" y="46"/>
                    </a:cubicBezTo>
                    <a:cubicBezTo>
                      <a:pt x="57" y="44"/>
                      <a:pt x="61" y="40"/>
                      <a:pt x="62" y="40"/>
                    </a:cubicBezTo>
                    <a:cubicBezTo>
                      <a:pt x="62" y="40"/>
                      <a:pt x="61" y="38"/>
                      <a:pt x="61" y="37"/>
                    </a:cubicBezTo>
                    <a:cubicBezTo>
                      <a:pt x="61" y="36"/>
                      <a:pt x="62" y="35"/>
                      <a:pt x="63" y="34"/>
                    </a:cubicBezTo>
                    <a:cubicBezTo>
                      <a:pt x="64" y="33"/>
                      <a:pt x="65" y="31"/>
                      <a:pt x="66" y="30"/>
                    </a:cubicBezTo>
                    <a:cubicBezTo>
                      <a:pt x="67" y="30"/>
                      <a:pt x="72" y="30"/>
                      <a:pt x="72" y="30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80" y="27"/>
                      <a:pt x="81" y="27"/>
                    </a:cubicBezTo>
                    <a:cubicBezTo>
                      <a:pt x="82" y="27"/>
                      <a:pt x="82" y="25"/>
                      <a:pt x="82" y="24"/>
                    </a:cubicBezTo>
                    <a:cubicBezTo>
                      <a:pt x="82" y="23"/>
                      <a:pt x="82" y="21"/>
                      <a:pt x="82" y="21"/>
                    </a:cubicBezTo>
                    <a:cubicBezTo>
                      <a:pt x="82" y="21"/>
                      <a:pt x="84" y="20"/>
                      <a:pt x="85" y="20"/>
                    </a:cubicBezTo>
                    <a:cubicBezTo>
                      <a:pt x="86" y="20"/>
                      <a:pt x="88" y="18"/>
                      <a:pt x="89" y="18"/>
                    </a:cubicBezTo>
                    <a:cubicBezTo>
                      <a:pt x="91" y="18"/>
                      <a:pt x="93" y="22"/>
                      <a:pt x="94" y="23"/>
                    </a:cubicBezTo>
                    <a:cubicBezTo>
                      <a:pt x="95" y="24"/>
                      <a:pt x="99" y="24"/>
                      <a:pt x="99" y="24"/>
                    </a:cubicBezTo>
                    <a:cubicBezTo>
                      <a:pt x="100" y="24"/>
                      <a:pt x="102" y="23"/>
                      <a:pt x="103" y="23"/>
                    </a:cubicBezTo>
                    <a:cubicBezTo>
                      <a:pt x="104" y="22"/>
                      <a:pt x="106" y="24"/>
                      <a:pt x="107" y="24"/>
                    </a:cubicBezTo>
                    <a:cubicBezTo>
                      <a:pt x="109" y="25"/>
                      <a:pt x="109" y="24"/>
                      <a:pt x="110" y="23"/>
                    </a:cubicBezTo>
                    <a:cubicBezTo>
                      <a:pt x="111" y="22"/>
                      <a:pt x="111" y="22"/>
                      <a:pt x="112" y="22"/>
                    </a:cubicBezTo>
                    <a:cubicBezTo>
                      <a:pt x="113" y="22"/>
                      <a:pt x="112" y="20"/>
                      <a:pt x="113" y="18"/>
                    </a:cubicBezTo>
                    <a:cubicBezTo>
                      <a:pt x="113" y="15"/>
                      <a:pt x="116" y="14"/>
                      <a:pt x="117" y="12"/>
                    </a:cubicBezTo>
                    <a:cubicBezTo>
                      <a:pt x="117" y="11"/>
                      <a:pt x="120" y="11"/>
                      <a:pt x="121" y="11"/>
                    </a:cubicBezTo>
                    <a:cubicBezTo>
                      <a:pt x="122" y="11"/>
                      <a:pt x="123" y="10"/>
                      <a:pt x="123" y="10"/>
                    </a:cubicBezTo>
                    <a:cubicBezTo>
                      <a:pt x="124" y="10"/>
                      <a:pt x="125" y="11"/>
                      <a:pt x="126" y="12"/>
                    </a:cubicBezTo>
                    <a:cubicBezTo>
                      <a:pt x="127" y="13"/>
                      <a:pt x="130" y="13"/>
                      <a:pt x="131" y="15"/>
                    </a:cubicBezTo>
                    <a:cubicBezTo>
                      <a:pt x="132" y="15"/>
                      <a:pt x="132" y="17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3" y="18"/>
                      <a:pt x="135" y="18"/>
                      <a:pt x="136" y="17"/>
                    </a:cubicBezTo>
                    <a:cubicBezTo>
                      <a:pt x="136" y="16"/>
                      <a:pt x="137" y="15"/>
                      <a:pt x="138" y="14"/>
                    </a:cubicBezTo>
                    <a:cubicBezTo>
                      <a:pt x="138" y="13"/>
                      <a:pt x="137" y="12"/>
                      <a:pt x="137" y="12"/>
                    </a:cubicBezTo>
                    <a:cubicBezTo>
                      <a:pt x="137" y="13"/>
                      <a:pt x="137" y="14"/>
                      <a:pt x="136" y="14"/>
                    </a:cubicBezTo>
                    <a:cubicBezTo>
                      <a:pt x="136" y="14"/>
                      <a:pt x="135" y="14"/>
                      <a:pt x="134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3" y="14"/>
                      <a:pt x="134" y="14"/>
                      <a:pt x="134" y="13"/>
                    </a:cubicBezTo>
                    <a:cubicBezTo>
                      <a:pt x="135" y="13"/>
                      <a:pt x="135" y="13"/>
                      <a:pt x="134" y="12"/>
                    </a:cubicBezTo>
                    <a:cubicBezTo>
                      <a:pt x="132" y="11"/>
                      <a:pt x="128" y="10"/>
                      <a:pt x="130" y="10"/>
                    </a:cubicBezTo>
                    <a:cubicBezTo>
                      <a:pt x="132" y="10"/>
                      <a:pt x="134" y="11"/>
                      <a:pt x="136" y="10"/>
                    </a:cubicBezTo>
                    <a:cubicBezTo>
                      <a:pt x="139" y="9"/>
                      <a:pt x="140" y="9"/>
                      <a:pt x="140" y="8"/>
                    </a:cubicBezTo>
                    <a:cubicBezTo>
                      <a:pt x="141" y="7"/>
                      <a:pt x="142" y="7"/>
                      <a:pt x="139" y="6"/>
                    </a:cubicBezTo>
                    <a:cubicBezTo>
                      <a:pt x="137" y="5"/>
                      <a:pt x="135" y="4"/>
                      <a:pt x="133" y="3"/>
                    </a:cubicBezTo>
                    <a:cubicBezTo>
                      <a:pt x="132" y="2"/>
                      <a:pt x="131" y="2"/>
                      <a:pt x="130" y="3"/>
                    </a:cubicBezTo>
                    <a:cubicBezTo>
                      <a:pt x="129" y="3"/>
                      <a:pt x="128" y="5"/>
                      <a:pt x="128" y="6"/>
                    </a:cubicBezTo>
                    <a:cubicBezTo>
                      <a:pt x="127" y="7"/>
                      <a:pt x="126" y="8"/>
                      <a:pt x="126" y="7"/>
                    </a:cubicBezTo>
                    <a:cubicBezTo>
                      <a:pt x="126" y="7"/>
                      <a:pt x="127" y="5"/>
                      <a:pt x="126" y="5"/>
                    </a:cubicBezTo>
                    <a:cubicBezTo>
                      <a:pt x="124" y="5"/>
                      <a:pt x="123" y="4"/>
                      <a:pt x="125" y="4"/>
                    </a:cubicBezTo>
                    <a:cubicBezTo>
                      <a:pt x="126" y="4"/>
                      <a:pt x="127" y="4"/>
                      <a:pt x="126" y="4"/>
                    </a:cubicBezTo>
                    <a:cubicBezTo>
                      <a:pt x="125" y="3"/>
                      <a:pt x="122" y="4"/>
                      <a:pt x="125" y="3"/>
                    </a:cubicBezTo>
                    <a:cubicBezTo>
                      <a:pt x="127" y="2"/>
                      <a:pt x="129" y="3"/>
                      <a:pt x="127" y="2"/>
                    </a:cubicBezTo>
                    <a:cubicBezTo>
                      <a:pt x="125" y="0"/>
                      <a:pt x="122" y="0"/>
                      <a:pt x="122" y="1"/>
                    </a:cubicBezTo>
                    <a:cubicBezTo>
                      <a:pt x="121" y="2"/>
                      <a:pt x="123" y="3"/>
                      <a:pt x="122" y="3"/>
                    </a:cubicBezTo>
                    <a:cubicBezTo>
                      <a:pt x="121" y="4"/>
                      <a:pt x="120" y="5"/>
                      <a:pt x="119" y="6"/>
                    </a:cubicBezTo>
                    <a:cubicBezTo>
                      <a:pt x="118" y="7"/>
                      <a:pt x="117" y="8"/>
                      <a:pt x="117" y="7"/>
                    </a:cubicBezTo>
                    <a:cubicBezTo>
                      <a:pt x="117" y="5"/>
                      <a:pt x="117" y="4"/>
                      <a:pt x="117" y="3"/>
                    </a:cubicBezTo>
                    <a:cubicBezTo>
                      <a:pt x="118" y="2"/>
                      <a:pt x="117" y="2"/>
                      <a:pt x="117" y="2"/>
                    </a:cubicBezTo>
                    <a:cubicBezTo>
                      <a:pt x="116" y="2"/>
                      <a:pt x="111" y="9"/>
                      <a:pt x="110" y="9"/>
                    </a:cubicBezTo>
                    <a:cubicBezTo>
                      <a:pt x="109" y="9"/>
                      <a:pt x="109" y="9"/>
                      <a:pt x="109" y="8"/>
                    </a:cubicBezTo>
                    <a:cubicBezTo>
                      <a:pt x="109" y="7"/>
                      <a:pt x="112" y="4"/>
                      <a:pt x="113" y="3"/>
                    </a:cubicBezTo>
                    <a:cubicBezTo>
                      <a:pt x="113" y="2"/>
                      <a:pt x="114" y="2"/>
                      <a:pt x="113" y="1"/>
                    </a:cubicBezTo>
                    <a:cubicBezTo>
                      <a:pt x="113" y="0"/>
                      <a:pt x="113" y="0"/>
                      <a:pt x="111" y="0"/>
                    </a:cubicBezTo>
                    <a:cubicBezTo>
                      <a:pt x="110" y="0"/>
                      <a:pt x="110" y="1"/>
                      <a:pt x="111" y="1"/>
                    </a:cubicBezTo>
                    <a:cubicBezTo>
                      <a:pt x="112" y="1"/>
                      <a:pt x="112" y="1"/>
                      <a:pt x="111" y="1"/>
                    </a:cubicBezTo>
                    <a:cubicBezTo>
                      <a:pt x="109" y="2"/>
                      <a:pt x="108" y="2"/>
                      <a:pt x="108" y="2"/>
                    </a:cubicBezTo>
                    <a:cubicBezTo>
                      <a:pt x="107" y="1"/>
                      <a:pt x="108" y="0"/>
                      <a:pt x="107" y="0"/>
                    </a:cubicBezTo>
                    <a:cubicBezTo>
                      <a:pt x="106" y="1"/>
                      <a:pt x="106" y="2"/>
                      <a:pt x="105" y="2"/>
                    </a:cubicBezTo>
                    <a:cubicBezTo>
                      <a:pt x="105" y="3"/>
                      <a:pt x="106" y="4"/>
                      <a:pt x="106" y="5"/>
                    </a:cubicBezTo>
                    <a:cubicBezTo>
                      <a:pt x="106" y="5"/>
                      <a:pt x="106" y="6"/>
                      <a:pt x="105" y="5"/>
                    </a:cubicBezTo>
                    <a:cubicBezTo>
                      <a:pt x="105" y="5"/>
                      <a:pt x="104" y="4"/>
                      <a:pt x="104" y="5"/>
                    </a:cubicBezTo>
                    <a:cubicBezTo>
                      <a:pt x="104" y="6"/>
                      <a:pt x="104" y="7"/>
                      <a:pt x="104" y="7"/>
                    </a:cubicBezTo>
                    <a:cubicBezTo>
                      <a:pt x="103" y="6"/>
                      <a:pt x="103" y="6"/>
                      <a:pt x="102" y="6"/>
                    </a:cubicBezTo>
                    <a:cubicBezTo>
                      <a:pt x="101" y="6"/>
                      <a:pt x="100" y="7"/>
                      <a:pt x="101" y="6"/>
                    </a:cubicBezTo>
                    <a:cubicBezTo>
                      <a:pt x="102" y="5"/>
                      <a:pt x="104" y="4"/>
                      <a:pt x="102" y="4"/>
                    </a:cubicBezTo>
                    <a:cubicBezTo>
                      <a:pt x="101" y="4"/>
                      <a:pt x="100" y="6"/>
                      <a:pt x="99" y="6"/>
                    </a:cubicBezTo>
                    <a:cubicBezTo>
                      <a:pt x="98" y="6"/>
                      <a:pt x="97" y="6"/>
                      <a:pt x="97" y="6"/>
                    </a:cubicBezTo>
                    <a:cubicBezTo>
                      <a:pt x="98" y="7"/>
                      <a:pt x="99" y="9"/>
                      <a:pt x="100" y="9"/>
                    </a:cubicBezTo>
                    <a:cubicBezTo>
                      <a:pt x="101" y="8"/>
                      <a:pt x="101" y="9"/>
                      <a:pt x="100" y="9"/>
                    </a:cubicBezTo>
                    <a:cubicBezTo>
                      <a:pt x="99" y="10"/>
                      <a:pt x="100" y="12"/>
                      <a:pt x="99" y="11"/>
                    </a:cubicBezTo>
                    <a:cubicBezTo>
                      <a:pt x="98" y="10"/>
                      <a:pt x="98" y="10"/>
                      <a:pt x="97" y="10"/>
                    </a:cubicBezTo>
                    <a:cubicBezTo>
                      <a:pt x="96" y="10"/>
                      <a:pt x="96" y="9"/>
                      <a:pt x="96" y="9"/>
                    </a:cubicBezTo>
                    <a:cubicBezTo>
                      <a:pt x="96" y="8"/>
                      <a:pt x="96" y="8"/>
                      <a:pt x="95" y="9"/>
                    </a:cubicBezTo>
                    <a:cubicBezTo>
                      <a:pt x="94" y="10"/>
                      <a:pt x="94" y="10"/>
                      <a:pt x="94" y="9"/>
                    </a:cubicBezTo>
                    <a:cubicBezTo>
                      <a:pt x="93" y="9"/>
                      <a:pt x="94" y="8"/>
                      <a:pt x="93" y="8"/>
                    </a:cubicBezTo>
                    <a:cubicBezTo>
                      <a:pt x="92" y="8"/>
                      <a:pt x="90" y="9"/>
                      <a:pt x="89" y="9"/>
                    </a:cubicBezTo>
                    <a:cubicBezTo>
                      <a:pt x="87" y="9"/>
                      <a:pt x="88" y="8"/>
                      <a:pt x="90" y="9"/>
                    </a:cubicBezTo>
                    <a:cubicBezTo>
                      <a:pt x="92" y="10"/>
                      <a:pt x="94" y="11"/>
                      <a:pt x="93" y="11"/>
                    </a:cubicBezTo>
                    <a:cubicBezTo>
                      <a:pt x="92" y="11"/>
                      <a:pt x="92" y="11"/>
                      <a:pt x="92" y="12"/>
                    </a:cubicBezTo>
                    <a:cubicBezTo>
                      <a:pt x="92" y="13"/>
                      <a:pt x="93" y="14"/>
                      <a:pt x="92" y="14"/>
                    </a:cubicBezTo>
                    <a:cubicBezTo>
                      <a:pt x="91" y="13"/>
                      <a:pt x="89" y="12"/>
                      <a:pt x="89" y="12"/>
                    </a:cubicBezTo>
                    <a:cubicBezTo>
                      <a:pt x="89" y="12"/>
                      <a:pt x="88" y="12"/>
                      <a:pt x="88" y="13"/>
                    </a:cubicBezTo>
                    <a:cubicBezTo>
                      <a:pt x="88" y="13"/>
                      <a:pt x="87" y="14"/>
                      <a:pt x="87" y="13"/>
                    </a:cubicBezTo>
                    <a:cubicBezTo>
                      <a:pt x="86" y="12"/>
                      <a:pt x="87" y="11"/>
                      <a:pt x="86" y="12"/>
                    </a:cubicBezTo>
                    <a:cubicBezTo>
                      <a:pt x="86" y="13"/>
                      <a:pt x="84" y="14"/>
                      <a:pt x="85" y="15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4" y="16"/>
                      <a:pt x="83" y="17"/>
                      <a:pt x="83" y="15"/>
                    </a:cubicBezTo>
                    <a:cubicBezTo>
                      <a:pt x="83" y="14"/>
                      <a:pt x="84" y="13"/>
                      <a:pt x="83" y="13"/>
                    </a:cubicBezTo>
                    <a:cubicBezTo>
                      <a:pt x="82" y="13"/>
                      <a:pt x="83" y="13"/>
                      <a:pt x="81" y="14"/>
                    </a:cubicBezTo>
                    <a:cubicBezTo>
                      <a:pt x="80" y="14"/>
                      <a:pt x="80" y="15"/>
                      <a:pt x="81" y="15"/>
                    </a:cubicBezTo>
                    <a:cubicBezTo>
                      <a:pt x="82" y="15"/>
                      <a:pt x="81" y="15"/>
                      <a:pt x="80" y="16"/>
                    </a:cubicBezTo>
                    <a:cubicBezTo>
                      <a:pt x="79" y="17"/>
                      <a:pt x="79" y="18"/>
                      <a:pt x="79" y="17"/>
                    </a:cubicBezTo>
                    <a:cubicBezTo>
                      <a:pt x="79" y="15"/>
                      <a:pt x="80" y="15"/>
                      <a:pt x="79" y="14"/>
                    </a:cubicBezTo>
                    <a:cubicBezTo>
                      <a:pt x="78" y="14"/>
                      <a:pt x="76" y="13"/>
                      <a:pt x="77" y="13"/>
                    </a:cubicBezTo>
                    <a:cubicBezTo>
                      <a:pt x="78" y="13"/>
                      <a:pt x="80" y="13"/>
                      <a:pt x="78" y="12"/>
                    </a:cubicBezTo>
                    <a:cubicBezTo>
                      <a:pt x="77" y="11"/>
                      <a:pt x="77" y="11"/>
                      <a:pt x="75" y="11"/>
                    </a:cubicBezTo>
                    <a:cubicBezTo>
                      <a:pt x="74" y="11"/>
                      <a:pt x="75" y="11"/>
                      <a:pt x="75" y="12"/>
                    </a:cubicBezTo>
                    <a:cubicBezTo>
                      <a:pt x="75" y="13"/>
                      <a:pt x="76" y="14"/>
                      <a:pt x="76" y="14"/>
                    </a:cubicBezTo>
                    <a:cubicBezTo>
                      <a:pt x="75" y="14"/>
                      <a:pt x="74" y="14"/>
                      <a:pt x="74" y="14"/>
                    </a:cubicBezTo>
                    <a:cubicBezTo>
                      <a:pt x="73" y="14"/>
                      <a:pt x="72" y="15"/>
                      <a:pt x="73" y="15"/>
                    </a:cubicBezTo>
                    <a:cubicBezTo>
                      <a:pt x="75" y="15"/>
                      <a:pt x="76" y="15"/>
                      <a:pt x="75" y="15"/>
                    </a:cubicBezTo>
                    <a:cubicBezTo>
                      <a:pt x="74" y="15"/>
                      <a:pt x="73" y="15"/>
                      <a:pt x="74" y="16"/>
                    </a:cubicBezTo>
                    <a:cubicBezTo>
                      <a:pt x="76" y="16"/>
                      <a:pt x="76" y="17"/>
                      <a:pt x="76" y="16"/>
                    </a:cubicBezTo>
                    <a:cubicBezTo>
                      <a:pt x="76" y="15"/>
                      <a:pt x="77" y="15"/>
                      <a:pt x="77" y="16"/>
                    </a:cubicBezTo>
                    <a:cubicBezTo>
                      <a:pt x="76" y="17"/>
                      <a:pt x="76" y="18"/>
                      <a:pt x="76" y="18"/>
                    </a:cubicBezTo>
                    <a:cubicBezTo>
                      <a:pt x="75" y="17"/>
                      <a:pt x="75" y="17"/>
                      <a:pt x="74" y="16"/>
                    </a:cubicBezTo>
                    <a:cubicBezTo>
                      <a:pt x="73" y="16"/>
                      <a:pt x="73" y="15"/>
                      <a:pt x="72" y="15"/>
                    </a:cubicBezTo>
                    <a:cubicBezTo>
                      <a:pt x="71" y="16"/>
                      <a:pt x="70" y="17"/>
                      <a:pt x="70" y="16"/>
                    </a:cubicBezTo>
                    <a:cubicBezTo>
                      <a:pt x="69" y="15"/>
                      <a:pt x="69" y="15"/>
                      <a:pt x="68" y="16"/>
                    </a:cubicBezTo>
                    <a:cubicBezTo>
                      <a:pt x="67" y="17"/>
                      <a:pt x="65" y="17"/>
                      <a:pt x="65" y="18"/>
                    </a:cubicBezTo>
                    <a:cubicBezTo>
                      <a:pt x="66" y="19"/>
                      <a:pt x="66" y="19"/>
                      <a:pt x="66" y="20"/>
                    </a:cubicBezTo>
                    <a:cubicBezTo>
                      <a:pt x="65" y="20"/>
                      <a:pt x="65" y="21"/>
                      <a:pt x="66" y="21"/>
                    </a:cubicBezTo>
                    <a:cubicBezTo>
                      <a:pt x="67" y="20"/>
                      <a:pt x="67" y="19"/>
                      <a:pt x="68" y="19"/>
                    </a:cubicBezTo>
                    <a:cubicBezTo>
                      <a:pt x="69" y="20"/>
                      <a:pt x="68" y="21"/>
                      <a:pt x="70" y="20"/>
                    </a:cubicBezTo>
                    <a:cubicBezTo>
                      <a:pt x="71" y="19"/>
                      <a:pt x="71" y="19"/>
                      <a:pt x="70" y="20"/>
                    </a:cubicBezTo>
                    <a:cubicBezTo>
                      <a:pt x="69" y="21"/>
                      <a:pt x="69" y="21"/>
                      <a:pt x="69" y="22"/>
                    </a:cubicBezTo>
                    <a:cubicBezTo>
                      <a:pt x="69" y="23"/>
                      <a:pt x="69" y="25"/>
                      <a:pt x="68" y="24"/>
                    </a:cubicBezTo>
                    <a:cubicBezTo>
                      <a:pt x="68" y="24"/>
                      <a:pt x="67" y="23"/>
                      <a:pt x="66" y="23"/>
                    </a:cubicBezTo>
                    <a:cubicBezTo>
                      <a:pt x="65" y="24"/>
                      <a:pt x="64" y="25"/>
                      <a:pt x="65" y="24"/>
                    </a:cubicBezTo>
                    <a:cubicBezTo>
                      <a:pt x="65" y="23"/>
                      <a:pt x="65" y="23"/>
                      <a:pt x="64" y="23"/>
                    </a:cubicBezTo>
                    <a:cubicBezTo>
                      <a:pt x="63" y="24"/>
                      <a:pt x="63" y="25"/>
                      <a:pt x="63" y="24"/>
                    </a:cubicBezTo>
                    <a:cubicBezTo>
                      <a:pt x="63" y="22"/>
                      <a:pt x="63" y="21"/>
                      <a:pt x="62" y="22"/>
                    </a:cubicBezTo>
                    <a:cubicBezTo>
                      <a:pt x="61" y="22"/>
                      <a:pt x="61" y="25"/>
                      <a:pt x="60" y="24"/>
                    </a:cubicBezTo>
                    <a:cubicBezTo>
                      <a:pt x="60" y="23"/>
                      <a:pt x="60" y="22"/>
                      <a:pt x="60" y="21"/>
                    </a:cubicBezTo>
                    <a:cubicBezTo>
                      <a:pt x="60" y="20"/>
                      <a:pt x="62" y="18"/>
                      <a:pt x="61" y="18"/>
                    </a:cubicBezTo>
                    <a:cubicBezTo>
                      <a:pt x="59" y="19"/>
                      <a:pt x="57" y="20"/>
                      <a:pt x="58" y="21"/>
                    </a:cubicBezTo>
                    <a:cubicBezTo>
                      <a:pt x="58" y="21"/>
                      <a:pt x="60" y="22"/>
                      <a:pt x="58" y="22"/>
                    </a:cubicBezTo>
                    <a:cubicBezTo>
                      <a:pt x="57" y="21"/>
                      <a:pt x="57" y="21"/>
                      <a:pt x="57" y="22"/>
                    </a:cubicBezTo>
                    <a:cubicBezTo>
                      <a:pt x="57" y="23"/>
                      <a:pt x="56" y="24"/>
                      <a:pt x="56" y="23"/>
                    </a:cubicBezTo>
                    <a:cubicBezTo>
                      <a:pt x="56" y="22"/>
                      <a:pt x="56" y="22"/>
                      <a:pt x="55" y="23"/>
                    </a:cubicBezTo>
                    <a:cubicBezTo>
                      <a:pt x="54" y="23"/>
                      <a:pt x="53" y="24"/>
                      <a:pt x="54" y="24"/>
                    </a:cubicBezTo>
                    <a:cubicBezTo>
                      <a:pt x="56" y="24"/>
                      <a:pt x="57" y="24"/>
                      <a:pt x="56" y="24"/>
                    </a:cubicBezTo>
                    <a:cubicBezTo>
                      <a:pt x="55" y="24"/>
                      <a:pt x="55" y="25"/>
                      <a:pt x="56" y="25"/>
                    </a:cubicBezTo>
                    <a:cubicBezTo>
                      <a:pt x="57" y="25"/>
                      <a:pt x="57" y="24"/>
                      <a:pt x="57" y="25"/>
                    </a:cubicBezTo>
                    <a:cubicBezTo>
                      <a:pt x="57" y="25"/>
                      <a:pt x="57" y="26"/>
                      <a:pt x="56" y="26"/>
                    </a:cubicBezTo>
                    <a:cubicBezTo>
                      <a:pt x="55" y="26"/>
                      <a:pt x="55" y="24"/>
                      <a:pt x="54" y="25"/>
                    </a:cubicBezTo>
                    <a:cubicBezTo>
                      <a:pt x="53" y="26"/>
                      <a:pt x="53" y="28"/>
                      <a:pt x="51" y="28"/>
                    </a:cubicBezTo>
                    <a:cubicBezTo>
                      <a:pt x="50" y="28"/>
                      <a:pt x="47" y="29"/>
                      <a:pt x="48" y="29"/>
                    </a:cubicBezTo>
                    <a:cubicBezTo>
                      <a:pt x="50" y="29"/>
                      <a:pt x="51" y="30"/>
                      <a:pt x="52" y="29"/>
                    </a:cubicBezTo>
                    <a:cubicBezTo>
                      <a:pt x="54" y="28"/>
                      <a:pt x="55" y="27"/>
                      <a:pt x="56" y="27"/>
                    </a:cubicBezTo>
                    <a:cubicBezTo>
                      <a:pt x="57" y="28"/>
                      <a:pt x="57" y="28"/>
                      <a:pt x="58" y="27"/>
                    </a:cubicBezTo>
                    <a:cubicBezTo>
                      <a:pt x="59" y="26"/>
                      <a:pt x="59" y="27"/>
                      <a:pt x="60" y="27"/>
                    </a:cubicBezTo>
                    <a:cubicBezTo>
                      <a:pt x="61" y="26"/>
                      <a:pt x="61" y="26"/>
                      <a:pt x="60" y="25"/>
                    </a:cubicBezTo>
                    <a:cubicBezTo>
                      <a:pt x="59" y="24"/>
                      <a:pt x="61" y="25"/>
                      <a:pt x="61" y="25"/>
                    </a:cubicBezTo>
                    <a:cubicBezTo>
                      <a:pt x="61" y="25"/>
                      <a:pt x="61" y="26"/>
                      <a:pt x="62" y="26"/>
                    </a:cubicBezTo>
                    <a:cubicBezTo>
                      <a:pt x="62" y="26"/>
                      <a:pt x="64" y="24"/>
                      <a:pt x="63" y="25"/>
                    </a:cubicBezTo>
                    <a:cubicBezTo>
                      <a:pt x="63" y="26"/>
                      <a:pt x="62" y="26"/>
                      <a:pt x="62" y="27"/>
                    </a:cubicBezTo>
                    <a:cubicBezTo>
                      <a:pt x="62" y="27"/>
                      <a:pt x="62" y="27"/>
                      <a:pt x="62" y="2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27"/>
                      <a:pt x="65" y="27"/>
                      <a:pt x="64" y="27"/>
                    </a:cubicBezTo>
                    <a:cubicBezTo>
                      <a:pt x="63" y="28"/>
                      <a:pt x="61" y="29"/>
                      <a:pt x="62" y="29"/>
                    </a:cubicBezTo>
                    <a:cubicBezTo>
                      <a:pt x="64" y="29"/>
                      <a:pt x="64" y="29"/>
                      <a:pt x="65" y="28"/>
                    </a:cubicBezTo>
                    <a:cubicBezTo>
                      <a:pt x="66" y="27"/>
                      <a:pt x="67" y="28"/>
                      <a:pt x="66" y="28"/>
                    </a:cubicBezTo>
                    <a:cubicBezTo>
                      <a:pt x="65" y="28"/>
                      <a:pt x="64" y="29"/>
                      <a:pt x="63" y="30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2" y="31"/>
                      <a:pt x="61" y="32"/>
                      <a:pt x="60" y="31"/>
                    </a:cubicBezTo>
                    <a:cubicBezTo>
                      <a:pt x="59" y="30"/>
                      <a:pt x="60" y="28"/>
                      <a:pt x="59" y="29"/>
                    </a:cubicBezTo>
                    <a:cubicBezTo>
                      <a:pt x="59" y="30"/>
                      <a:pt x="59" y="32"/>
                      <a:pt x="59" y="31"/>
                    </a:cubicBezTo>
                    <a:cubicBezTo>
                      <a:pt x="58" y="30"/>
                      <a:pt x="58" y="29"/>
                      <a:pt x="57" y="30"/>
                    </a:cubicBezTo>
                    <a:cubicBezTo>
                      <a:pt x="56" y="31"/>
                      <a:pt x="56" y="31"/>
                      <a:pt x="55" y="32"/>
                    </a:cubicBezTo>
                    <a:cubicBezTo>
                      <a:pt x="54" y="33"/>
                      <a:pt x="53" y="34"/>
                      <a:pt x="54" y="34"/>
                    </a:cubicBezTo>
                    <a:cubicBezTo>
                      <a:pt x="55" y="34"/>
                      <a:pt x="56" y="32"/>
                      <a:pt x="56" y="32"/>
                    </a:cubicBezTo>
                    <a:cubicBezTo>
                      <a:pt x="56" y="33"/>
                      <a:pt x="56" y="33"/>
                      <a:pt x="57" y="33"/>
                    </a:cubicBezTo>
                    <a:cubicBezTo>
                      <a:pt x="58" y="33"/>
                      <a:pt x="59" y="34"/>
                      <a:pt x="58" y="34"/>
                    </a:cubicBezTo>
                    <a:cubicBezTo>
                      <a:pt x="57" y="34"/>
                      <a:pt x="56" y="33"/>
                      <a:pt x="55" y="34"/>
                    </a:cubicBezTo>
                    <a:cubicBezTo>
                      <a:pt x="54" y="34"/>
                      <a:pt x="56" y="35"/>
                      <a:pt x="57" y="35"/>
                    </a:cubicBezTo>
                    <a:cubicBezTo>
                      <a:pt x="58" y="35"/>
                      <a:pt x="59" y="35"/>
                      <a:pt x="59" y="36"/>
                    </a:cubicBezTo>
                    <a:cubicBezTo>
                      <a:pt x="58" y="37"/>
                      <a:pt x="59" y="37"/>
                      <a:pt x="58" y="36"/>
                    </a:cubicBezTo>
                    <a:cubicBezTo>
                      <a:pt x="56" y="35"/>
                      <a:pt x="56" y="35"/>
                      <a:pt x="55" y="35"/>
                    </a:cubicBezTo>
                    <a:cubicBezTo>
                      <a:pt x="54" y="35"/>
                      <a:pt x="55" y="36"/>
                      <a:pt x="54" y="37"/>
                    </a:cubicBezTo>
                    <a:cubicBezTo>
                      <a:pt x="53" y="37"/>
                      <a:pt x="51" y="37"/>
                      <a:pt x="52" y="37"/>
                    </a:cubicBezTo>
                    <a:cubicBezTo>
                      <a:pt x="54" y="37"/>
                      <a:pt x="56" y="37"/>
                      <a:pt x="57" y="37"/>
                    </a:cubicBezTo>
                    <a:cubicBezTo>
                      <a:pt x="57" y="38"/>
                      <a:pt x="58" y="39"/>
                      <a:pt x="56" y="38"/>
                    </a:cubicBezTo>
                    <a:cubicBezTo>
                      <a:pt x="55" y="38"/>
                      <a:pt x="55" y="38"/>
                      <a:pt x="54" y="38"/>
                    </a:cubicBezTo>
                    <a:cubicBezTo>
                      <a:pt x="53" y="38"/>
                      <a:pt x="53" y="38"/>
                      <a:pt x="54" y="38"/>
                    </a:cubicBezTo>
                    <a:cubicBezTo>
                      <a:pt x="55" y="38"/>
                      <a:pt x="54" y="39"/>
                      <a:pt x="53" y="39"/>
                    </a:cubicBezTo>
                    <a:cubicBezTo>
                      <a:pt x="52" y="38"/>
                      <a:pt x="52" y="38"/>
                      <a:pt x="50" y="38"/>
                    </a:cubicBezTo>
                    <a:cubicBezTo>
                      <a:pt x="49" y="39"/>
                      <a:pt x="50" y="39"/>
                      <a:pt x="51" y="39"/>
                    </a:cubicBezTo>
                    <a:cubicBezTo>
                      <a:pt x="52" y="39"/>
                      <a:pt x="53" y="40"/>
                      <a:pt x="51" y="40"/>
                    </a:cubicBezTo>
                    <a:cubicBezTo>
                      <a:pt x="49" y="40"/>
                      <a:pt x="49" y="41"/>
                      <a:pt x="49" y="41"/>
                    </a:cubicBezTo>
                    <a:cubicBezTo>
                      <a:pt x="48" y="42"/>
                      <a:pt x="49" y="42"/>
                      <a:pt x="49" y="43"/>
                    </a:cubicBezTo>
                    <a:cubicBezTo>
                      <a:pt x="49" y="43"/>
                      <a:pt x="49" y="43"/>
                      <a:pt x="48" y="43"/>
                    </a:cubicBezTo>
                    <a:cubicBezTo>
                      <a:pt x="47" y="43"/>
                      <a:pt x="47" y="43"/>
                      <a:pt x="46" y="44"/>
                    </a:cubicBezTo>
                    <a:cubicBezTo>
                      <a:pt x="45" y="45"/>
                      <a:pt x="46" y="45"/>
                      <a:pt x="46" y="45"/>
                    </a:cubicBezTo>
                    <a:cubicBezTo>
                      <a:pt x="46" y="45"/>
                      <a:pt x="46" y="46"/>
                      <a:pt x="46" y="46"/>
                    </a:cubicBezTo>
                    <a:cubicBezTo>
                      <a:pt x="45" y="46"/>
                      <a:pt x="44" y="46"/>
                      <a:pt x="45" y="46"/>
                    </a:cubicBezTo>
                    <a:cubicBezTo>
                      <a:pt x="46" y="46"/>
                      <a:pt x="47" y="46"/>
                      <a:pt x="46" y="47"/>
                    </a:cubicBezTo>
                    <a:cubicBezTo>
                      <a:pt x="46" y="47"/>
                      <a:pt x="45" y="48"/>
                      <a:pt x="47" y="48"/>
                    </a:cubicBezTo>
                    <a:cubicBezTo>
                      <a:pt x="48" y="48"/>
                      <a:pt x="49" y="47"/>
                      <a:pt x="50" y="48"/>
                    </a:cubicBezTo>
                    <a:cubicBezTo>
                      <a:pt x="50" y="48"/>
                      <a:pt x="49" y="48"/>
                      <a:pt x="49" y="48"/>
                    </a:cubicBezTo>
                    <a:cubicBezTo>
                      <a:pt x="48" y="48"/>
                      <a:pt x="48" y="49"/>
                      <a:pt x="47" y="49"/>
                    </a:cubicBezTo>
                    <a:cubicBezTo>
                      <a:pt x="46" y="49"/>
                      <a:pt x="46" y="48"/>
                      <a:pt x="45" y="49"/>
                    </a:cubicBezTo>
                    <a:cubicBezTo>
                      <a:pt x="44" y="49"/>
                      <a:pt x="44" y="49"/>
                      <a:pt x="43" y="49"/>
                    </a:cubicBezTo>
                    <a:cubicBezTo>
                      <a:pt x="42" y="49"/>
                      <a:pt x="41" y="49"/>
                      <a:pt x="41" y="49"/>
                    </a:cubicBezTo>
                    <a:cubicBezTo>
                      <a:pt x="42" y="49"/>
                      <a:pt x="43" y="50"/>
                      <a:pt x="42" y="50"/>
                    </a:cubicBezTo>
                    <a:cubicBezTo>
                      <a:pt x="42" y="50"/>
                      <a:pt x="40" y="51"/>
                      <a:pt x="42" y="51"/>
                    </a:cubicBezTo>
                    <a:cubicBezTo>
                      <a:pt x="43" y="51"/>
                      <a:pt x="44" y="50"/>
                      <a:pt x="44" y="50"/>
                    </a:cubicBezTo>
                    <a:cubicBezTo>
                      <a:pt x="44" y="51"/>
                      <a:pt x="44" y="51"/>
                      <a:pt x="43" y="51"/>
                    </a:cubicBezTo>
                    <a:cubicBezTo>
                      <a:pt x="42" y="51"/>
                      <a:pt x="42" y="52"/>
                      <a:pt x="42" y="53"/>
                    </a:cubicBezTo>
                    <a:cubicBezTo>
                      <a:pt x="41" y="53"/>
                      <a:pt x="42" y="53"/>
                      <a:pt x="42" y="53"/>
                    </a:cubicBezTo>
                    <a:cubicBezTo>
                      <a:pt x="42" y="54"/>
                      <a:pt x="42" y="54"/>
                      <a:pt x="41" y="54"/>
                    </a:cubicBezTo>
                    <a:cubicBezTo>
                      <a:pt x="40" y="54"/>
                      <a:pt x="41" y="54"/>
                      <a:pt x="42" y="55"/>
                    </a:cubicBezTo>
                    <a:cubicBezTo>
                      <a:pt x="42" y="55"/>
                      <a:pt x="42" y="55"/>
                      <a:pt x="41" y="55"/>
                    </a:cubicBezTo>
                    <a:cubicBezTo>
                      <a:pt x="40" y="55"/>
                      <a:pt x="40" y="55"/>
                      <a:pt x="40" y="56"/>
                    </a:cubicBezTo>
                    <a:cubicBezTo>
                      <a:pt x="41" y="57"/>
                      <a:pt x="42" y="57"/>
                      <a:pt x="42" y="57"/>
                    </a:cubicBezTo>
                    <a:cubicBezTo>
                      <a:pt x="42" y="57"/>
                      <a:pt x="41" y="58"/>
                      <a:pt x="40" y="58"/>
                    </a:cubicBezTo>
                    <a:cubicBezTo>
                      <a:pt x="39" y="58"/>
                      <a:pt x="38" y="58"/>
                      <a:pt x="37" y="59"/>
                    </a:cubicBezTo>
                    <a:cubicBezTo>
                      <a:pt x="37" y="60"/>
                      <a:pt x="37" y="60"/>
                      <a:pt x="36" y="60"/>
                    </a:cubicBezTo>
                    <a:cubicBezTo>
                      <a:pt x="34" y="60"/>
                      <a:pt x="32" y="60"/>
                      <a:pt x="33" y="60"/>
                    </a:cubicBezTo>
                    <a:cubicBezTo>
                      <a:pt x="34" y="61"/>
                      <a:pt x="36" y="61"/>
                      <a:pt x="36" y="61"/>
                    </a:cubicBezTo>
                    <a:cubicBezTo>
                      <a:pt x="37" y="61"/>
                      <a:pt x="38" y="60"/>
                      <a:pt x="39" y="59"/>
                    </a:cubicBezTo>
                    <a:cubicBezTo>
                      <a:pt x="40" y="59"/>
                      <a:pt x="41" y="59"/>
                      <a:pt x="40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7" y="61"/>
                      <a:pt x="36" y="61"/>
                      <a:pt x="36" y="62"/>
                    </a:cubicBezTo>
                    <a:cubicBezTo>
                      <a:pt x="36" y="63"/>
                      <a:pt x="37" y="63"/>
                      <a:pt x="36" y="64"/>
                    </a:cubicBezTo>
                    <a:cubicBezTo>
                      <a:pt x="36" y="64"/>
                      <a:pt x="35" y="64"/>
                      <a:pt x="34" y="64"/>
                    </a:cubicBezTo>
                    <a:cubicBezTo>
                      <a:pt x="34" y="63"/>
                      <a:pt x="33" y="63"/>
                      <a:pt x="32" y="63"/>
                    </a:cubicBezTo>
                    <a:cubicBezTo>
                      <a:pt x="32" y="64"/>
                      <a:pt x="30" y="66"/>
                      <a:pt x="29" y="67"/>
                    </a:cubicBezTo>
                    <a:cubicBezTo>
                      <a:pt x="28" y="67"/>
                      <a:pt x="27" y="68"/>
                      <a:pt x="28" y="68"/>
                    </a:cubicBezTo>
                    <a:cubicBezTo>
                      <a:pt x="29" y="68"/>
                      <a:pt x="30" y="68"/>
                      <a:pt x="29" y="68"/>
                    </a:cubicBezTo>
                    <a:cubicBezTo>
                      <a:pt x="28" y="69"/>
                      <a:pt x="28" y="69"/>
                      <a:pt x="27" y="69"/>
                    </a:cubicBezTo>
                    <a:cubicBezTo>
                      <a:pt x="26" y="69"/>
                      <a:pt x="25" y="70"/>
                      <a:pt x="26" y="70"/>
                    </a:cubicBezTo>
                    <a:cubicBezTo>
                      <a:pt x="27" y="70"/>
                      <a:pt x="27" y="70"/>
                      <a:pt x="27" y="71"/>
                    </a:cubicBezTo>
                    <a:cubicBezTo>
                      <a:pt x="27" y="72"/>
                      <a:pt x="28" y="72"/>
                      <a:pt x="30" y="71"/>
                    </a:cubicBezTo>
                    <a:cubicBezTo>
                      <a:pt x="31" y="71"/>
                      <a:pt x="34" y="71"/>
                      <a:pt x="34" y="70"/>
                    </a:cubicBezTo>
                    <a:cubicBezTo>
                      <a:pt x="34" y="69"/>
                      <a:pt x="33" y="70"/>
                      <a:pt x="33" y="69"/>
                    </a:cubicBezTo>
                    <a:cubicBezTo>
                      <a:pt x="33" y="68"/>
                      <a:pt x="33" y="68"/>
                      <a:pt x="34" y="69"/>
                    </a:cubicBezTo>
                    <a:cubicBezTo>
                      <a:pt x="35" y="70"/>
                      <a:pt x="36" y="70"/>
                      <a:pt x="35" y="70"/>
                    </a:cubicBezTo>
                    <a:cubicBezTo>
                      <a:pt x="34" y="70"/>
                      <a:pt x="35" y="71"/>
                      <a:pt x="34" y="71"/>
                    </a:cubicBezTo>
                    <a:cubicBezTo>
                      <a:pt x="33" y="72"/>
                      <a:pt x="33" y="72"/>
                      <a:pt x="32" y="73"/>
                    </a:cubicBezTo>
                    <a:cubicBezTo>
                      <a:pt x="31" y="73"/>
                      <a:pt x="31" y="73"/>
                      <a:pt x="30" y="73"/>
                    </a:cubicBezTo>
                    <a:cubicBezTo>
                      <a:pt x="30" y="72"/>
                      <a:pt x="30" y="72"/>
                      <a:pt x="29" y="73"/>
                    </a:cubicBezTo>
                    <a:cubicBezTo>
                      <a:pt x="29" y="73"/>
                      <a:pt x="28" y="74"/>
                      <a:pt x="27" y="74"/>
                    </a:cubicBezTo>
                    <a:cubicBezTo>
                      <a:pt x="27" y="73"/>
                      <a:pt x="26" y="73"/>
                      <a:pt x="26" y="73"/>
                    </a:cubicBezTo>
                    <a:cubicBezTo>
                      <a:pt x="26" y="72"/>
                      <a:pt x="26" y="71"/>
                      <a:pt x="25" y="72"/>
                    </a:cubicBezTo>
                    <a:cubicBezTo>
                      <a:pt x="24" y="73"/>
                      <a:pt x="24" y="74"/>
                      <a:pt x="23" y="74"/>
                    </a:cubicBezTo>
                    <a:cubicBezTo>
                      <a:pt x="22" y="74"/>
                      <a:pt x="22" y="74"/>
                      <a:pt x="22" y="73"/>
                    </a:cubicBezTo>
                    <a:cubicBezTo>
                      <a:pt x="23" y="71"/>
                      <a:pt x="22" y="71"/>
                      <a:pt x="22" y="72"/>
                    </a:cubicBezTo>
                    <a:cubicBezTo>
                      <a:pt x="21" y="73"/>
                      <a:pt x="21" y="73"/>
                      <a:pt x="21" y="74"/>
                    </a:cubicBezTo>
                    <a:cubicBezTo>
                      <a:pt x="21" y="75"/>
                      <a:pt x="22" y="76"/>
                      <a:pt x="20" y="75"/>
                    </a:cubicBezTo>
                    <a:cubicBezTo>
                      <a:pt x="18" y="75"/>
                      <a:pt x="18" y="75"/>
                      <a:pt x="18" y="76"/>
                    </a:cubicBezTo>
                    <a:cubicBezTo>
                      <a:pt x="17" y="76"/>
                      <a:pt x="18" y="77"/>
                      <a:pt x="18" y="78"/>
                    </a:cubicBezTo>
                    <a:cubicBezTo>
                      <a:pt x="18" y="78"/>
                      <a:pt x="17" y="79"/>
                      <a:pt x="17" y="78"/>
                    </a:cubicBezTo>
                    <a:cubicBezTo>
                      <a:pt x="17" y="77"/>
                      <a:pt x="18" y="76"/>
                      <a:pt x="17" y="76"/>
                    </a:cubicBezTo>
                    <a:cubicBezTo>
                      <a:pt x="16" y="76"/>
                      <a:pt x="15" y="76"/>
                      <a:pt x="14" y="77"/>
                    </a:cubicBezTo>
                    <a:cubicBezTo>
                      <a:pt x="13" y="77"/>
                      <a:pt x="12" y="77"/>
                      <a:pt x="12" y="78"/>
                    </a:cubicBezTo>
                    <a:cubicBezTo>
                      <a:pt x="12" y="79"/>
                      <a:pt x="11" y="79"/>
                      <a:pt x="13" y="79"/>
                    </a:cubicBezTo>
                    <a:cubicBezTo>
                      <a:pt x="14" y="79"/>
                      <a:pt x="14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79"/>
                      <a:pt x="19" y="80"/>
                      <a:pt x="20" y="79"/>
                    </a:cubicBezTo>
                    <a:cubicBezTo>
                      <a:pt x="20" y="78"/>
                      <a:pt x="21" y="78"/>
                      <a:pt x="20" y="79"/>
                    </a:cubicBezTo>
                    <a:cubicBezTo>
                      <a:pt x="19" y="80"/>
                      <a:pt x="19" y="80"/>
                      <a:pt x="18" y="80"/>
                    </a:cubicBezTo>
                    <a:cubicBezTo>
                      <a:pt x="17" y="79"/>
                      <a:pt x="16" y="79"/>
                      <a:pt x="15" y="80"/>
                    </a:cubicBezTo>
                    <a:cubicBezTo>
                      <a:pt x="14" y="80"/>
                      <a:pt x="14" y="81"/>
                      <a:pt x="12" y="80"/>
                    </a:cubicBezTo>
                    <a:cubicBezTo>
                      <a:pt x="11" y="80"/>
                      <a:pt x="8" y="80"/>
                      <a:pt x="8" y="81"/>
                    </a:cubicBezTo>
                    <a:cubicBezTo>
                      <a:pt x="8" y="82"/>
                      <a:pt x="8" y="81"/>
                      <a:pt x="10" y="81"/>
                    </a:cubicBezTo>
                    <a:cubicBezTo>
                      <a:pt x="11" y="82"/>
                      <a:pt x="12" y="82"/>
                      <a:pt x="12" y="83"/>
                    </a:cubicBezTo>
                    <a:cubicBezTo>
                      <a:pt x="12" y="85"/>
                      <a:pt x="12" y="86"/>
                      <a:pt x="11" y="85"/>
                    </a:cubicBezTo>
                    <a:cubicBezTo>
                      <a:pt x="11" y="83"/>
                      <a:pt x="12" y="82"/>
                      <a:pt x="10" y="82"/>
                    </a:cubicBezTo>
                    <a:cubicBezTo>
                      <a:pt x="9" y="82"/>
                      <a:pt x="9" y="82"/>
                      <a:pt x="8" y="82"/>
                    </a:cubicBezTo>
                    <a:cubicBezTo>
                      <a:pt x="8" y="83"/>
                      <a:pt x="8" y="85"/>
                      <a:pt x="8" y="84"/>
                    </a:cubicBezTo>
                    <a:cubicBezTo>
                      <a:pt x="8" y="83"/>
                      <a:pt x="8" y="82"/>
                      <a:pt x="8" y="82"/>
                    </a:cubicBezTo>
                    <a:cubicBezTo>
                      <a:pt x="7" y="81"/>
                      <a:pt x="8" y="79"/>
                      <a:pt x="7" y="80"/>
                    </a:cubicBezTo>
                    <a:cubicBezTo>
                      <a:pt x="7" y="81"/>
                      <a:pt x="6" y="82"/>
                      <a:pt x="6" y="82"/>
                    </a:cubicBezTo>
                    <a:cubicBezTo>
                      <a:pt x="6" y="83"/>
                      <a:pt x="6" y="85"/>
                      <a:pt x="6" y="85"/>
                    </a:cubicBezTo>
                    <a:cubicBezTo>
                      <a:pt x="7" y="85"/>
                      <a:pt x="7" y="85"/>
                      <a:pt x="6" y="85"/>
                    </a:cubicBezTo>
                    <a:cubicBezTo>
                      <a:pt x="5" y="84"/>
                      <a:pt x="5" y="84"/>
                      <a:pt x="5" y="83"/>
                    </a:cubicBezTo>
                    <a:cubicBezTo>
                      <a:pt x="4" y="82"/>
                      <a:pt x="5" y="83"/>
                      <a:pt x="4" y="83"/>
                    </a:cubicBezTo>
                    <a:cubicBezTo>
                      <a:pt x="3" y="84"/>
                      <a:pt x="4" y="85"/>
                      <a:pt x="2" y="85"/>
                    </a:cubicBezTo>
                    <a:cubicBezTo>
                      <a:pt x="1" y="85"/>
                      <a:pt x="0" y="86"/>
                      <a:pt x="0" y="86"/>
                    </a:cubicBezTo>
                    <a:cubicBezTo>
                      <a:pt x="0" y="86"/>
                      <a:pt x="1" y="87"/>
                      <a:pt x="0" y="87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1" y="89"/>
                      <a:pt x="2" y="88"/>
                      <a:pt x="2" y="89"/>
                    </a:cubicBezTo>
                    <a:cubicBezTo>
                      <a:pt x="3" y="89"/>
                      <a:pt x="4" y="90"/>
                      <a:pt x="3" y="90"/>
                    </a:cubicBezTo>
                    <a:cubicBezTo>
                      <a:pt x="2" y="90"/>
                      <a:pt x="2" y="90"/>
                      <a:pt x="1" y="90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1" y="92"/>
                      <a:pt x="1" y="93"/>
                      <a:pt x="2" y="93"/>
                    </a:cubicBezTo>
                    <a:cubicBezTo>
                      <a:pt x="3" y="93"/>
                      <a:pt x="3" y="93"/>
                      <a:pt x="4" y="92"/>
                    </a:cubicBezTo>
                    <a:cubicBezTo>
                      <a:pt x="5" y="92"/>
                      <a:pt x="7" y="93"/>
                      <a:pt x="5" y="93"/>
                    </a:cubicBezTo>
                    <a:cubicBezTo>
                      <a:pt x="3" y="93"/>
                      <a:pt x="4" y="93"/>
                      <a:pt x="2" y="94"/>
                    </a:cubicBezTo>
                    <a:cubicBezTo>
                      <a:pt x="1" y="94"/>
                      <a:pt x="0" y="94"/>
                      <a:pt x="0" y="95"/>
                    </a:cubicBezTo>
                    <a:cubicBezTo>
                      <a:pt x="0" y="96"/>
                      <a:pt x="0" y="96"/>
                      <a:pt x="1" y="96"/>
                    </a:cubicBezTo>
                    <a:cubicBezTo>
                      <a:pt x="2" y="96"/>
                      <a:pt x="4" y="96"/>
                      <a:pt x="4" y="97"/>
                    </a:cubicBezTo>
                    <a:cubicBezTo>
                      <a:pt x="4" y="98"/>
                      <a:pt x="4" y="100"/>
                      <a:pt x="3" y="99"/>
                    </a:cubicBezTo>
                    <a:cubicBezTo>
                      <a:pt x="3" y="98"/>
                      <a:pt x="3" y="97"/>
                      <a:pt x="2" y="97"/>
                    </a:cubicBezTo>
                    <a:cubicBezTo>
                      <a:pt x="1" y="97"/>
                      <a:pt x="1" y="97"/>
                      <a:pt x="1" y="98"/>
                    </a:cubicBezTo>
                    <a:cubicBezTo>
                      <a:pt x="0" y="98"/>
                      <a:pt x="0" y="100"/>
                      <a:pt x="1" y="100"/>
                    </a:cubicBezTo>
                    <a:cubicBezTo>
                      <a:pt x="1" y="100"/>
                      <a:pt x="2" y="101"/>
                      <a:pt x="3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5" y="101"/>
                      <a:pt x="5" y="102"/>
                      <a:pt x="6" y="101"/>
                    </a:cubicBezTo>
                    <a:cubicBezTo>
                      <a:pt x="7" y="101"/>
                      <a:pt x="7" y="101"/>
                      <a:pt x="7" y="100"/>
                    </a:cubicBezTo>
                    <a:cubicBezTo>
                      <a:pt x="8" y="99"/>
                      <a:pt x="8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9"/>
                      <a:pt x="8" y="99"/>
                      <a:pt x="8" y="100"/>
                    </a:cubicBezTo>
                    <a:cubicBezTo>
                      <a:pt x="7" y="101"/>
                      <a:pt x="7" y="102"/>
                      <a:pt x="6" y="102"/>
                    </a:cubicBezTo>
                    <a:cubicBezTo>
                      <a:pt x="6" y="102"/>
                      <a:pt x="5" y="102"/>
                      <a:pt x="4" y="102"/>
                    </a:cubicBezTo>
                    <a:cubicBezTo>
                      <a:pt x="4" y="102"/>
                      <a:pt x="6" y="103"/>
                      <a:pt x="6" y="103"/>
                    </a:cubicBezTo>
                    <a:cubicBezTo>
                      <a:pt x="7" y="104"/>
                      <a:pt x="7" y="104"/>
                      <a:pt x="6" y="103"/>
                    </a:cubicBezTo>
                    <a:cubicBezTo>
                      <a:pt x="4" y="103"/>
                      <a:pt x="4" y="103"/>
                      <a:pt x="5" y="104"/>
                    </a:cubicBezTo>
                    <a:cubicBezTo>
                      <a:pt x="5" y="105"/>
                      <a:pt x="6" y="105"/>
                      <a:pt x="7" y="105"/>
                    </a:cubicBezTo>
                    <a:cubicBezTo>
                      <a:pt x="7" y="106"/>
                      <a:pt x="9" y="106"/>
                      <a:pt x="8" y="106"/>
                    </a:cubicBezTo>
                    <a:cubicBezTo>
                      <a:pt x="6" y="106"/>
                      <a:pt x="6" y="106"/>
                      <a:pt x="5" y="106"/>
                    </a:cubicBezTo>
                    <a:cubicBezTo>
                      <a:pt x="4" y="105"/>
                      <a:pt x="3" y="106"/>
                      <a:pt x="3" y="105"/>
                    </a:cubicBezTo>
                    <a:cubicBezTo>
                      <a:pt x="3" y="104"/>
                      <a:pt x="3" y="101"/>
                      <a:pt x="2" y="103"/>
                    </a:cubicBezTo>
                    <a:cubicBezTo>
                      <a:pt x="2" y="104"/>
                      <a:pt x="2" y="104"/>
                      <a:pt x="2" y="105"/>
                    </a:cubicBezTo>
                    <a:cubicBezTo>
                      <a:pt x="2" y="106"/>
                      <a:pt x="3" y="106"/>
                      <a:pt x="2" y="107"/>
                    </a:cubicBezTo>
                    <a:cubicBezTo>
                      <a:pt x="2" y="107"/>
                      <a:pt x="2" y="108"/>
                      <a:pt x="1" y="108"/>
                    </a:cubicBezTo>
                    <a:cubicBezTo>
                      <a:pt x="1" y="109"/>
                      <a:pt x="2" y="109"/>
                      <a:pt x="2" y="108"/>
                    </a:cubicBezTo>
                    <a:cubicBezTo>
                      <a:pt x="3" y="108"/>
                      <a:pt x="4" y="108"/>
                      <a:pt x="4" y="107"/>
                    </a:cubicBezTo>
                    <a:cubicBezTo>
                      <a:pt x="4" y="106"/>
                      <a:pt x="5" y="106"/>
                      <a:pt x="5" y="107"/>
                    </a:cubicBezTo>
                    <a:cubicBezTo>
                      <a:pt x="5" y="107"/>
                      <a:pt x="5" y="108"/>
                      <a:pt x="5" y="108"/>
                    </a:cubicBezTo>
                    <a:cubicBezTo>
                      <a:pt x="6" y="108"/>
                      <a:pt x="6" y="107"/>
                      <a:pt x="6" y="107"/>
                    </a:cubicBezTo>
                    <a:cubicBezTo>
                      <a:pt x="7" y="107"/>
                      <a:pt x="7" y="106"/>
                      <a:pt x="7" y="107"/>
                    </a:cubicBezTo>
                    <a:cubicBezTo>
                      <a:pt x="7" y="108"/>
                      <a:pt x="7" y="107"/>
                      <a:pt x="7" y="108"/>
                    </a:cubicBezTo>
                    <a:cubicBezTo>
                      <a:pt x="7" y="108"/>
                      <a:pt x="7" y="109"/>
                      <a:pt x="6" y="109"/>
                    </a:cubicBezTo>
                    <a:cubicBezTo>
                      <a:pt x="6" y="109"/>
                      <a:pt x="5" y="110"/>
                      <a:pt x="6" y="110"/>
                    </a:cubicBezTo>
                    <a:cubicBezTo>
                      <a:pt x="6" y="111"/>
                      <a:pt x="7" y="111"/>
                      <a:pt x="7" y="111"/>
                    </a:cubicBezTo>
                    <a:cubicBezTo>
                      <a:pt x="7" y="110"/>
                      <a:pt x="8" y="111"/>
                      <a:pt x="8" y="111"/>
                    </a:cubicBezTo>
                    <a:cubicBezTo>
                      <a:pt x="7" y="111"/>
                      <a:pt x="7" y="112"/>
                      <a:pt x="5" y="112"/>
                    </a:cubicBezTo>
                    <a:cubicBezTo>
                      <a:pt x="4" y="112"/>
                      <a:pt x="4" y="112"/>
                      <a:pt x="3" y="113"/>
                    </a:cubicBezTo>
                    <a:cubicBezTo>
                      <a:pt x="3" y="114"/>
                      <a:pt x="4" y="114"/>
                      <a:pt x="5" y="114"/>
                    </a:cubicBezTo>
                    <a:cubicBezTo>
                      <a:pt x="5" y="114"/>
                      <a:pt x="6" y="115"/>
                      <a:pt x="8" y="116"/>
                    </a:cubicBezTo>
                    <a:cubicBezTo>
                      <a:pt x="10" y="117"/>
                      <a:pt x="10" y="116"/>
                      <a:pt x="10" y="116"/>
                    </a:cubicBezTo>
                    <a:cubicBezTo>
                      <a:pt x="11" y="117"/>
                      <a:pt x="11" y="117"/>
                      <a:pt x="12" y="118"/>
                    </a:cubicBezTo>
                    <a:cubicBezTo>
                      <a:pt x="13" y="118"/>
                      <a:pt x="16" y="118"/>
                      <a:pt x="17" y="117"/>
                    </a:cubicBezTo>
                    <a:cubicBezTo>
                      <a:pt x="18" y="117"/>
                      <a:pt x="22" y="114"/>
                      <a:pt x="24" y="113"/>
                    </a:cubicBezTo>
                    <a:cubicBezTo>
                      <a:pt x="26" y="112"/>
                      <a:pt x="25" y="111"/>
                      <a:pt x="27" y="110"/>
                    </a:cubicBezTo>
                    <a:cubicBezTo>
                      <a:pt x="29" y="109"/>
                      <a:pt x="30" y="110"/>
                      <a:pt x="30" y="108"/>
                    </a:cubicBezTo>
                    <a:cubicBezTo>
                      <a:pt x="31" y="107"/>
                      <a:pt x="31" y="106"/>
                      <a:pt x="31" y="105"/>
                    </a:cubicBezTo>
                    <a:cubicBezTo>
                      <a:pt x="31" y="105"/>
                      <a:pt x="31" y="105"/>
                      <a:pt x="32" y="107"/>
                    </a:cubicBezTo>
                    <a:cubicBezTo>
                      <a:pt x="32" y="109"/>
                      <a:pt x="34" y="108"/>
                      <a:pt x="34" y="109"/>
                    </a:cubicBezTo>
                    <a:cubicBezTo>
                      <a:pt x="34" y="110"/>
                      <a:pt x="34" y="109"/>
                      <a:pt x="34" y="111"/>
                    </a:cubicBezTo>
                    <a:cubicBezTo>
                      <a:pt x="35" y="110"/>
                      <a:pt x="36" y="111"/>
                      <a:pt x="37" y="1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89" name="Freeform 700">
                <a:extLst>
                  <a:ext uri="{FF2B5EF4-FFF2-40B4-BE49-F238E27FC236}">
                    <a16:creationId xmlns:a16="http://schemas.microsoft.com/office/drawing/2014/main" id="{B598BD8F-96D6-4BAC-BE56-8DB869DFF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" y="-1359"/>
                <a:ext cx="2405" cy="837"/>
              </a:xfrm>
              <a:custGeom>
                <a:avLst/>
                <a:gdLst>
                  <a:gd name="T0" fmla="*/ 873 w 901"/>
                  <a:gd name="T1" fmla="*/ 121 h 313"/>
                  <a:gd name="T2" fmla="*/ 808 w 901"/>
                  <a:gd name="T3" fmla="*/ 87 h 313"/>
                  <a:gd name="T4" fmla="*/ 773 w 901"/>
                  <a:gd name="T5" fmla="*/ 88 h 313"/>
                  <a:gd name="T6" fmla="*/ 686 w 901"/>
                  <a:gd name="T7" fmla="*/ 76 h 313"/>
                  <a:gd name="T8" fmla="*/ 651 w 901"/>
                  <a:gd name="T9" fmla="*/ 68 h 313"/>
                  <a:gd name="T10" fmla="*/ 617 w 901"/>
                  <a:gd name="T11" fmla="*/ 60 h 313"/>
                  <a:gd name="T12" fmla="*/ 605 w 901"/>
                  <a:gd name="T13" fmla="*/ 71 h 313"/>
                  <a:gd name="T14" fmla="*/ 556 w 901"/>
                  <a:gd name="T15" fmla="*/ 59 h 313"/>
                  <a:gd name="T16" fmla="*/ 526 w 901"/>
                  <a:gd name="T17" fmla="*/ 50 h 313"/>
                  <a:gd name="T18" fmla="*/ 473 w 901"/>
                  <a:gd name="T19" fmla="*/ 51 h 313"/>
                  <a:gd name="T20" fmla="*/ 437 w 901"/>
                  <a:gd name="T21" fmla="*/ 52 h 313"/>
                  <a:gd name="T22" fmla="*/ 469 w 901"/>
                  <a:gd name="T23" fmla="*/ 26 h 313"/>
                  <a:gd name="T24" fmla="*/ 444 w 901"/>
                  <a:gd name="T25" fmla="*/ 13 h 313"/>
                  <a:gd name="T26" fmla="*/ 419 w 901"/>
                  <a:gd name="T27" fmla="*/ 1 h 313"/>
                  <a:gd name="T28" fmla="*/ 382 w 901"/>
                  <a:gd name="T29" fmla="*/ 20 h 313"/>
                  <a:gd name="T30" fmla="*/ 346 w 901"/>
                  <a:gd name="T31" fmla="*/ 27 h 313"/>
                  <a:gd name="T32" fmla="*/ 332 w 901"/>
                  <a:gd name="T33" fmla="*/ 40 h 313"/>
                  <a:gd name="T34" fmla="*/ 285 w 901"/>
                  <a:gd name="T35" fmla="*/ 60 h 313"/>
                  <a:gd name="T36" fmla="*/ 288 w 901"/>
                  <a:gd name="T37" fmla="*/ 75 h 313"/>
                  <a:gd name="T38" fmla="*/ 259 w 901"/>
                  <a:gd name="T39" fmla="*/ 72 h 313"/>
                  <a:gd name="T40" fmla="*/ 284 w 901"/>
                  <a:gd name="T41" fmla="*/ 106 h 313"/>
                  <a:gd name="T42" fmla="*/ 262 w 901"/>
                  <a:gd name="T43" fmla="*/ 110 h 313"/>
                  <a:gd name="T44" fmla="*/ 248 w 901"/>
                  <a:gd name="T45" fmla="*/ 116 h 313"/>
                  <a:gd name="T46" fmla="*/ 255 w 901"/>
                  <a:gd name="T47" fmla="*/ 62 h 313"/>
                  <a:gd name="T48" fmla="*/ 225 w 901"/>
                  <a:gd name="T49" fmla="*/ 88 h 313"/>
                  <a:gd name="T50" fmla="*/ 185 w 901"/>
                  <a:gd name="T51" fmla="*/ 97 h 313"/>
                  <a:gd name="T52" fmla="*/ 145 w 901"/>
                  <a:gd name="T53" fmla="*/ 96 h 313"/>
                  <a:gd name="T54" fmla="*/ 93 w 901"/>
                  <a:gd name="T55" fmla="*/ 97 h 313"/>
                  <a:gd name="T56" fmla="*/ 73 w 901"/>
                  <a:gd name="T57" fmla="*/ 132 h 313"/>
                  <a:gd name="T58" fmla="*/ 40 w 901"/>
                  <a:gd name="T59" fmla="*/ 127 h 313"/>
                  <a:gd name="T60" fmla="*/ 65 w 901"/>
                  <a:gd name="T61" fmla="*/ 121 h 313"/>
                  <a:gd name="T62" fmla="*/ 32 w 901"/>
                  <a:gd name="T63" fmla="*/ 89 h 313"/>
                  <a:gd name="T64" fmla="*/ 6 w 901"/>
                  <a:gd name="T65" fmla="*/ 98 h 313"/>
                  <a:gd name="T66" fmla="*/ 5 w 901"/>
                  <a:gd name="T67" fmla="*/ 169 h 313"/>
                  <a:gd name="T68" fmla="*/ 13 w 901"/>
                  <a:gd name="T69" fmla="*/ 208 h 313"/>
                  <a:gd name="T70" fmla="*/ 38 w 901"/>
                  <a:gd name="T71" fmla="*/ 240 h 313"/>
                  <a:gd name="T72" fmla="*/ 68 w 901"/>
                  <a:gd name="T73" fmla="*/ 261 h 313"/>
                  <a:gd name="T74" fmla="*/ 60 w 901"/>
                  <a:gd name="T75" fmla="*/ 290 h 313"/>
                  <a:gd name="T76" fmla="*/ 109 w 901"/>
                  <a:gd name="T77" fmla="*/ 292 h 313"/>
                  <a:gd name="T78" fmla="*/ 111 w 901"/>
                  <a:gd name="T79" fmla="*/ 251 h 313"/>
                  <a:gd name="T80" fmla="*/ 164 w 901"/>
                  <a:gd name="T81" fmla="*/ 245 h 313"/>
                  <a:gd name="T82" fmla="*/ 205 w 901"/>
                  <a:gd name="T83" fmla="*/ 221 h 313"/>
                  <a:gd name="T84" fmla="*/ 263 w 901"/>
                  <a:gd name="T85" fmla="*/ 226 h 313"/>
                  <a:gd name="T86" fmla="*/ 337 w 901"/>
                  <a:gd name="T87" fmla="*/ 257 h 313"/>
                  <a:gd name="T88" fmla="*/ 409 w 901"/>
                  <a:gd name="T89" fmla="*/ 245 h 313"/>
                  <a:gd name="T90" fmla="*/ 504 w 901"/>
                  <a:gd name="T91" fmla="*/ 250 h 313"/>
                  <a:gd name="T92" fmla="*/ 569 w 901"/>
                  <a:gd name="T93" fmla="*/ 269 h 313"/>
                  <a:gd name="T94" fmla="*/ 566 w 901"/>
                  <a:gd name="T95" fmla="*/ 305 h 313"/>
                  <a:gd name="T96" fmla="*/ 626 w 901"/>
                  <a:gd name="T97" fmla="*/ 230 h 313"/>
                  <a:gd name="T98" fmla="*/ 601 w 901"/>
                  <a:gd name="T99" fmla="*/ 219 h 313"/>
                  <a:gd name="T100" fmla="*/ 660 w 901"/>
                  <a:gd name="T101" fmla="*/ 182 h 313"/>
                  <a:gd name="T102" fmla="*/ 703 w 901"/>
                  <a:gd name="T103" fmla="*/ 182 h 313"/>
                  <a:gd name="T104" fmla="*/ 733 w 901"/>
                  <a:gd name="T105" fmla="*/ 168 h 313"/>
                  <a:gd name="T106" fmla="*/ 750 w 901"/>
                  <a:gd name="T107" fmla="*/ 168 h 313"/>
                  <a:gd name="T108" fmla="*/ 711 w 901"/>
                  <a:gd name="T109" fmla="*/ 237 h 313"/>
                  <a:gd name="T110" fmla="*/ 745 w 901"/>
                  <a:gd name="T111" fmla="*/ 207 h 313"/>
                  <a:gd name="T112" fmla="*/ 758 w 901"/>
                  <a:gd name="T113" fmla="*/ 177 h 313"/>
                  <a:gd name="T114" fmla="*/ 835 w 901"/>
                  <a:gd name="T115" fmla="*/ 156 h 313"/>
                  <a:gd name="T116" fmla="*/ 827 w 901"/>
                  <a:gd name="T117" fmla="*/ 133 h 313"/>
                  <a:gd name="T118" fmla="*/ 868 w 901"/>
                  <a:gd name="T119" fmla="*/ 134 h 313"/>
                  <a:gd name="T120" fmla="*/ 888 w 901"/>
                  <a:gd name="T121" fmla="*/ 128 h 313"/>
                  <a:gd name="T122" fmla="*/ 420 w 901"/>
                  <a:gd name="T123" fmla="*/ 242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1" h="313">
                    <a:moveTo>
                      <a:pt x="899" y="123"/>
                    </a:moveTo>
                    <a:cubicBezTo>
                      <a:pt x="897" y="122"/>
                      <a:pt x="893" y="120"/>
                      <a:pt x="892" y="119"/>
                    </a:cubicBezTo>
                    <a:cubicBezTo>
                      <a:pt x="890" y="118"/>
                      <a:pt x="890" y="116"/>
                      <a:pt x="888" y="116"/>
                    </a:cubicBezTo>
                    <a:cubicBezTo>
                      <a:pt x="886" y="115"/>
                      <a:pt x="884" y="115"/>
                      <a:pt x="883" y="114"/>
                    </a:cubicBezTo>
                    <a:cubicBezTo>
                      <a:pt x="882" y="114"/>
                      <a:pt x="882" y="114"/>
                      <a:pt x="883" y="114"/>
                    </a:cubicBezTo>
                    <a:cubicBezTo>
                      <a:pt x="884" y="115"/>
                      <a:pt x="885" y="115"/>
                      <a:pt x="883" y="115"/>
                    </a:cubicBezTo>
                    <a:cubicBezTo>
                      <a:pt x="881" y="115"/>
                      <a:pt x="880" y="115"/>
                      <a:pt x="880" y="115"/>
                    </a:cubicBezTo>
                    <a:cubicBezTo>
                      <a:pt x="881" y="114"/>
                      <a:pt x="881" y="114"/>
                      <a:pt x="880" y="114"/>
                    </a:cubicBezTo>
                    <a:cubicBezTo>
                      <a:pt x="880" y="114"/>
                      <a:pt x="874" y="113"/>
                      <a:pt x="873" y="114"/>
                    </a:cubicBezTo>
                    <a:cubicBezTo>
                      <a:pt x="873" y="114"/>
                      <a:pt x="874" y="114"/>
                      <a:pt x="875" y="115"/>
                    </a:cubicBezTo>
                    <a:cubicBezTo>
                      <a:pt x="876" y="116"/>
                      <a:pt x="875" y="117"/>
                      <a:pt x="875" y="118"/>
                    </a:cubicBezTo>
                    <a:cubicBezTo>
                      <a:pt x="875" y="119"/>
                      <a:pt x="874" y="118"/>
                      <a:pt x="875" y="119"/>
                    </a:cubicBezTo>
                    <a:cubicBezTo>
                      <a:pt x="876" y="121"/>
                      <a:pt x="876" y="122"/>
                      <a:pt x="876" y="121"/>
                    </a:cubicBezTo>
                    <a:cubicBezTo>
                      <a:pt x="875" y="121"/>
                      <a:pt x="875" y="119"/>
                      <a:pt x="874" y="120"/>
                    </a:cubicBezTo>
                    <a:cubicBezTo>
                      <a:pt x="874" y="121"/>
                      <a:pt x="874" y="122"/>
                      <a:pt x="873" y="121"/>
                    </a:cubicBezTo>
                    <a:cubicBezTo>
                      <a:pt x="872" y="120"/>
                      <a:pt x="873" y="119"/>
                      <a:pt x="871" y="118"/>
                    </a:cubicBezTo>
                    <a:cubicBezTo>
                      <a:pt x="870" y="118"/>
                      <a:pt x="871" y="117"/>
                      <a:pt x="871" y="116"/>
                    </a:cubicBezTo>
                    <a:cubicBezTo>
                      <a:pt x="871" y="116"/>
                      <a:pt x="871" y="116"/>
                      <a:pt x="871" y="114"/>
                    </a:cubicBezTo>
                    <a:cubicBezTo>
                      <a:pt x="870" y="113"/>
                      <a:pt x="871" y="113"/>
                      <a:pt x="871" y="112"/>
                    </a:cubicBezTo>
                    <a:cubicBezTo>
                      <a:pt x="872" y="112"/>
                      <a:pt x="871" y="111"/>
                      <a:pt x="870" y="111"/>
                    </a:cubicBezTo>
                    <a:cubicBezTo>
                      <a:pt x="869" y="111"/>
                      <a:pt x="869" y="111"/>
                      <a:pt x="869" y="110"/>
                    </a:cubicBezTo>
                    <a:cubicBezTo>
                      <a:pt x="868" y="109"/>
                      <a:pt x="862" y="106"/>
                      <a:pt x="861" y="105"/>
                    </a:cubicBezTo>
                    <a:cubicBezTo>
                      <a:pt x="860" y="104"/>
                      <a:pt x="859" y="104"/>
                      <a:pt x="857" y="103"/>
                    </a:cubicBezTo>
                    <a:cubicBezTo>
                      <a:pt x="855" y="101"/>
                      <a:pt x="854" y="101"/>
                      <a:pt x="852" y="101"/>
                    </a:cubicBezTo>
                    <a:cubicBezTo>
                      <a:pt x="851" y="100"/>
                      <a:pt x="851" y="100"/>
                      <a:pt x="849" y="99"/>
                    </a:cubicBezTo>
                    <a:cubicBezTo>
                      <a:pt x="848" y="98"/>
                      <a:pt x="843" y="97"/>
                      <a:pt x="842" y="96"/>
                    </a:cubicBezTo>
                    <a:cubicBezTo>
                      <a:pt x="841" y="95"/>
                      <a:pt x="840" y="94"/>
                      <a:pt x="838" y="93"/>
                    </a:cubicBezTo>
                    <a:cubicBezTo>
                      <a:pt x="835" y="92"/>
                      <a:pt x="827" y="90"/>
                      <a:pt x="825" y="89"/>
                    </a:cubicBezTo>
                    <a:cubicBezTo>
                      <a:pt x="823" y="88"/>
                      <a:pt x="823" y="87"/>
                      <a:pt x="821" y="87"/>
                    </a:cubicBezTo>
                    <a:cubicBezTo>
                      <a:pt x="819" y="87"/>
                      <a:pt x="809" y="87"/>
                      <a:pt x="808" y="87"/>
                    </a:cubicBezTo>
                    <a:cubicBezTo>
                      <a:pt x="806" y="86"/>
                      <a:pt x="807" y="86"/>
                      <a:pt x="806" y="86"/>
                    </a:cubicBezTo>
                    <a:cubicBezTo>
                      <a:pt x="805" y="87"/>
                      <a:pt x="806" y="87"/>
                      <a:pt x="805" y="87"/>
                    </a:cubicBezTo>
                    <a:cubicBezTo>
                      <a:pt x="804" y="87"/>
                      <a:pt x="796" y="85"/>
                      <a:pt x="794" y="85"/>
                    </a:cubicBezTo>
                    <a:cubicBezTo>
                      <a:pt x="791" y="84"/>
                      <a:pt x="790" y="85"/>
                      <a:pt x="790" y="86"/>
                    </a:cubicBezTo>
                    <a:cubicBezTo>
                      <a:pt x="789" y="87"/>
                      <a:pt x="789" y="88"/>
                      <a:pt x="788" y="88"/>
                    </a:cubicBezTo>
                    <a:cubicBezTo>
                      <a:pt x="788" y="89"/>
                      <a:pt x="788" y="89"/>
                      <a:pt x="789" y="89"/>
                    </a:cubicBezTo>
                    <a:cubicBezTo>
                      <a:pt x="790" y="90"/>
                      <a:pt x="792" y="92"/>
                      <a:pt x="792" y="93"/>
                    </a:cubicBezTo>
                    <a:cubicBezTo>
                      <a:pt x="793" y="94"/>
                      <a:pt x="793" y="94"/>
                      <a:pt x="792" y="96"/>
                    </a:cubicBezTo>
                    <a:cubicBezTo>
                      <a:pt x="790" y="97"/>
                      <a:pt x="790" y="97"/>
                      <a:pt x="788" y="97"/>
                    </a:cubicBezTo>
                    <a:cubicBezTo>
                      <a:pt x="787" y="97"/>
                      <a:pt x="785" y="98"/>
                      <a:pt x="784" y="96"/>
                    </a:cubicBezTo>
                    <a:cubicBezTo>
                      <a:pt x="782" y="95"/>
                      <a:pt x="784" y="95"/>
                      <a:pt x="781" y="94"/>
                    </a:cubicBezTo>
                    <a:cubicBezTo>
                      <a:pt x="779" y="93"/>
                      <a:pt x="777" y="94"/>
                      <a:pt x="777" y="92"/>
                    </a:cubicBezTo>
                    <a:cubicBezTo>
                      <a:pt x="777" y="91"/>
                      <a:pt x="777" y="91"/>
                      <a:pt x="777" y="90"/>
                    </a:cubicBezTo>
                    <a:cubicBezTo>
                      <a:pt x="776" y="89"/>
                      <a:pt x="776" y="89"/>
                      <a:pt x="775" y="89"/>
                    </a:cubicBezTo>
                    <a:cubicBezTo>
                      <a:pt x="774" y="89"/>
                      <a:pt x="774" y="88"/>
                      <a:pt x="773" y="88"/>
                    </a:cubicBezTo>
                    <a:cubicBezTo>
                      <a:pt x="772" y="89"/>
                      <a:pt x="772" y="90"/>
                      <a:pt x="770" y="90"/>
                    </a:cubicBezTo>
                    <a:cubicBezTo>
                      <a:pt x="767" y="91"/>
                      <a:pt x="764" y="90"/>
                      <a:pt x="762" y="90"/>
                    </a:cubicBezTo>
                    <a:cubicBezTo>
                      <a:pt x="760" y="89"/>
                      <a:pt x="755" y="89"/>
                      <a:pt x="752" y="89"/>
                    </a:cubicBezTo>
                    <a:cubicBezTo>
                      <a:pt x="749" y="88"/>
                      <a:pt x="749" y="88"/>
                      <a:pt x="747" y="88"/>
                    </a:cubicBezTo>
                    <a:cubicBezTo>
                      <a:pt x="744" y="89"/>
                      <a:pt x="742" y="88"/>
                      <a:pt x="741" y="89"/>
                    </a:cubicBezTo>
                    <a:cubicBezTo>
                      <a:pt x="740" y="90"/>
                      <a:pt x="739" y="89"/>
                      <a:pt x="739" y="92"/>
                    </a:cubicBezTo>
                    <a:cubicBezTo>
                      <a:pt x="739" y="95"/>
                      <a:pt x="739" y="96"/>
                      <a:pt x="739" y="96"/>
                    </a:cubicBezTo>
                    <a:cubicBezTo>
                      <a:pt x="738" y="95"/>
                      <a:pt x="737" y="92"/>
                      <a:pt x="737" y="91"/>
                    </a:cubicBezTo>
                    <a:cubicBezTo>
                      <a:pt x="737" y="90"/>
                      <a:pt x="735" y="89"/>
                      <a:pt x="733" y="89"/>
                    </a:cubicBezTo>
                    <a:cubicBezTo>
                      <a:pt x="732" y="88"/>
                      <a:pt x="729" y="89"/>
                      <a:pt x="729" y="87"/>
                    </a:cubicBezTo>
                    <a:cubicBezTo>
                      <a:pt x="730" y="85"/>
                      <a:pt x="731" y="84"/>
                      <a:pt x="731" y="83"/>
                    </a:cubicBezTo>
                    <a:cubicBezTo>
                      <a:pt x="731" y="82"/>
                      <a:pt x="731" y="81"/>
                      <a:pt x="729" y="80"/>
                    </a:cubicBezTo>
                    <a:cubicBezTo>
                      <a:pt x="727" y="78"/>
                      <a:pt x="720" y="74"/>
                      <a:pt x="714" y="74"/>
                    </a:cubicBezTo>
                    <a:cubicBezTo>
                      <a:pt x="709" y="75"/>
                      <a:pt x="699" y="77"/>
                      <a:pt x="694" y="77"/>
                    </a:cubicBezTo>
                    <a:cubicBezTo>
                      <a:pt x="689" y="77"/>
                      <a:pt x="687" y="77"/>
                      <a:pt x="686" y="76"/>
                    </a:cubicBezTo>
                    <a:cubicBezTo>
                      <a:pt x="685" y="76"/>
                      <a:pt x="685" y="75"/>
                      <a:pt x="686" y="75"/>
                    </a:cubicBezTo>
                    <a:cubicBezTo>
                      <a:pt x="688" y="75"/>
                      <a:pt x="687" y="75"/>
                      <a:pt x="686" y="74"/>
                    </a:cubicBezTo>
                    <a:cubicBezTo>
                      <a:pt x="685" y="73"/>
                      <a:pt x="683" y="72"/>
                      <a:pt x="681" y="72"/>
                    </a:cubicBezTo>
                    <a:cubicBezTo>
                      <a:pt x="678" y="72"/>
                      <a:pt x="677" y="73"/>
                      <a:pt x="676" y="73"/>
                    </a:cubicBezTo>
                    <a:cubicBezTo>
                      <a:pt x="675" y="73"/>
                      <a:pt x="676" y="73"/>
                      <a:pt x="677" y="72"/>
                    </a:cubicBezTo>
                    <a:cubicBezTo>
                      <a:pt x="678" y="71"/>
                      <a:pt x="679" y="70"/>
                      <a:pt x="678" y="70"/>
                    </a:cubicBezTo>
                    <a:cubicBezTo>
                      <a:pt x="676" y="70"/>
                      <a:pt x="675" y="71"/>
                      <a:pt x="675" y="71"/>
                    </a:cubicBezTo>
                    <a:cubicBezTo>
                      <a:pt x="674" y="70"/>
                      <a:pt x="674" y="70"/>
                      <a:pt x="673" y="70"/>
                    </a:cubicBezTo>
                    <a:cubicBezTo>
                      <a:pt x="671" y="69"/>
                      <a:pt x="670" y="69"/>
                      <a:pt x="670" y="68"/>
                    </a:cubicBezTo>
                    <a:cubicBezTo>
                      <a:pt x="669" y="68"/>
                      <a:pt x="668" y="67"/>
                      <a:pt x="670" y="67"/>
                    </a:cubicBezTo>
                    <a:cubicBezTo>
                      <a:pt x="671" y="67"/>
                      <a:pt x="675" y="67"/>
                      <a:pt x="675" y="67"/>
                    </a:cubicBezTo>
                    <a:cubicBezTo>
                      <a:pt x="675" y="66"/>
                      <a:pt x="676" y="66"/>
                      <a:pt x="674" y="65"/>
                    </a:cubicBezTo>
                    <a:cubicBezTo>
                      <a:pt x="673" y="64"/>
                      <a:pt x="672" y="62"/>
                      <a:pt x="667" y="62"/>
                    </a:cubicBezTo>
                    <a:cubicBezTo>
                      <a:pt x="663" y="62"/>
                      <a:pt x="660" y="61"/>
                      <a:pt x="659" y="62"/>
                    </a:cubicBezTo>
                    <a:cubicBezTo>
                      <a:pt x="658" y="64"/>
                      <a:pt x="653" y="68"/>
                      <a:pt x="651" y="68"/>
                    </a:cubicBezTo>
                    <a:cubicBezTo>
                      <a:pt x="649" y="68"/>
                      <a:pt x="648" y="68"/>
                      <a:pt x="648" y="67"/>
                    </a:cubicBezTo>
                    <a:cubicBezTo>
                      <a:pt x="648" y="67"/>
                      <a:pt x="648" y="66"/>
                      <a:pt x="649" y="66"/>
                    </a:cubicBezTo>
                    <a:cubicBezTo>
                      <a:pt x="651" y="66"/>
                      <a:pt x="652" y="66"/>
                      <a:pt x="652" y="65"/>
                    </a:cubicBezTo>
                    <a:cubicBezTo>
                      <a:pt x="651" y="64"/>
                      <a:pt x="651" y="64"/>
                      <a:pt x="651" y="63"/>
                    </a:cubicBezTo>
                    <a:cubicBezTo>
                      <a:pt x="650" y="62"/>
                      <a:pt x="651" y="62"/>
                      <a:pt x="649" y="62"/>
                    </a:cubicBezTo>
                    <a:cubicBezTo>
                      <a:pt x="647" y="62"/>
                      <a:pt x="642" y="63"/>
                      <a:pt x="643" y="63"/>
                    </a:cubicBezTo>
                    <a:cubicBezTo>
                      <a:pt x="643" y="62"/>
                      <a:pt x="646" y="60"/>
                      <a:pt x="648" y="60"/>
                    </a:cubicBezTo>
                    <a:cubicBezTo>
                      <a:pt x="649" y="61"/>
                      <a:pt x="648" y="61"/>
                      <a:pt x="652" y="61"/>
                    </a:cubicBezTo>
                    <a:cubicBezTo>
                      <a:pt x="655" y="61"/>
                      <a:pt x="660" y="62"/>
                      <a:pt x="657" y="61"/>
                    </a:cubicBezTo>
                    <a:cubicBezTo>
                      <a:pt x="654" y="61"/>
                      <a:pt x="650" y="59"/>
                      <a:pt x="647" y="59"/>
                    </a:cubicBezTo>
                    <a:cubicBezTo>
                      <a:pt x="645" y="59"/>
                      <a:pt x="635" y="57"/>
                      <a:pt x="632" y="57"/>
                    </a:cubicBezTo>
                    <a:cubicBezTo>
                      <a:pt x="629" y="57"/>
                      <a:pt x="630" y="58"/>
                      <a:pt x="628" y="57"/>
                    </a:cubicBezTo>
                    <a:cubicBezTo>
                      <a:pt x="626" y="56"/>
                      <a:pt x="624" y="55"/>
                      <a:pt x="624" y="56"/>
                    </a:cubicBezTo>
                    <a:cubicBezTo>
                      <a:pt x="624" y="57"/>
                      <a:pt x="625" y="58"/>
                      <a:pt x="624" y="58"/>
                    </a:cubicBezTo>
                    <a:cubicBezTo>
                      <a:pt x="623" y="59"/>
                      <a:pt x="619" y="59"/>
                      <a:pt x="617" y="60"/>
                    </a:cubicBezTo>
                    <a:cubicBezTo>
                      <a:pt x="615" y="61"/>
                      <a:pt x="615" y="61"/>
                      <a:pt x="615" y="62"/>
                    </a:cubicBezTo>
                    <a:cubicBezTo>
                      <a:pt x="615" y="63"/>
                      <a:pt x="615" y="64"/>
                      <a:pt x="616" y="63"/>
                    </a:cubicBezTo>
                    <a:cubicBezTo>
                      <a:pt x="617" y="63"/>
                      <a:pt x="621" y="62"/>
                      <a:pt x="620" y="63"/>
                    </a:cubicBezTo>
                    <a:cubicBezTo>
                      <a:pt x="619" y="64"/>
                      <a:pt x="617" y="64"/>
                      <a:pt x="618" y="65"/>
                    </a:cubicBezTo>
                    <a:cubicBezTo>
                      <a:pt x="618" y="66"/>
                      <a:pt x="617" y="67"/>
                      <a:pt x="618" y="68"/>
                    </a:cubicBezTo>
                    <a:cubicBezTo>
                      <a:pt x="619" y="69"/>
                      <a:pt x="621" y="70"/>
                      <a:pt x="619" y="70"/>
                    </a:cubicBezTo>
                    <a:cubicBezTo>
                      <a:pt x="618" y="70"/>
                      <a:pt x="615" y="71"/>
                      <a:pt x="614" y="70"/>
                    </a:cubicBezTo>
                    <a:cubicBezTo>
                      <a:pt x="613" y="70"/>
                      <a:pt x="613" y="70"/>
                      <a:pt x="614" y="69"/>
                    </a:cubicBezTo>
                    <a:cubicBezTo>
                      <a:pt x="614" y="69"/>
                      <a:pt x="614" y="69"/>
                      <a:pt x="612" y="69"/>
                    </a:cubicBezTo>
                    <a:cubicBezTo>
                      <a:pt x="611" y="69"/>
                      <a:pt x="609" y="70"/>
                      <a:pt x="607" y="70"/>
                    </a:cubicBezTo>
                    <a:cubicBezTo>
                      <a:pt x="606" y="69"/>
                      <a:pt x="604" y="69"/>
                      <a:pt x="604" y="69"/>
                    </a:cubicBezTo>
                    <a:cubicBezTo>
                      <a:pt x="605" y="70"/>
                      <a:pt x="604" y="70"/>
                      <a:pt x="606" y="70"/>
                    </a:cubicBezTo>
                    <a:cubicBezTo>
                      <a:pt x="608" y="71"/>
                      <a:pt x="610" y="71"/>
                      <a:pt x="609" y="72"/>
                    </a:cubicBezTo>
                    <a:cubicBezTo>
                      <a:pt x="608" y="73"/>
                      <a:pt x="607" y="74"/>
                      <a:pt x="606" y="73"/>
                    </a:cubicBezTo>
                    <a:cubicBezTo>
                      <a:pt x="605" y="72"/>
                      <a:pt x="606" y="71"/>
                      <a:pt x="605" y="71"/>
                    </a:cubicBezTo>
                    <a:cubicBezTo>
                      <a:pt x="604" y="70"/>
                      <a:pt x="603" y="70"/>
                      <a:pt x="602" y="70"/>
                    </a:cubicBezTo>
                    <a:cubicBezTo>
                      <a:pt x="601" y="70"/>
                      <a:pt x="598" y="68"/>
                      <a:pt x="595" y="69"/>
                    </a:cubicBezTo>
                    <a:cubicBezTo>
                      <a:pt x="592" y="69"/>
                      <a:pt x="592" y="69"/>
                      <a:pt x="591" y="70"/>
                    </a:cubicBezTo>
                    <a:cubicBezTo>
                      <a:pt x="589" y="71"/>
                      <a:pt x="589" y="72"/>
                      <a:pt x="586" y="71"/>
                    </a:cubicBezTo>
                    <a:cubicBezTo>
                      <a:pt x="584" y="70"/>
                      <a:pt x="582" y="69"/>
                      <a:pt x="580" y="67"/>
                    </a:cubicBezTo>
                    <a:cubicBezTo>
                      <a:pt x="579" y="65"/>
                      <a:pt x="579" y="65"/>
                      <a:pt x="579" y="66"/>
                    </a:cubicBezTo>
                    <a:cubicBezTo>
                      <a:pt x="578" y="67"/>
                      <a:pt x="576" y="69"/>
                      <a:pt x="575" y="70"/>
                    </a:cubicBezTo>
                    <a:cubicBezTo>
                      <a:pt x="574" y="72"/>
                      <a:pt x="573" y="75"/>
                      <a:pt x="572" y="76"/>
                    </a:cubicBezTo>
                    <a:cubicBezTo>
                      <a:pt x="571" y="77"/>
                      <a:pt x="572" y="78"/>
                      <a:pt x="569" y="77"/>
                    </a:cubicBezTo>
                    <a:cubicBezTo>
                      <a:pt x="567" y="76"/>
                      <a:pt x="563" y="75"/>
                      <a:pt x="562" y="73"/>
                    </a:cubicBezTo>
                    <a:cubicBezTo>
                      <a:pt x="561" y="71"/>
                      <a:pt x="557" y="67"/>
                      <a:pt x="556" y="66"/>
                    </a:cubicBezTo>
                    <a:cubicBezTo>
                      <a:pt x="555" y="65"/>
                      <a:pt x="553" y="64"/>
                      <a:pt x="554" y="63"/>
                    </a:cubicBezTo>
                    <a:cubicBezTo>
                      <a:pt x="554" y="63"/>
                      <a:pt x="556" y="63"/>
                      <a:pt x="557" y="64"/>
                    </a:cubicBezTo>
                    <a:cubicBezTo>
                      <a:pt x="558" y="64"/>
                      <a:pt x="562" y="62"/>
                      <a:pt x="560" y="61"/>
                    </a:cubicBezTo>
                    <a:cubicBezTo>
                      <a:pt x="559" y="60"/>
                      <a:pt x="557" y="60"/>
                      <a:pt x="556" y="59"/>
                    </a:cubicBezTo>
                    <a:cubicBezTo>
                      <a:pt x="555" y="59"/>
                      <a:pt x="555" y="59"/>
                      <a:pt x="556" y="58"/>
                    </a:cubicBezTo>
                    <a:cubicBezTo>
                      <a:pt x="557" y="58"/>
                      <a:pt x="559" y="57"/>
                      <a:pt x="557" y="56"/>
                    </a:cubicBezTo>
                    <a:cubicBezTo>
                      <a:pt x="556" y="56"/>
                      <a:pt x="554" y="56"/>
                      <a:pt x="556" y="55"/>
                    </a:cubicBezTo>
                    <a:cubicBezTo>
                      <a:pt x="557" y="54"/>
                      <a:pt x="559" y="52"/>
                      <a:pt x="557" y="52"/>
                    </a:cubicBezTo>
                    <a:cubicBezTo>
                      <a:pt x="554" y="51"/>
                      <a:pt x="555" y="51"/>
                      <a:pt x="553" y="50"/>
                    </a:cubicBezTo>
                    <a:cubicBezTo>
                      <a:pt x="552" y="49"/>
                      <a:pt x="551" y="49"/>
                      <a:pt x="549" y="49"/>
                    </a:cubicBezTo>
                    <a:cubicBezTo>
                      <a:pt x="547" y="49"/>
                      <a:pt x="547" y="48"/>
                      <a:pt x="546" y="49"/>
                    </a:cubicBezTo>
                    <a:cubicBezTo>
                      <a:pt x="545" y="50"/>
                      <a:pt x="545" y="50"/>
                      <a:pt x="544" y="50"/>
                    </a:cubicBezTo>
                    <a:cubicBezTo>
                      <a:pt x="543" y="50"/>
                      <a:pt x="544" y="49"/>
                      <a:pt x="543" y="49"/>
                    </a:cubicBezTo>
                    <a:cubicBezTo>
                      <a:pt x="541" y="49"/>
                      <a:pt x="539" y="50"/>
                      <a:pt x="538" y="48"/>
                    </a:cubicBezTo>
                    <a:cubicBezTo>
                      <a:pt x="536" y="47"/>
                      <a:pt x="535" y="47"/>
                      <a:pt x="534" y="46"/>
                    </a:cubicBezTo>
                    <a:cubicBezTo>
                      <a:pt x="533" y="45"/>
                      <a:pt x="534" y="45"/>
                      <a:pt x="532" y="46"/>
                    </a:cubicBezTo>
                    <a:cubicBezTo>
                      <a:pt x="531" y="47"/>
                      <a:pt x="531" y="47"/>
                      <a:pt x="530" y="47"/>
                    </a:cubicBezTo>
                    <a:cubicBezTo>
                      <a:pt x="529" y="47"/>
                      <a:pt x="529" y="46"/>
                      <a:pt x="528" y="46"/>
                    </a:cubicBezTo>
                    <a:cubicBezTo>
                      <a:pt x="528" y="47"/>
                      <a:pt x="526" y="49"/>
                      <a:pt x="526" y="50"/>
                    </a:cubicBezTo>
                    <a:cubicBezTo>
                      <a:pt x="527" y="51"/>
                      <a:pt x="528" y="51"/>
                      <a:pt x="527" y="52"/>
                    </a:cubicBezTo>
                    <a:cubicBezTo>
                      <a:pt x="526" y="54"/>
                      <a:pt x="528" y="54"/>
                      <a:pt x="526" y="54"/>
                    </a:cubicBezTo>
                    <a:cubicBezTo>
                      <a:pt x="524" y="54"/>
                      <a:pt x="522" y="54"/>
                      <a:pt x="522" y="55"/>
                    </a:cubicBezTo>
                    <a:cubicBezTo>
                      <a:pt x="523" y="55"/>
                      <a:pt x="528" y="56"/>
                      <a:pt x="526" y="56"/>
                    </a:cubicBezTo>
                    <a:cubicBezTo>
                      <a:pt x="524" y="56"/>
                      <a:pt x="524" y="56"/>
                      <a:pt x="522" y="55"/>
                    </a:cubicBezTo>
                    <a:cubicBezTo>
                      <a:pt x="520" y="55"/>
                      <a:pt x="511" y="55"/>
                      <a:pt x="510" y="54"/>
                    </a:cubicBezTo>
                    <a:cubicBezTo>
                      <a:pt x="509" y="54"/>
                      <a:pt x="509" y="53"/>
                      <a:pt x="508" y="53"/>
                    </a:cubicBezTo>
                    <a:cubicBezTo>
                      <a:pt x="507" y="53"/>
                      <a:pt x="506" y="54"/>
                      <a:pt x="504" y="53"/>
                    </a:cubicBezTo>
                    <a:cubicBezTo>
                      <a:pt x="502" y="53"/>
                      <a:pt x="499" y="52"/>
                      <a:pt x="499" y="51"/>
                    </a:cubicBezTo>
                    <a:cubicBezTo>
                      <a:pt x="499" y="50"/>
                      <a:pt x="502" y="50"/>
                      <a:pt x="501" y="49"/>
                    </a:cubicBezTo>
                    <a:cubicBezTo>
                      <a:pt x="500" y="48"/>
                      <a:pt x="500" y="48"/>
                      <a:pt x="498" y="48"/>
                    </a:cubicBezTo>
                    <a:cubicBezTo>
                      <a:pt x="496" y="48"/>
                      <a:pt x="488" y="47"/>
                      <a:pt x="485" y="47"/>
                    </a:cubicBezTo>
                    <a:cubicBezTo>
                      <a:pt x="482" y="47"/>
                      <a:pt x="480" y="47"/>
                      <a:pt x="478" y="48"/>
                    </a:cubicBezTo>
                    <a:cubicBezTo>
                      <a:pt x="476" y="48"/>
                      <a:pt x="472" y="47"/>
                      <a:pt x="473" y="49"/>
                    </a:cubicBezTo>
                    <a:cubicBezTo>
                      <a:pt x="474" y="50"/>
                      <a:pt x="475" y="51"/>
                      <a:pt x="473" y="51"/>
                    </a:cubicBezTo>
                    <a:cubicBezTo>
                      <a:pt x="471" y="51"/>
                      <a:pt x="469" y="50"/>
                      <a:pt x="470" y="48"/>
                    </a:cubicBezTo>
                    <a:cubicBezTo>
                      <a:pt x="471" y="47"/>
                      <a:pt x="470" y="44"/>
                      <a:pt x="469" y="44"/>
                    </a:cubicBezTo>
                    <a:cubicBezTo>
                      <a:pt x="468" y="43"/>
                      <a:pt x="468" y="45"/>
                      <a:pt x="467" y="46"/>
                    </a:cubicBezTo>
                    <a:cubicBezTo>
                      <a:pt x="466" y="46"/>
                      <a:pt x="465" y="46"/>
                      <a:pt x="464" y="46"/>
                    </a:cubicBezTo>
                    <a:cubicBezTo>
                      <a:pt x="462" y="46"/>
                      <a:pt x="461" y="46"/>
                      <a:pt x="461" y="45"/>
                    </a:cubicBezTo>
                    <a:cubicBezTo>
                      <a:pt x="460" y="45"/>
                      <a:pt x="461" y="43"/>
                      <a:pt x="460" y="43"/>
                    </a:cubicBezTo>
                    <a:cubicBezTo>
                      <a:pt x="458" y="43"/>
                      <a:pt x="458" y="43"/>
                      <a:pt x="457" y="43"/>
                    </a:cubicBezTo>
                    <a:cubicBezTo>
                      <a:pt x="455" y="43"/>
                      <a:pt x="453" y="42"/>
                      <a:pt x="452" y="43"/>
                    </a:cubicBezTo>
                    <a:cubicBezTo>
                      <a:pt x="451" y="45"/>
                      <a:pt x="449" y="46"/>
                      <a:pt x="450" y="46"/>
                    </a:cubicBezTo>
                    <a:cubicBezTo>
                      <a:pt x="450" y="46"/>
                      <a:pt x="450" y="46"/>
                      <a:pt x="452" y="46"/>
                    </a:cubicBezTo>
                    <a:cubicBezTo>
                      <a:pt x="453" y="46"/>
                      <a:pt x="454" y="47"/>
                      <a:pt x="453" y="48"/>
                    </a:cubicBezTo>
                    <a:cubicBezTo>
                      <a:pt x="451" y="48"/>
                      <a:pt x="451" y="48"/>
                      <a:pt x="449" y="48"/>
                    </a:cubicBezTo>
                    <a:cubicBezTo>
                      <a:pt x="447" y="49"/>
                      <a:pt x="448" y="49"/>
                      <a:pt x="446" y="50"/>
                    </a:cubicBezTo>
                    <a:cubicBezTo>
                      <a:pt x="445" y="51"/>
                      <a:pt x="445" y="50"/>
                      <a:pt x="443" y="51"/>
                    </a:cubicBezTo>
                    <a:cubicBezTo>
                      <a:pt x="441" y="52"/>
                      <a:pt x="440" y="52"/>
                      <a:pt x="437" y="52"/>
                    </a:cubicBezTo>
                    <a:cubicBezTo>
                      <a:pt x="434" y="52"/>
                      <a:pt x="432" y="52"/>
                      <a:pt x="431" y="53"/>
                    </a:cubicBezTo>
                    <a:cubicBezTo>
                      <a:pt x="430" y="54"/>
                      <a:pt x="431" y="55"/>
                      <a:pt x="428" y="56"/>
                    </a:cubicBezTo>
                    <a:cubicBezTo>
                      <a:pt x="425" y="57"/>
                      <a:pt x="423" y="56"/>
                      <a:pt x="425" y="56"/>
                    </a:cubicBezTo>
                    <a:cubicBezTo>
                      <a:pt x="426" y="55"/>
                      <a:pt x="429" y="55"/>
                      <a:pt x="429" y="53"/>
                    </a:cubicBezTo>
                    <a:cubicBezTo>
                      <a:pt x="430" y="52"/>
                      <a:pt x="430" y="50"/>
                      <a:pt x="431" y="50"/>
                    </a:cubicBezTo>
                    <a:cubicBezTo>
                      <a:pt x="432" y="50"/>
                      <a:pt x="432" y="51"/>
                      <a:pt x="433" y="51"/>
                    </a:cubicBezTo>
                    <a:cubicBezTo>
                      <a:pt x="433" y="51"/>
                      <a:pt x="434" y="49"/>
                      <a:pt x="437" y="48"/>
                    </a:cubicBezTo>
                    <a:cubicBezTo>
                      <a:pt x="439" y="47"/>
                      <a:pt x="442" y="46"/>
                      <a:pt x="444" y="45"/>
                    </a:cubicBezTo>
                    <a:cubicBezTo>
                      <a:pt x="446" y="44"/>
                      <a:pt x="449" y="43"/>
                      <a:pt x="450" y="42"/>
                    </a:cubicBezTo>
                    <a:cubicBezTo>
                      <a:pt x="451" y="40"/>
                      <a:pt x="456" y="38"/>
                      <a:pt x="458" y="37"/>
                    </a:cubicBezTo>
                    <a:cubicBezTo>
                      <a:pt x="460" y="36"/>
                      <a:pt x="465" y="34"/>
                      <a:pt x="466" y="33"/>
                    </a:cubicBezTo>
                    <a:cubicBezTo>
                      <a:pt x="468" y="33"/>
                      <a:pt x="471" y="30"/>
                      <a:pt x="472" y="29"/>
                    </a:cubicBezTo>
                    <a:cubicBezTo>
                      <a:pt x="472" y="28"/>
                      <a:pt x="473" y="28"/>
                      <a:pt x="472" y="27"/>
                    </a:cubicBezTo>
                    <a:cubicBezTo>
                      <a:pt x="471" y="26"/>
                      <a:pt x="470" y="25"/>
                      <a:pt x="470" y="25"/>
                    </a:cubicBezTo>
                    <a:cubicBezTo>
                      <a:pt x="469" y="26"/>
                      <a:pt x="469" y="27"/>
                      <a:pt x="469" y="26"/>
                    </a:cubicBezTo>
                    <a:cubicBezTo>
                      <a:pt x="468" y="25"/>
                      <a:pt x="468" y="25"/>
                      <a:pt x="467" y="24"/>
                    </a:cubicBezTo>
                    <a:cubicBezTo>
                      <a:pt x="466" y="24"/>
                      <a:pt x="465" y="23"/>
                      <a:pt x="466" y="23"/>
                    </a:cubicBezTo>
                    <a:cubicBezTo>
                      <a:pt x="467" y="23"/>
                      <a:pt x="467" y="23"/>
                      <a:pt x="468" y="23"/>
                    </a:cubicBezTo>
                    <a:cubicBezTo>
                      <a:pt x="469" y="24"/>
                      <a:pt x="470" y="24"/>
                      <a:pt x="471" y="24"/>
                    </a:cubicBezTo>
                    <a:cubicBezTo>
                      <a:pt x="472" y="24"/>
                      <a:pt x="475" y="24"/>
                      <a:pt x="474" y="23"/>
                    </a:cubicBezTo>
                    <a:cubicBezTo>
                      <a:pt x="473" y="22"/>
                      <a:pt x="473" y="23"/>
                      <a:pt x="473" y="22"/>
                    </a:cubicBezTo>
                    <a:cubicBezTo>
                      <a:pt x="472" y="21"/>
                      <a:pt x="472" y="20"/>
                      <a:pt x="472" y="20"/>
                    </a:cubicBezTo>
                    <a:cubicBezTo>
                      <a:pt x="471" y="19"/>
                      <a:pt x="471" y="18"/>
                      <a:pt x="470" y="19"/>
                    </a:cubicBezTo>
                    <a:cubicBezTo>
                      <a:pt x="469" y="20"/>
                      <a:pt x="468" y="22"/>
                      <a:pt x="468" y="20"/>
                    </a:cubicBezTo>
                    <a:cubicBezTo>
                      <a:pt x="468" y="19"/>
                      <a:pt x="468" y="18"/>
                      <a:pt x="467" y="18"/>
                    </a:cubicBezTo>
                    <a:cubicBezTo>
                      <a:pt x="467" y="17"/>
                      <a:pt x="467" y="16"/>
                      <a:pt x="465" y="16"/>
                    </a:cubicBezTo>
                    <a:cubicBezTo>
                      <a:pt x="464" y="16"/>
                      <a:pt x="464" y="15"/>
                      <a:pt x="463" y="15"/>
                    </a:cubicBezTo>
                    <a:cubicBezTo>
                      <a:pt x="462" y="14"/>
                      <a:pt x="456" y="12"/>
                      <a:pt x="454" y="12"/>
                    </a:cubicBezTo>
                    <a:cubicBezTo>
                      <a:pt x="453" y="13"/>
                      <a:pt x="453" y="13"/>
                      <a:pt x="451" y="13"/>
                    </a:cubicBezTo>
                    <a:cubicBezTo>
                      <a:pt x="450" y="12"/>
                      <a:pt x="446" y="13"/>
                      <a:pt x="444" y="13"/>
                    </a:cubicBezTo>
                    <a:cubicBezTo>
                      <a:pt x="442" y="13"/>
                      <a:pt x="441" y="12"/>
                      <a:pt x="441" y="13"/>
                    </a:cubicBezTo>
                    <a:cubicBezTo>
                      <a:pt x="441" y="14"/>
                      <a:pt x="440" y="15"/>
                      <a:pt x="439" y="15"/>
                    </a:cubicBezTo>
                    <a:cubicBezTo>
                      <a:pt x="438" y="15"/>
                      <a:pt x="431" y="16"/>
                      <a:pt x="432" y="15"/>
                    </a:cubicBezTo>
                    <a:cubicBezTo>
                      <a:pt x="434" y="14"/>
                      <a:pt x="435" y="13"/>
                      <a:pt x="436" y="12"/>
                    </a:cubicBezTo>
                    <a:cubicBezTo>
                      <a:pt x="436" y="11"/>
                      <a:pt x="438" y="10"/>
                      <a:pt x="437" y="10"/>
                    </a:cubicBezTo>
                    <a:cubicBezTo>
                      <a:pt x="435" y="9"/>
                      <a:pt x="432" y="9"/>
                      <a:pt x="430" y="9"/>
                    </a:cubicBezTo>
                    <a:cubicBezTo>
                      <a:pt x="429" y="9"/>
                      <a:pt x="427" y="9"/>
                      <a:pt x="428" y="9"/>
                    </a:cubicBezTo>
                    <a:cubicBezTo>
                      <a:pt x="430" y="8"/>
                      <a:pt x="430" y="7"/>
                      <a:pt x="428" y="7"/>
                    </a:cubicBezTo>
                    <a:cubicBezTo>
                      <a:pt x="426" y="7"/>
                      <a:pt x="424" y="8"/>
                      <a:pt x="422" y="8"/>
                    </a:cubicBezTo>
                    <a:cubicBezTo>
                      <a:pt x="421" y="8"/>
                      <a:pt x="419" y="8"/>
                      <a:pt x="422" y="7"/>
                    </a:cubicBezTo>
                    <a:cubicBezTo>
                      <a:pt x="425" y="7"/>
                      <a:pt x="427" y="6"/>
                      <a:pt x="428" y="6"/>
                    </a:cubicBezTo>
                    <a:cubicBezTo>
                      <a:pt x="428" y="5"/>
                      <a:pt x="430" y="6"/>
                      <a:pt x="430" y="5"/>
                    </a:cubicBezTo>
                    <a:cubicBezTo>
                      <a:pt x="430" y="4"/>
                      <a:pt x="430" y="3"/>
                      <a:pt x="428" y="3"/>
                    </a:cubicBezTo>
                    <a:cubicBezTo>
                      <a:pt x="427" y="3"/>
                      <a:pt x="426" y="3"/>
                      <a:pt x="424" y="3"/>
                    </a:cubicBezTo>
                    <a:cubicBezTo>
                      <a:pt x="423" y="2"/>
                      <a:pt x="420" y="0"/>
                      <a:pt x="419" y="1"/>
                    </a:cubicBezTo>
                    <a:cubicBezTo>
                      <a:pt x="418" y="1"/>
                      <a:pt x="415" y="2"/>
                      <a:pt x="413" y="2"/>
                    </a:cubicBezTo>
                    <a:cubicBezTo>
                      <a:pt x="412" y="3"/>
                      <a:pt x="407" y="5"/>
                      <a:pt x="406" y="7"/>
                    </a:cubicBezTo>
                    <a:cubicBezTo>
                      <a:pt x="404" y="8"/>
                      <a:pt x="402" y="10"/>
                      <a:pt x="402" y="11"/>
                    </a:cubicBezTo>
                    <a:cubicBezTo>
                      <a:pt x="403" y="11"/>
                      <a:pt x="404" y="11"/>
                      <a:pt x="404" y="12"/>
                    </a:cubicBezTo>
                    <a:cubicBezTo>
                      <a:pt x="404" y="13"/>
                      <a:pt x="403" y="14"/>
                      <a:pt x="404" y="15"/>
                    </a:cubicBezTo>
                    <a:cubicBezTo>
                      <a:pt x="405" y="15"/>
                      <a:pt x="409" y="17"/>
                      <a:pt x="407" y="16"/>
                    </a:cubicBezTo>
                    <a:cubicBezTo>
                      <a:pt x="405" y="15"/>
                      <a:pt x="397" y="16"/>
                      <a:pt x="395" y="16"/>
                    </a:cubicBezTo>
                    <a:cubicBezTo>
                      <a:pt x="393" y="15"/>
                      <a:pt x="391" y="15"/>
                      <a:pt x="392" y="16"/>
                    </a:cubicBezTo>
                    <a:cubicBezTo>
                      <a:pt x="393" y="16"/>
                      <a:pt x="395" y="18"/>
                      <a:pt x="395" y="19"/>
                    </a:cubicBezTo>
                    <a:cubicBezTo>
                      <a:pt x="396" y="20"/>
                      <a:pt x="396" y="20"/>
                      <a:pt x="394" y="19"/>
                    </a:cubicBezTo>
                    <a:cubicBezTo>
                      <a:pt x="392" y="19"/>
                      <a:pt x="390" y="18"/>
                      <a:pt x="389" y="18"/>
                    </a:cubicBezTo>
                    <a:cubicBezTo>
                      <a:pt x="388" y="19"/>
                      <a:pt x="387" y="18"/>
                      <a:pt x="386" y="19"/>
                    </a:cubicBezTo>
                    <a:cubicBezTo>
                      <a:pt x="386" y="20"/>
                      <a:pt x="385" y="20"/>
                      <a:pt x="384" y="20"/>
                    </a:cubicBezTo>
                    <a:cubicBezTo>
                      <a:pt x="384" y="20"/>
                      <a:pt x="384" y="21"/>
                      <a:pt x="383" y="21"/>
                    </a:cubicBezTo>
                    <a:cubicBezTo>
                      <a:pt x="382" y="21"/>
                      <a:pt x="382" y="21"/>
                      <a:pt x="382" y="20"/>
                    </a:cubicBezTo>
                    <a:cubicBezTo>
                      <a:pt x="382" y="20"/>
                      <a:pt x="382" y="19"/>
                      <a:pt x="381" y="19"/>
                    </a:cubicBezTo>
                    <a:cubicBezTo>
                      <a:pt x="381" y="20"/>
                      <a:pt x="380" y="21"/>
                      <a:pt x="379" y="21"/>
                    </a:cubicBezTo>
                    <a:cubicBezTo>
                      <a:pt x="378" y="21"/>
                      <a:pt x="375" y="23"/>
                      <a:pt x="376" y="22"/>
                    </a:cubicBezTo>
                    <a:cubicBezTo>
                      <a:pt x="378" y="21"/>
                      <a:pt x="379" y="20"/>
                      <a:pt x="378" y="20"/>
                    </a:cubicBezTo>
                    <a:cubicBezTo>
                      <a:pt x="376" y="20"/>
                      <a:pt x="375" y="20"/>
                      <a:pt x="373" y="20"/>
                    </a:cubicBezTo>
                    <a:cubicBezTo>
                      <a:pt x="371" y="20"/>
                      <a:pt x="373" y="19"/>
                      <a:pt x="373" y="19"/>
                    </a:cubicBezTo>
                    <a:cubicBezTo>
                      <a:pt x="373" y="18"/>
                      <a:pt x="375" y="17"/>
                      <a:pt x="373" y="18"/>
                    </a:cubicBezTo>
                    <a:cubicBezTo>
                      <a:pt x="370" y="19"/>
                      <a:pt x="369" y="20"/>
                      <a:pt x="367" y="20"/>
                    </a:cubicBezTo>
                    <a:cubicBezTo>
                      <a:pt x="365" y="20"/>
                      <a:pt x="363" y="20"/>
                      <a:pt x="363" y="21"/>
                    </a:cubicBezTo>
                    <a:cubicBezTo>
                      <a:pt x="363" y="22"/>
                      <a:pt x="364" y="22"/>
                      <a:pt x="366" y="22"/>
                    </a:cubicBezTo>
                    <a:cubicBezTo>
                      <a:pt x="368" y="22"/>
                      <a:pt x="368" y="22"/>
                      <a:pt x="366" y="22"/>
                    </a:cubicBezTo>
                    <a:cubicBezTo>
                      <a:pt x="365" y="23"/>
                      <a:pt x="359" y="24"/>
                      <a:pt x="358" y="24"/>
                    </a:cubicBezTo>
                    <a:cubicBezTo>
                      <a:pt x="356" y="25"/>
                      <a:pt x="357" y="25"/>
                      <a:pt x="355" y="25"/>
                    </a:cubicBezTo>
                    <a:cubicBezTo>
                      <a:pt x="353" y="25"/>
                      <a:pt x="351" y="24"/>
                      <a:pt x="350" y="25"/>
                    </a:cubicBezTo>
                    <a:cubicBezTo>
                      <a:pt x="348" y="25"/>
                      <a:pt x="348" y="27"/>
                      <a:pt x="346" y="27"/>
                    </a:cubicBezTo>
                    <a:cubicBezTo>
                      <a:pt x="344" y="27"/>
                      <a:pt x="344" y="27"/>
                      <a:pt x="342" y="28"/>
                    </a:cubicBezTo>
                    <a:cubicBezTo>
                      <a:pt x="341" y="28"/>
                      <a:pt x="339" y="30"/>
                      <a:pt x="338" y="31"/>
                    </a:cubicBezTo>
                    <a:cubicBezTo>
                      <a:pt x="337" y="31"/>
                      <a:pt x="336" y="31"/>
                      <a:pt x="333" y="31"/>
                    </a:cubicBezTo>
                    <a:cubicBezTo>
                      <a:pt x="331" y="31"/>
                      <a:pt x="333" y="31"/>
                      <a:pt x="334" y="32"/>
                    </a:cubicBezTo>
                    <a:cubicBezTo>
                      <a:pt x="336" y="32"/>
                      <a:pt x="336" y="33"/>
                      <a:pt x="335" y="33"/>
                    </a:cubicBezTo>
                    <a:cubicBezTo>
                      <a:pt x="333" y="33"/>
                      <a:pt x="326" y="33"/>
                      <a:pt x="329" y="33"/>
                    </a:cubicBezTo>
                    <a:cubicBezTo>
                      <a:pt x="332" y="33"/>
                      <a:pt x="334" y="33"/>
                      <a:pt x="332" y="33"/>
                    </a:cubicBezTo>
                    <a:cubicBezTo>
                      <a:pt x="330" y="33"/>
                      <a:pt x="329" y="33"/>
                      <a:pt x="331" y="34"/>
                    </a:cubicBezTo>
                    <a:cubicBezTo>
                      <a:pt x="332" y="34"/>
                      <a:pt x="334" y="35"/>
                      <a:pt x="332" y="35"/>
                    </a:cubicBezTo>
                    <a:cubicBezTo>
                      <a:pt x="330" y="35"/>
                      <a:pt x="332" y="35"/>
                      <a:pt x="331" y="36"/>
                    </a:cubicBezTo>
                    <a:cubicBezTo>
                      <a:pt x="330" y="36"/>
                      <a:pt x="331" y="37"/>
                      <a:pt x="329" y="36"/>
                    </a:cubicBezTo>
                    <a:cubicBezTo>
                      <a:pt x="328" y="36"/>
                      <a:pt x="326" y="35"/>
                      <a:pt x="327" y="36"/>
                    </a:cubicBezTo>
                    <a:cubicBezTo>
                      <a:pt x="329" y="37"/>
                      <a:pt x="331" y="38"/>
                      <a:pt x="330" y="38"/>
                    </a:cubicBezTo>
                    <a:cubicBezTo>
                      <a:pt x="329" y="38"/>
                      <a:pt x="327" y="38"/>
                      <a:pt x="329" y="39"/>
                    </a:cubicBezTo>
                    <a:cubicBezTo>
                      <a:pt x="330" y="39"/>
                      <a:pt x="333" y="40"/>
                      <a:pt x="332" y="40"/>
                    </a:cubicBezTo>
                    <a:cubicBezTo>
                      <a:pt x="331" y="40"/>
                      <a:pt x="331" y="41"/>
                      <a:pt x="331" y="42"/>
                    </a:cubicBezTo>
                    <a:cubicBezTo>
                      <a:pt x="332" y="43"/>
                      <a:pt x="333" y="44"/>
                      <a:pt x="333" y="44"/>
                    </a:cubicBezTo>
                    <a:cubicBezTo>
                      <a:pt x="332" y="45"/>
                      <a:pt x="326" y="45"/>
                      <a:pt x="325" y="45"/>
                    </a:cubicBezTo>
                    <a:cubicBezTo>
                      <a:pt x="324" y="46"/>
                      <a:pt x="323" y="47"/>
                      <a:pt x="322" y="46"/>
                    </a:cubicBezTo>
                    <a:cubicBezTo>
                      <a:pt x="320" y="46"/>
                      <a:pt x="320" y="46"/>
                      <a:pt x="317" y="46"/>
                    </a:cubicBezTo>
                    <a:cubicBezTo>
                      <a:pt x="315" y="46"/>
                      <a:pt x="304" y="47"/>
                      <a:pt x="301" y="47"/>
                    </a:cubicBezTo>
                    <a:cubicBezTo>
                      <a:pt x="299" y="48"/>
                      <a:pt x="296" y="51"/>
                      <a:pt x="298" y="52"/>
                    </a:cubicBezTo>
                    <a:cubicBezTo>
                      <a:pt x="299" y="54"/>
                      <a:pt x="299" y="55"/>
                      <a:pt x="299" y="55"/>
                    </a:cubicBezTo>
                    <a:cubicBezTo>
                      <a:pt x="298" y="56"/>
                      <a:pt x="298" y="59"/>
                      <a:pt x="301" y="61"/>
                    </a:cubicBezTo>
                    <a:cubicBezTo>
                      <a:pt x="304" y="62"/>
                      <a:pt x="306" y="60"/>
                      <a:pt x="307" y="62"/>
                    </a:cubicBezTo>
                    <a:cubicBezTo>
                      <a:pt x="308" y="64"/>
                      <a:pt x="310" y="67"/>
                      <a:pt x="309" y="67"/>
                    </a:cubicBezTo>
                    <a:cubicBezTo>
                      <a:pt x="308" y="67"/>
                      <a:pt x="307" y="67"/>
                      <a:pt x="305" y="67"/>
                    </a:cubicBezTo>
                    <a:cubicBezTo>
                      <a:pt x="304" y="67"/>
                      <a:pt x="303" y="66"/>
                      <a:pt x="301" y="65"/>
                    </a:cubicBezTo>
                    <a:cubicBezTo>
                      <a:pt x="299" y="63"/>
                      <a:pt x="292" y="61"/>
                      <a:pt x="291" y="61"/>
                    </a:cubicBezTo>
                    <a:cubicBezTo>
                      <a:pt x="289" y="60"/>
                      <a:pt x="286" y="61"/>
                      <a:pt x="285" y="60"/>
                    </a:cubicBezTo>
                    <a:cubicBezTo>
                      <a:pt x="285" y="59"/>
                      <a:pt x="286" y="59"/>
                      <a:pt x="285" y="59"/>
                    </a:cubicBezTo>
                    <a:cubicBezTo>
                      <a:pt x="284" y="58"/>
                      <a:pt x="281" y="58"/>
                      <a:pt x="280" y="59"/>
                    </a:cubicBezTo>
                    <a:cubicBezTo>
                      <a:pt x="279" y="60"/>
                      <a:pt x="277" y="60"/>
                      <a:pt x="278" y="61"/>
                    </a:cubicBezTo>
                    <a:cubicBezTo>
                      <a:pt x="280" y="61"/>
                      <a:pt x="284" y="61"/>
                      <a:pt x="283" y="62"/>
                    </a:cubicBezTo>
                    <a:cubicBezTo>
                      <a:pt x="282" y="62"/>
                      <a:pt x="280" y="62"/>
                      <a:pt x="281" y="63"/>
                    </a:cubicBezTo>
                    <a:cubicBezTo>
                      <a:pt x="281" y="63"/>
                      <a:pt x="284" y="63"/>
                      <a:pt x="285" y="64"/>
                    </a:cubicBezTo>
                    <a:cubicBezTo>
                      <a:pt x="285" y="65"/>
                      <a:pt x="285" y="66"/>
                      <a:pt x="284" y="66"/>
                    </a:cubicBezTo>
                    <a:cubicBezTo>
                      <a:pt x="283" y="66"/>
                      <a:pt x="281" y="66"/>
                      <a:pt x="280" y="65"/>
                    </a:cubicBezTo>
                    <a:cubicBezTo>
                      <a:pt x="279" y="65"/>
                      <a:pt x="278" y="64"/>
                      <a:pt x="276" y="64"/>
                    </a:cubicBezTo>
                    <a:cubicBezTo>
                      <a:pt x="274" y="65"/>
                      <a:pt x="273" y="64"/>
                      <a:pt x="274" y="67"/>
                    </a:cubicBezTo>
                    <a:cubicBezTo>
                      <a:pt x="275" y="70"/>
                      <a:pt x="276" y="69"/>
                      <a:pt x="279" y="70"/>
                    </a:cubicBezTo>
                    <a:cubicBezTo>
                      <a:pt x="281" y="71"/>
                      <a:pt x="281" y="71"/>
                      <a:pt x="283" y="72"/>
                    </a:cubicBezTo>
                    <a:cubicBezTo>
                      <a:pt x="285" y="73"/>
                      <a:pt x="286" y="73"/>
                      <a:pt x="286" y="74"/>
                    </a:cubicBezTo>
                    <a:cubicBezTo>
                      <a:pt x="286" y="75"/>
                      <a:pt x="288" y="75"/>
                      <a:pt x="288" y="75"/>
                    </a:cubicBezTo>
                    <a:cubicBezTo>
                      <a:pt x="289" y="74"/>
                      <a:pt x="289" y="75"/>
                      <a:pt x="288" y="75"/>
                    </a:cubicBezTo>
                    <a:cubicBezTo>
                      <a:pt x="287" y="75"/>
                      <a:pt x="285" y="76"/>
                      <a:pt x="284" y="75"/>
                    </a:cubicBezTo>
                    <a:cubicBezTo>
                      <a:pt x="283" y="74"/>
                      <a:pt x="282" y="73"/>
                      <a:pt x="280" y="73"/>
                    </a:cubicBezTo>
                    <a:cubicBezTo>
                      <a:pt x="278" y="72"/>
                      <a:pt x="271" y="72"/>
                      <a:pt x="270" y="71"/>
                    </a:cubicBezTo>
                    <a:cubicBezTo>
                      <a:pt x="269" y="71"/>
                      <a:pt x="269" y="70"/>
                      <a:pt x="269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7"/>
                      <a:pt x="269" y="67"/>
                      <a:pt x="269" y="66"/>
                    </a:cubicBezTo>
                    <a:cubicBezTo>
                      <a:pt x="269" y="65"/>
                      <a:pt x="271" y="62"/>
                      <a:pt x="271" y="60"/>
                    </a:cubicBezTo>
                    <a:cubicBezTo>
                      <a:pt x="271" y="59"/>
                      <a:pt x="271" y="57"/>
                      <a:pt x="269" y="56"/>
                    </a:cubicBezTo>
                    <a:cubicBezTo>
                      <a:pt x="268" y="56"/>
                      <a:pt x="268" y="56"/>
                      <a:pt x="267" y="56"/>
                    </a:cubicBezTo>
                    <a:cubicBezTo>
                      <a:pt x="267" y="56"/>
                      <a:pt x="267" y="57"/>
                      <a:pt x="267" y="58"/>
                    </a:cubicBezTo>
                    <a:cubicBezTo>
                      <a:pt x="268" y="59"/>
                      <a:pt x="267" y="60"/>
                      <a:pt x="267" y="61"/>
                    </a:cubicBezTo>
                    <a:cubicBezTo>
                      <a:pt x="267" y="63"/>
                      <a:pt x="266" y="64"/>
                      <a:pt x="264" y="65"/>
                    </a:cubicBezTo>
                    <a:cubicBezTo>
                      <a:pt x="263" y="65"/>
                      <a:pt x="261" y="65"/>
                      <a:pt x="260" y="66"/>
                    </a:cubicBezTo>
                    <a:cubicBezTo>
                      <a:pt x="260" y="67"/>
                      <a:pt x="257" y="70"/>
                      <a:pt x="257" y="70"/>
                    </a:cubicBezTo>
                    <a:cubicBezTo>
                      <a:pt x="257" y="71"/>
                      <a:pt x="257" y="70"/>
                      <a:pt x="259" y="72"/>
                    </a:cubicBezTo>
                    <a:cubicBezTo>
                      <a:pt x="260" y="73"/>
                      <a:pt x="263" y="77"/>
                      <a:pt x="263" y="78"/>
                    </a:cubicBezTo>
                    <a:cubicBezTo>
                      <a:pt x="264" y="79"/>
                      <a:pt x="264" y="79"/>
                      <a:pt x="263" y="80"/>
                    </a:cubicBezTo>
                    <a:cubicBezTo>
                      <a:pt x="262" y="81"/>
                      <a:pt x="261" y="83"/>
                      <a:pt x="260" y="85"/>
                    </a:cubicBezTo>
                    <a:cubicBezTo>
                      <a:pt x="259" y="87"/>
                      <a:pt x="259" y="88"/>
                      <a:pt x="259" y="89"/>
                    </a:cubicBezTo>
                    <a:cubicBezTo>
                      <a:pt x="260" y="89"/>
                      <a:pt x="260" y="90"/>
                      <a:pt x="260" y="90"/>
                    </a:cubicBezTo>
                    <a:cubicBezTo>
                      <a:pt x="260" y="91"/>
                      <a:pt x="261" y="94"/>
                      <a:pt x="262" y="94"/>
                    </a:cubicBezTo>
                    <a:cubicBezTo>
                      <a:pt x="263" y="94"/>
                      <a:pt x="263" y="93"/>
                      <a:pt x="264" y="93"/>
                    </a:cubicBezTo>
                    <a:cubicBezTo>
                      <a:pt x="265" y="93"/>
                      <a:pt x="264" y="94"/>
                      <a:pt x="265" y="94"/>
                    </a:cubicBezTo>
                    <a:cubicBezTo>
                      <a:pt x="267" y="93"/>
                      <a:pt x="268" y="92"/>
                      <a:pt x="270" y="92"/>
                    </a:cubicBezTo>
                    <a:cubicBezTo>
                      <a:pt x="271" y="92"/>
                      <a:pt x="275" y="93"/>
                      <a:pt x="276" y="93"/>
                    </a:cubicBezTo>
                    <a:cubicBezTo>
                      <a:pt x="277" y="93"/>
                      <a:pt x="279" y="94"/>
                      <a:pt x="281" y="95"/>
                    </a:cubicBezTo>
                    <a:cubicBezTo>
                      <a:pt x="282" y="96"/>
                      <a:pt x="283" y="99"/>
                      <a:pt x="283" y="99"/>
                    </a:cubicBezTo>
                    <a:cubicBezTo>
                      <a:pt x="283" y="100"/>
                      <a:pt x="284" y="101"/>
                      <a:pt x="283" y="101"/>
                    </a:cubicBezTo>
                    <a:cubicBezTo>
                      <a:pt x="283" y="102"/>
                      <a:pt x="281" y="104"/>
                      <a:pt x="281" y="104"/>
                    </a:cubicBezTo>
                    <a:cubicBezTo>
                      <a:pt x="281" y="105"/>
                      <a:pt x="282" y="106"/>
                      <a:pt x="284" y="106"/>
                    </a:cubicBezTo>
                    <a:cubicBezTo>
                      <a:pt x="286" y="107"/>
                      <a:pt x="290" y="108"/>
                      <a:pt x="289" y="108"/>
                    </a:cubicBezTo>
                    <a:cubicBezTo>
                      <a:pt x="287" y="108"/>
                      <a:pt x="283" y="109"/>
                      <a:pt x="282" y="108"/>
                    </a:cubicBezTo>
                    <a:cubicBezTo>
                      <a:pt x="281" y="107"/>
                      <a:pt x="279" y="107"/>
                      <a:pt x="279" y="107"/>
                    </a:cubicBezTo>
                    <a:cubicBezTo>
                      <a:pt x="279" y="107"/>
                      <a:pt x="280" y="107"/>
                      <a:pt x="279" y="106"/>
                    </a:cubicBezTo>
                    <a:cubicBezTo>
                      <a:pt x="279" y="104"/>
                      <a:pt x="278" y="104"/>
                      <a:pt x="278" y="104"/>
                    </a:cubicBezTo>
                    <a:cubicBezTo>
                      <a:pt x="279" y="103"/>
                      <a:pt x="281" y="101"/>
                      <a:pt x="280" y="100"/>
                    </a:cubicBezTo>
                    <a:cubicBezTo>
                      <a:pt x="279" y="98"/>
                      <a:pt x="277" y="99"/>
                      <a:pt x="277" y="98"/>
                    </a:cubicBezTo>
                    <a:cubicBezTo>
                      <a:pt x="276" y="96"/>
                      <a:pt x="276" y="95"/>
                      <a:pt x="275" y="95"/>
                    </a:cubicBezTo>
                    <a:cubicBezTo>
                      <a:pt x="273" y="95"/>
                      <a:pt x="271" y="96"/>
                      <a:pt x="270" y="96"/>
                    </a:cubicBezTo>
                    <a:cubicBezTo>
                      <a:pt x="268" y="95"/>
                      <a:pt x="265" y="96"/>
                      <a:pt x="265" y="97"/>
                    </a:cubicBezTo>
                    <a:cubicBezTo>
                      <a:pt x="264" y="98"/>
                      <a:pt x="266" y="98"/>
                      <a:pt x="265" y="98"/>
                    </a:cubicBezTo>
                    <a:cubicBezTo>
                      <a:pt x="264" y="99"/>
                      <a:pt x="263" y="101"/>
                      <a:pt x="264" y="101"/>
                    </a:cubicBezTo>
                    <a:cubicBezTo>
                      <a:pt x="264" y="101"/>
                      <a:pt x="265" y="102"/>
                      <a:pt x="266" y="103"/>
                    </a:cubicBezTo>
                    <a:cubicBezTo>
                      <a:pt x="266" y="104"/>
                      <a:pt x="266" y="106"/>
                      <a:pt x="266" y="106"/>
                    </a:cubicBezTo>
                    <a:cubicBezTo>
                      <a:pt x="265" y="107"/>
                      <a:pt x="262" y="110"/>
                      <a:pt x="262" y="110"/>
                    </a:cubicBezTo>
                    <a:cubicBezTo>
                      <a:pt x="261" y="111"/>
                      <a:pt x="261" y="113"/>
                      <a:pt x="260" y="114"/>
                    </a:cubicBezTo>
                    <a:cubicBezTo>
                      <a:pt x="259" y="115"/>
                      <a:pt x="253" y="117"/>
                      <a:pt x="253" y="118"/>
                    </a:cubicBezTo>
                    <a:cubicBezTo>
                      <a:pt x="252" y="119"/>
                      <a:pt x="252" y="120"/>
                      <a:pt x="251" y="120"/>
                    </a:cubicBezTo>
                    <a:cubicBezTo>
                      <a:pt x="250" y="120"/>
                      <a:pt x="249" y="120"/>
                      <a:pt x="248" y="120"/>
                    </a:cubicBezTo>
                    <a:cubicBezTo>
                      <a:pt x="247" y="119"/>
                      <a:pt x="244" y="119"/>
                      <a:pt x="243" y="119"/>
                    </a:cubicBezTo>
                    <a:cubicBezTo>
                      <a:pt x="242" y="120"/>
                      <a:pt x="240" y="119"/>
                      <a:pt x="239" y="119"/>
                    </a:cubicBezTo>
                    <a:cubicBezTo>
                      <a:pt x="238" y="118"/>
                      <a:pt x="236" y="119"/>
                      <a:pt x="235" y="118"/>
                    </a:cubicBezTo>
                    <a:cubicBezTo>
                      <a:pt x="235" y="117"/>
                      <a:pt x="235" y="116"/>
                      <a:pt x="234" y="116"/>
                    </a:cubicBezTo>
                    <a:cubicBezTo>
                      <a:pt x="234" y="115"/>
                      <a:pt x="236" y="115"/>
                      <a:pt x="236" y="115"/>
                    </a:cubicBezTo>
                    <a:cubicBezTo>
                      <a:pt x="237" y="116"/>
                      <a:pt x="236" y="116"/>
                      <a:pt x="237" y="117"/>
                    </a:cubicBezTo>
                    <a:cubicBezTo>
                      <a:pt x="237" y="118"/>
                      <a:pt x="238" y="118"/>
                      <a:pt x="239" y="118"/>
                    </a:cubicBezTo>
                    <a:cubicBezTo>
                      <a:pt x="240" y="118"/>
                      <a:pt x="239" y="117"/>
                      <a:pt x="240" y="116"/>
                    </a:cubicBezTo>
                    <a:cubicBezTo>
                      <a:pt x="241" y="116"/>
                      <a:pt x="241" y="116"/>
                      <a:pt x="242" y="117"/>
                    </a:cubicBezTo>
                    <a:cubicBezTo>
                      <a:pt x="242" y="117"/>
                      <a:pt x="242" y="118"/>
                      <a:pt x="243" y="118"/>
                    </a:cubicBezTo>
                    <a:cubicBezTo>
                      <a:pt x="244" y="118"/>
                      <a:pt x="247" y="117"/>
                      <a:pt x="248" y="116"/>
                    </a:cubicBezTo>
                    <a:cubicBezTo>
                      <a:pt x="248" y="116"/>
                      <a:pt x="247" y="115"/>
                      <a:pt x="247" y="115"/>
                    </a:cubicBezTo>
                    <a:cubicBezTo>
                      <a:pt x="247" y="115"/>
                      <a:pt x="247" y="115"/>
                      <a:pt x="248" y="114"/>
                    </a:cubicBezTo>
                    <a:cubicBezTo>
                      <a:pt x="249" y="114"/>
                      <a:pt x="249" y="114"/>
                      <a:pt x="250" y="113"/>
                    </a:cubicBezTo>
                    <a:cubicBezTo>
                      <a:pt x="251" y="112"/>
                      <a:pt x="253" y="111"/>
                      <a:pt x="253" y="110"/>
                    </a:cubicBezTo>
                    <a:cubicBezTo>
                      <a:pt x="253" y="109"/>
                      <a:pt x="253" y="109"/>
                      <a:pt x="255" y="108"/>
                    </a:cubicBezTo>
                    <a:cubicBezTo>
                      <a:pt x="256" y="108"/>
                      <a:pt x="258" y="107"/>
                      <a:pt x="257" y="105"/>
                    </a:cubicBezTo>
                    <a:cubicBezTo>
                      <a:pt x="257" y="103"/>
                      <a:pt x="256" y="102"/>
                      <a:pt x="257" y="101"/>
                    </a:cubicBezTo>
                    <a:cubicBezTo>
                      <a:pt x="259" y="100"/>
                      <a:pt x="260" y="100"/>
                      <a:pt x="259" y="99"/>
                    </a:cubicBezTo>
                    <a:cubicBezTo>
                      <a:pt x="258" y="98"/>
                      <a:pt x="255" y="98"/>
                      <a:pt x="254" y="94"/>
                    </a:cubicBezTo>
                    <a:cubicBezTo>
                      <a:pt x="253" y="91"/>
                      <a:pt x="254" y="89"/>
                      <a:pt x="254" y="86"/>
                    </a:cubicBezTo>
                    <a:cubicBezTo>
                      <a:pt x="254" y="83"/>
                      <a:pt x="253" y="81"/>
                      <a:pt x="254" y="81"/>
                    </a:cubicBezTo>
                    <a:cubicBezTo>
                      <a:pt x="255" y="80"/>
                      <a:pt x="257" y="78"/>
                      <a:pt x="255" y="76"/>
                    </a:cubicBezTo>
                    <a:cubicBezTo>
                      <a:pt x="254" y="74"/>
                      <a:pt x="249" y="71"/>
                      <a:pt x="250" y="70"/>
                    </a:cubicBezTo>
                    <a:cubicBezTo>
                      <a:pt x="250" y="69"/>
                      <a:pt x="252" y="69"/>
                      <a:pt x="253" y="67"/>
                    </a:cubicBezTo>
                    <a:cubicBezTo>
                      <a:pt x="254" y="64"/>
                      <a:pt x="255" y="63"/>
                      <a:pt x="255" y="62"/>
                    </a:cubicBezTo>
                    <a:cubicBezTo>
                      <a:pt x="255" y="60"/>
                      <a:pt x="257" y="58"/>
                      <a:pt x="254" y="57"/>
                    </a:cubicBezTo>
                    <a:cubicBezTo>
                      <a:pt x="251" y="56"/>
                      <a:pt x="250" y="55"/>
                      <a:pt x="247" y="55"/>
                    </a:cubicBezTo>
                    <a:cubicBezTo>
                      <a:pt x="245" y="55"/>
                      <a:pt x="238" y="55"/>
                      <a:pt x="237" y="54"/>
                    </a:cubicBezTo>
                    <a:cubicBezTo>
                      <a:pt x="236" y="54"/>
                      <a:pt x="235" y="57"/>
                      <a:pt x="233" y="60"/>
                    </a:cubicBezTo>
                    <a:cubicBezTo>
                      <a:pt x="232" y="63"/>
                      <a:pt x="231" y="67"/>
                      <a:pt x="229" y="68"/>
                    </a:cubicBezTo>
                    <a:cubicBezTo>
                      <a:pt x="227" y="70"/>
                      <a:pt x="223" y="72"/>
                      <a:pt x="222" y="73"/>
                    </a:cubicBezTo>
                    <a:cubicBezTo>
                      <a:pt x="221" y="73"/>
                      <a:pt x="221" y="74"/>
                      <a:pt x="221" y="74"/>
                    </a:cubicBezTo>
                    <a:cubicBezTo>
                      <a:pt x="221" y="75"/>
                      <a:pt x="221" y="76"/>
                      <a:pt x="221" y="76"/>
                    </a:cubicBezTo>
                    <a:cubicBezTo>
                      <a:pt x="222" y="76"/>
                      <a:pt x="225" y="75"/>
                      <a:pt x="224" y="76"/>
                    </a:cubicBezTo>
                    <a:cubicBezTo>
                      <a:pt x="224" y="77"/>
                      <a:pt x="224" y="78"/>
                      <a:pt x="224" y="80"/>
                    </a:cubicBezTo>
                    <a:cubicBezTo>
                      <a:pt x="224" y="81"/>
                      <a:pt x="223" y="82"/>
                      <a:pt x="223" y="82"/>
                    </a:cubicBezTo>
                    <a:cubicBezTo>
                      <a:pt x="223" y="83"/>
                      <a:pt x="224" y="83"/>
                      <a:pt x="224" y="84"/>
                    </a:cubicBezTo>
                    <a:cubicBezTo>
                      <a:pt x="223" y="85"/>
                      <a:pt x="221" y="85"/>
                      <a:pt x="221" y="86"/>
                    </a:cubicBezTo>
                    <a:cubicBezTo>
                      <a:pt x="221" y="87"/>
                      <a:pt x="221" y="88"/>
                      <a:pt x="222" y="88"/>
                    </a:cubicBezTo>
                    <a:cubicBezTo>
                      <a:pt x="223" y="88"/>
                      <a:pt x="224" y="87"/>
                      <a:pt x="225" y="88"/>
                    </a:cubicBezTo>
                    <a:cubicBezTo>
                      <a:pt x="227" y="88"/>
                      <a:pt x="229" y="88"/>
                      <a:pt x="229" y="89"/>
                    </a:cubicBezTo>
                    <a:cubicBezTo>
                      <a:pt x="229" y="91"/>
                      <a:pt x="229" y="93"/>
                      <a:pt x="231" y="94"/>
                    </a:cubicBezTo>
                    <a:cubicBezTo>
                      <a:pt x="232" y="95"/>
                      <a:pt x="234" y="95"/>
                      <a:pt x="235" y="95"/>
                    </a:cubicBezTo>
                    <a:cubicBezTo>
                      <a:pt x="236" y="95"/>
                      <a:pt x="235" y="96"/>
                      <a:pt x="234" y="97"/>
                    </a:cubicBezTo>
                    <a:cubicBezTo>
                      <a:pt x="233" y="98"/>
                      <a:pt x="232" y="104"/>
                      <a:pt x="230" y="102"/>
                    </a:cubicBezTo>
                    <a:cubicBezTo>
                      <a:pt x="228" y="100"/>
                      <a:pt x="224" y="97"/>
                      <a:pt x="223" y="96"/>
                    </a:cubicBezTo>
                    <a:cubicBezTo>
                      <a:pt x="222" y="96"/>
                      <a:pt x="222" y="96"/>
                      <a:pt x="221" y="95"/>
                    </a:cubicBezTo>
                    <a:cubicBezTo>
                      <a:pt x="220" y="95"/>
                      <a:pt x="215" y="93"/>
                      <a:pt x="213" y="93"/>
                    </a:cubicBezTo>
                    <a:cubicBezTo>
                      <a:pt x="211" y="92"/>
                      <a:pt x="209" y="90"/>
                      <a:pt x="207" y="89"/>
                    </a:cubicBezTo>
                    <a:cubicBezTo>
                      <a:pt x="206" y="88"/>
                      <a:pt x="194" y="87"/>
                      <a:pt x="192" y="87"/>
                    </a:cubicBezTo>
                    <a:cubicBezTo>
                      <a:pt x="191" y="87"/>
                      <a:pt x="188" y="86"/>
                      <a:pt x="188" y="87"/>
                    </a:cubicBezTo>
                    <a:cubicBezTo>
                      <a:pt x="187" y="88"/>
                      <a:pt x="186" y="88"/>
                      <a:pt x="186" y="88"/>
                    </a:cubicBezTo>
                    <a:cubicBezTo>
                      <a:pt x="186" y="89"/>
                      <a:pt x="187" y="91"/>
                      <a:pt x="188" y="92"/>
                    </a:cubicBezTo>
                    <a:cubicBezTo>
                      <a:pt x="188" y="93"/>
                      <a:pt x="189" y="94"/>
                      <a:pt x="188" y="95"/>
                    </a:cubicBezTo>
                    <a:cubicBezTo>
                      <a:pt x="187" y="96"/>
                      <a:pt x="187" y="97"/>
                      <a:pt x="185" y="97"/>
                    </a:cubicBezTo>
                    <a:cubicBezTo>
                      <a:pt x="184" y="97"/>
                      <a:pt x="183" y="97"/>
                      <a:pt x="182" y="98"/>
                    </a:cubicBezTo>
                    <a:cubicBezTo>
                      <a:pt x="182" y="99"/>
                      <a:pt x="184" y="100"/>
                      <a:pt x="183" y="100"/>
                    </a:cubicBezTo>
                    <a:cubicBezTo>
                      <a:pt x="183" y="100"/>
                      <a:pt x="179" y="100"/>
                      <a:pt x="178" y="99"/>
                    </a:cubicBezTo>
                    <a:cubicBezTo>
                      <a:pt x="178" y="99"/>
                      <a:pt x="178" y="98"/>
                      <a:pt x="179" y="97"/>
                    </a:cubicBezTo>
                    <a:cubicBezTo>
                      <a:pt x="179" y="97"/>
                      <a:pt x="180" y="96"/>
                      <a:pt x="180" y="96"/>
                    </a:cubicBezTo>
                    <a:cubicBezTo>
                      <a:pt x="179" y="95"/>
                      <a:pt x="177" y="94"/>
                      <a:pt x="176" y="94"/>
                    </a:cubicBezTo>
                    <a:cubicBezTo>
                      <a:pt x="175" y="95"/>
                      <a:pt x="171" y="97"/>
                      <a:pt x="170" y="98"/>
                    </a:cubicBezTo>
                    <a:cubicBezTo>
                      <a:pt x="168" y="98"/>
                      <a:pt x="167" y="98"/>
                      <a:pt x="165" y="98"/>
                    </a:cubicBezTo>
                    <a:cubicBezTo>
                      <a:pt x="163" y="97"/>
                      <a:pt x="157" y="99"/>
                      <a:pt x="157" y="100"/>
                    </a:cubicBezTo>
                    <a:cubicBezTo>
                      <a:pt x="156" y="100"/>
                      <a:pt x="155" y="102"/>
                      <a:pt x="154" y="102"/>
                    </a:cubicBezTo>
                    <a:cubicBezTo>
                      <a:pt x="153" y="102"/>
                      <a:pt x="146" y="101"/>
                      <a:pt x="146" y="101"/>
                    </a:cubicBezTo>
                    <a:cubicBezTo>
                      <a:pt x="146" y="100"/>
                      <a:pt x="148" y="100"/>
                      <a:pt x="148" y="100"/>
                    </a:cubicBezTo>
                    <a:cubicBezTo>
                      <a:pt x="149" y="100"/>
                      <a:pt x="148" y="98"/>
                      <a:pt x="149" y="97"/>
                    </a:cubicBezTo>
                    <a:cubicBezTo>
                      <a:pt x="149" y="96"/>
                      <a:pt x="152" y="95"/>
                      <a:pt x="151" y="95"/>
                    </a:cubicBezTo>
                    <a:cubicBezTo>
                      <a:pt x="150" y="94"/>
                      <a:pt x="147" y="95"/>
                      <a:pt x="145" y="96"/>
                    </a:cubicBezTo>
                    <a:cubicBezTo>
                      <a:pt x="143" y="96"/>
                      <a:pt x="141" y="96"/>
                      <a:pt x="142" y="98"/>
                    </a:cubicBezTo>
                    <a:cubicBezTo>
                      <a:pt x="142" y="100"/>
                      <a:pt x="142" y="100"/>
                      <a:pt x="141" y="100"/>
                    </a:cubicBezTo>
                    <a:cubicBezTo>
                      <a:pt x="141" y="100"/>
                      <a:pt x="141" y="100"/>
                      <a:pt x="139" y="99"/>
                    </a:cubicBezTo>
                    <a:cubicBezTo>
                      <a:pt x="138" y="98"/>
                      <a:pt x="133" y="100"/>
                      <a:pt x="130" y="101"/>
                    </a:cubicBezTo>
                    <a:cubicBezTo>
                      <a:pt x="128" y="102"/>
                      <a:pt x="123" y="105"/>
                      <a:pt x="122" y="105"/>
                    </a:cubicBezTo>
                    <a:cubicBezTo>
                      <a:pt x="121" y="105"/>
                      <a:pt x="117" y="106"/>
                      <a:pt x="116" y="107"/>
                    </a:cubicBezTo>
                    <a:cubicBezTo>
                      <a:pt x="115" y="109"/>
                      <a:pt x="115" y="114"/>
                      <a:pt x="113" y="114"/>
                    </a:cubicBezTo>
                    <a:cubicBezTo>
                      <a:pt x="111" y="114"/>
                      <a:pt x="106" y="115"/>
                      <a:pt x="105" y="114"/>
                    </a:cubicBezTo>
                    <a:cubicBezTo>
                      <a:pt x="104" y="113"/>
                      <a:pt x="103" y="111"/>
                      <a:pt x="102" y="111"/>
                    </a:cubicBezTo>
                    <a:cubicBezTo>
                      <a:pt x="100" y="110"/>
                      <a:pt x="98" y="110"/>
                      <a:pt x="98" y="109"/>
                    </a:cubicBezTo>
                    <a:cubicBezTo>
                      <a:pt x="99" y="108"/>
                      <a:pt x="100" y="106"/>
                      <a:pt x="101" y="106"/>
                    </a:cubicBezTo>
                    <a:cubicBezTo>
                      <a:pt x="103" y="105"/>
                      <a:pt x="108" y="106"/>
                      <a:pt x="108" y="105"/>
                    </a:cubicBezTo>
                    <a:cubicBezTo>
                      <a:pt x="108" y="104"/>
                      <a:pt x="105" y="100"/>
                      <a:pt x="105" y="99"/>
                    </a:cubicBezTo>
                    <a:cubicBezTo>
                      <a:pt x="104" y="98"/>
                      <a:pt x="101" y="98"/>
                      <a:pt x="99" y="98"/>
                    </a:cubicBezTo>
                    <a:cubicBezTo>
                      <a:pt x="97" y="98"/>
                      <a:pt x="94" y="98"/>
                      <a:pt x="93" y="97"/>
                    </a:cubicBezTo>
                    <a:cubicBezTo>
                      <a:pt x="91" y="97"/>
                      <a:pt x="89" y="96"/>
                      <a:pt x="90" y="97"/>
                    </a:cubicBezTo>
                    <a:cubicBezTo>
                      <a:pt x="91" y="98"/>
                      <a:pt x="94" y="99"/>
                      <a:pt x="94" y="100"/>
                    </a:cubicBezTo>
                    <a:cubicBezTo>
                      <a:pt x="94" y="101"/>
                      <a:pt x="94" y="104"/>
                      <a:pt x="93" y="106"/>
                    </a:cubicBezTo>
                    <a:cubicBezTo>
                      <a:pt x="93" y="107"/>
                      <a:pt x="91" y="110"/>
                      <a:pt x="92" y="110"/>
                    </a:cubicBezTo>
                    <a:cubicBezTo>
                      <a:pt x="93" y="110"/>
                      <a:pt x="97" y="113"/>
                      <a:pt x="96" y="115"/>
                    </a:cubicBezTo>
                    <a:cubicBezTo>
                      <a:pt x="95" y="117"/>
                      <a:pt x="94" y="119"/>
                      <a:pt x="94" y="120"/>
                    </a:cubicBezTo>
                    <a:cubicBezTo>
                      <a:pt x="94" y="122"/>
                      <a:pt x="95" y="124"/>
                      <a:pt x="94" y="123"/>
                    </a:cubicBezTo>
                    <a:cubicBezTo>
                      <a:pt x="93" y="122"/>
                      <a:pt x="93" y="120"/>
                      <a:pt x="92" y="121"/>
                    </a:cubicBezTo>
                    <a:cubicBezTo>
                      <a:pt x="91" y="121"/>
                      <a:pt x="89" y="122"/>
                      <a:pt x="90" y="121"/>
                    </a:cubicBezTo>
                    <a:cubicBezTo>
                      <a:pt x="91" y="120"/>
                      <a:pt x="92" y="120"/>
                      <a:pt x="91" y="119"/>
                    </a:cubicBezTo>
                    <a:cubicBezTo>
                      <a:pt x="89" y="118"/>
                      <a:pt x="86" y="118"/>
                      <a:pt x="85" y="118"/>
                    </a:cubicBezTo>
                    <a:cubicBezTo>
                      <a:pt x="83" y="117"/>
                      <a:pt x="81" y="119"/>
                      <a:pt x="80" y="120"/>
                    </a:cubicBezTo>
                    <a:cubicBezTo>
                      <a:pt x="78" y="121"/>
                      <a:pt x="75" y="122"/>
                      <a:pt x="74" y="123"/>
                    </a:cubicBezTo>
                    <a:cubicBezTo>
                      <a:pt x="74" y="123"/>
                      <a:pt x="71" y="126"/>
                      <a:pt x="70" y="127"/>
                    </a:cubicBezTo>
                    <a:cubicBezTo>
                      <a:pt x="68" y="128"/>
                      <a:pt x="72" y="130"/>
                      <a:pt x="73" y="132"/>
                    </a:cubicBezTo>
                    <a:cubicBezTo>
                      <a:pt x="74" y="133"/>
                      <a:pt x="75" y="136"/>
                      <a:pt x="72" y="135"/>
                    </a:cubicBezTo>
                    <a:cubicBezTo>
                      <a:pt x="70" y="134"/>
                      <a:pt x="64" y="132"/>
                      <a:pt x="62" y="133"/>
                    </a:cubicBezTo>
                    <a:cubicBezTo>
                      <a:pt x="61" y="134"/>
                      <a:pt x="59" y="134"/>
                      <a:pt x="60" y="133"/>
                    </a:cubicBezTo>
                    <a:cubicBezTo>
                      <a:pt x="60" y="133"/>
                      <a:pt x="60" y="132"/>
                      <a:pt x="58" y="131"/>
                    </a:cubicBezTo>
                    <a:cubicBezTo>
                      <a:pt x="56" y="130"/>
                      <a:pt x="55" y="129"/>
                      <a:pt x="54" y="129"/>
                    </a:cubicBezTo>
                    <a:cubicBezTo>
                      <a:pt x="53" y="130"/>
                      <a:pt x="52" y="131"/>
                      <a:pt x="52" y="132"/>
                    </a:cubicBezTo>
                    <a:cubicBezTo>
                      <a:pt x="53" y="133"/>
                      <a:pt x="55" y="136"/>
                      <a:pt x="56" y="136"/>
                    </a:cubicBezTo>
                    <a:cubicBezTo>
                      <a:pt x="56" y="136"/>
                      <a:pt x="60" y="136"/>
                      <a:pt x="60" y="137"/>
                    </a:cubicBezTo>
                    <a:cubicBezTo>
                      <a:pt x="60" y="138"/>
                      <a:pt x="59" y="140"/>
                      <a:pt x="58" y="141"/>
                    </a:cubicBezTo>
                    <a:cubicBezTo>
                      <a:pt x="57" y="141"/>
                      <a:pt x="56" y="141"/>
                      <a:pt x="55" y="140"/>
                    </a:cubicBezTo>
                    <a:cubicBezTo>
                      <a:pt x="53" y="140"/>
                      <a:pt x="52" y="140"/>
                      <a:pt x="51" y="140"/>
                    </a:cubicBezTo>
                    <a:cubicBezTo>
                      <a:pt x="50" y="139"/>
                      <a:pt x="48" y="137"/>
                      <a:pt x="47" y="137"/>
                    </a:cubicBezTo>
                    <a:cubicBezTo>
                      <a:pt x="46" y="136"/>
                      <a:pt x="43" y="135"/>
                      <a:pt x="43" y="134"/>
                    </a:cubicBezTo>
                    <a:cubicBezTo>
                      <a:pt x="43" y="133"/>
                      <a:pt x="42" y="130"/>
                      <a:pt x="41" y="129"/>
                    </a:cubicBezTo>
                    <a:cubicBezTo>
                      <a:pt x="40" y="128"/>
                      <a:pt x="39" y="128"/>
                      <a:pt x="40" y="127"/>
                    </a:cubicBezTo>
                    <a:cubicBezTo>
                      <a:pt x="41" y="126"/>
                      <a:pt x="43" y="125"/>
                      <a:pt x="43" y="124"/>
                    </a:cubicBezTo>
                    <a:cubicBezTo>
                      <a:pt x="42" y="123"/>
                      <a:pt x="41" y="122"/>
                      <a:pt x="40" y="121"/>
                    </a:cubicBezTo>
                    <a:cubicBezTo>
                      <a:pt x="39" y="120"/>
                      <a:pt x="37" y="119"/>
                      <a:pt x="35" y="118"/>
                    </a:cubicBezTo>
                    <a:cubicBezTo>
                      <a:pt x="34" y="118"/>
                      <a:pt x="36" y="118"/>
                      <a:pt x="34" y="117"/>
                    </a:cubicBezTo>
                    <a:cubicBezTo>
                      <a:pt x="33" y="116"/>
                      <a:pt x="32" y="116"/>
                      <a:pt x="32" y="116"/>
                    </a:cubicBezTo>
                    <a:cubicBezTo>
                      <a:pt x="32" y="116"/>
                      <a:pt x="33" y="116"/>
                      <a:pt x="32" y="115"/>
                    </a:cubicBezTo>
                    <a:cubicBezTo>
                      <a:pt x="31" y="114"/>
                      <a:pt x="29" y="113"/>
                      <a:pt x="28" y="112"/>
                    </a:cubicBezTo>
                    <a:cubicBezTo>
                      <a:pt x="27" y="111"/>
                      <a:pt x="26" y="111"/>
                      <a:pt x="27" y="111"/>
                    </a:cubicBezTo>
                    <a:cubicBezTo>
                      <a:pt x="29" y="111"/>
                      <a:pt x="30" y="111"/>
                      <a:pt x="31" y="112"/>
                    </a:cubicBezTo>
                    <a:cubicBezTo>
                      <a:pt x="32" y="114"/>
                      <a:pt x="35" y="115"/>
                      <a:pt x="35" y="114"/>
                    </a:cubicBezTo>
                    <a:cubicBezTo>
                      <a:pt x="35" y="114"/>
                      <a:pt x="36" y="113"/>
                      <a:pt x="36" y="114"/>
                    </a:cubicBezTo>
                    <a:cubicBezTo>
                      <a:pt x="36" y="115"/>
                      <a:pt x="38" y="115"/>
                      <a:pt x="40" y="116"/>
                    </a:cubicBezTo>
                    <a:cubicBezTo>
                      <a:pt x="42" y="116"/>
                      <a:pt x="47" y="118"/>
                      <a:pt x="50" y="118"/>
                    </a:cubicBezTo>
                    <a:cubicBezTo>
                      <a:pt x="53" y="119"/>
                      <a:pt x="55" y="119"/>
                      <a:pt x="56" y="120"/>
                    </a:cubicBezTo>
                    <a:cubicBezTo>
                      <a:pt x="58" y="121"/>
                      <a:pt x="61" y="122"/>
                      <a:pt x="65" y="121"/>
                    </a:cubicBezTo>
                    <a:cubicBezTo>
                      <a:pt x="68" y="120"/>
                      <a:pt x="74" y="116"/>
                      <a:pt x="76" y="115"/>
                    </a:cubicBezTo>
                    <a:cubicBezTo>
                      <a:pt x="77" y="114"/>
                      <a:pt x="79" y="114"/>
                      <a:pt x="78" y="112"/>
                    </a:cubicBezTo>
                    <a:cubicBezTo>
                      <a:pt x="78" y="111"/>
                      <a:pt x="77" y="109"/>
                      <a:pt x="77" y="108"/>
                    </a:cubicBezTo>
                    <a:cubicBezTo>
                      <a:pt x="77" y="106"/>
                      <a:pt x="78" y="106"/>
                      <a:pt x="75" y="105"/>
                    </a:cubicBezTo>
                    <a:cubicBezTo>
                      <a:pt x="73" y="104"/>
                      <a:pt x="72" y="104"/>
                      <a:pt x="71" y="103"/>
                    </a:cubicBezTo>
                    <a:cubicBezTo>
                      <a:pt x="70" y="102"/>
                      <a:pt x="68" y="102"/>
                      <a:pt x="67" y="101"/>
                    </a:cubicBezTo>
                    <a:cubicBezTo>
                      <a:pt x="65" y="100"/>
                      <a:pt x="65" y="99"/>
                      <a:pt x="63" y="99"/>
                    </a:cubicBezTo>
                    <a:cubicBezTo>
                      <a:pt x="61" y="99"/>
                      <a:pt x="60" y="98"/>
                      <a:pt x="59" y="97"/>
                    </a:cubicBezTo>
                    <a:cubicBezTo>
                      <a:pt x="58" y="96"/>
                      <a:pt x="45" y="90"/>
                      <a:pt x="45" y="91"/>
                    </a:cubicBezTo>
                    <a:cubicBezTo>
                      <a:pt x="44" y="91"/>
                      <a:pt x="44" y="92"/>
                      <a:pt x="43" y="91"/>
                    </a:cubicBezTo>
                    <a:cubicBezTo>
                      <a:pt x="42" y="91"/>
                      <a:pt x="39" y="90"/>
                      <a:pt x="38" y="90"/>
                    </a:cubicBezTo>
                    <a:cubicBezTo>
                      <a:pt x="37" y="90"/>
                      <a:pt x="35" y="92"/>
                      <a:pt x="34" y="93"/>
                    </a:cubicBezTo>
                    <a:cubicBezTo>
                      <a:pt x="33" y="93"/>
                      <a:pt x="32" y="93"/>
                      <a:pt x="34" y="92"/>
                    </a:cubicBezTo>
                    <a:cubicBezTo>
                      <a:pt x="35" y="91"/>
                      <a:pt x="35" y="91"/>
                      <a:pt x="35" y="90"/>
                    </a:cubicBezTo>
                    <a:cubicBezTo>
                      <a:pt x="34" y="89"/>
                      <a:pt x="34" y="89"/>
                      <a:pt x="32" y="89"/>
                    </a:cubicBezTo>
                    <a:cubicBezTo>
                      <a:pt x="31" y="89"/>
                      <a:pt x="29" y="88"/>
                      <a:pt x="29" y="88"/>
                    </a:cubicBezTo>
                    <a:cubicBezTo>
                      <a:pt x="29" y="88"/>
                      <a:pt x="27" y="86"/>
                      <a:pt x="28" y="86"/>
                    </a:cubicBezTo>
                    <a:cubicBezTo>
                      <a:pt x="30" y="87"/>
                      <a:pt x="33" y="88"/>
                      <a:pt x="33" y="87"/>
                    </a:cubicBezTo>
                    <a:cubicBezTo>
                      <a:pt x="33" y="86"/>
                      <a:pt x="33" y="87"/>
                      <a:pt x="31" y="86"/>
                    </a:cubicBezTo>
                    <a:cubicBezTo>
                      <a:pt x="29" y="85"/>
                      <a:pt x="28" y="84"/>
                      <a:pt x="27" y="84"/>
                    </a:cubicBezTo>
                    <a:cubicBezTo>
                      <a:pt x="26" y="84"/>
                      <a:pt x="23" y="88"/>
                      <a:pt x="23" y="87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5"/>
                      <a:pt x="20" y="85"/>
                      <a:pt x="20" y="85"/>
                    </a:cubicBezTo>
                    <a:cubicBezTo>
                      <a:pt x="19" y="86"/>
                      <a:pt x="19" y="88"/>
                      <a:pt x="18" y="87"/>
                    </a:cubicBezTo>
                    <a:cubicBezTo>
                      <a:pt x="18" y="87"/>
                      <a:pt x="18" y="86"/>
                      <a:pt x="18" y="86"/>
                    </a:cubicBezTo>
                    <a:cubicBezTo>
                      <a:pt x="17" y="87"/>
                      <a:pt x="16" y="88"/>
                      <a:pt x="16" y="89"/>
                    </a:cubicBezTo>
                    <a:cubicBezTo>
                      <a:pt x="14" y="90"/>
                      <a:pt x="12" y="90"/>
                      <a:pt x="11" y="91"/>
                    </a:cubicBezTo>
                    <a:cubicBezTo>
                      <a:pt x="11" y="92"/>
                      <a:pt x="9" y="93"/>
                      <a:pt x="8" y="93"/>
                    </a:cubicBezTo>
                    <a:cubicBezTo>
                      <a:pt x="7" y="93"/>
                      <a:pt x="7" y="94"/>
                      <a:pt x="8" y="95"/>
                    </a:cubicBezTo>
                    <a:cubicBezTo>
                      <a:pt x="10" y="96"/>
                      <a:pt x="6" y="96"/>
                      <a:pt x="6" y="98"/>
                    </a:cubicBezTo>
                    <a:cubicBezTo>
                      <a:pt x="6" y="99"/>
                      <a:pt x="10" y="101"/>
                      <a:pt x="11" y="102"/>
                    </a:cubicBezTo>
                    <a:cubicBezTo>
                      <a:pt x="13" y="102"/>
                      <a:pt x="13" y="104"/>
                      <a:pt x="15" y="106"/>
                    </a:cubicBezTo>
                    <a:cubicBezTo>
                      <a:pt x="17" y="107"/>
                      <a:pt x="12" y="110"/>
                      <a:pt x="11" y="113"/>
                    </a:cubicBezTo>
                    <a:cubicBezTo>
                      <a:pt x="10" y="115"/>
                      <a:pt x="14" y="119"/>
                      <a:pt x="15" y="121"/>
                    </a:cubicBezTo>
                    <a:cubicBezTo>
                      <a:pt x="16" y="123"/>
                      <a:pt x="14" y="123"/>
                      <a:pt x="14" y="124"/>
                    </a:cubicBezTo>
                    <a:cubicBezTo>
                      <a:pt x="13" y="125"/>
                      <a:pt x="15" y="128"/>
                      <a:pt x="16" y="129"/>
                    </a:cubicBezTo>
                    <a:cubicBezTo>
                      <a:pt x="17" y="131"/>
                      <a:pt x="13" y="131"/>
                      <a:pt x="14" y="132"/>
                    </a:cubicBezTo>
                    <a:cubicBezTo>
                      <a:pt x="15" y="133"/>
                      <a:pt x="16" y="134"/>
                      <a:pt x="16" y="135"/>
                    </a:cubicBezTo>
                    <a:cubicBezTo>
                      <a:pt x="16" y="136"/>
                      <a:pt x="17" y="137"/>
                      <a:pt x="19" y="138"/>
                    </a:cubicBezTo>
                    <a:cubicBezTo>
                      <a:pt x="20" y="140"/>
                      <a:pt x="18" y="139"/>
                      <a:pt x="16" y="141"/>
                    </a:cubicBezTo>
                    <a:cubicBezTo>
                      <a:pt x="13" y="143"/>
                      <a:pt x="22" y="145"/>
                      <a:pt x="24" y="148"/>
                    </a:cubicBezTo>
                    <a:cubicBezTo>
                      <a:pt x="25" y="151"/>
                      <a:pt x="20" y="155"/>
                      <a:pt x="17" y="157"/>
                    </a:cubicBezTo>
                    <a:cubicBezTo>
                      <a:pt x="14" y="159"/>
                      <a:pt x="11" y="163"/>
                      <a:pt x="9" y="165"/>
                    </a:cubicBezTo>
                    <a:cubicBezTo>
                      <a:pt x="7" y="166"/>
                      <a:pt x="6" y="167"/>
                      <a:pt x="4" y="169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7" y="169"/>
                      <a:pt x="8" y="168"/>
                      <a:pt x="8" y="169"/>
                    </a:cubicBezTo>
                    <a:cubicBezTo>
                      <a:pt x="8" y="170"/>
                      <a:pt x="9" y="171"/>
                      <a:pt x="10" y="171"/>
                    </a:cubicBezTo>
                    <a:cubicBezTo>
                      <a:pt x="11" y="172"/>
                      <a:pt x="16" y="173"/>
                      <a:pt x="16" y="174"/>
                    </a:cubicBezTo>
                    <a:cubicBezTo>
                      <a:pt x="15" y="174"/>
                      <a:pt x="15" y="175"/>
                      <a:pt x="13" y="175"/>
                    </a:cubicBezTo>
                    <a:cubicBezTo>
                      <a:pt x="11" y="175"/>
                      <a:pt x="7" y="175"/>
                      <a:pt x="6" y="176"/>
                    </a:cubicBezTo>
                    <a:cubicBezTo>
                      <a:pt x="5" y="176"/>
                      <a:pt x="5" y="177"/>
                      <a:pt x="5" y="177"/>
                    </a:cubicBezTo>
                    <a:cubicBezTo>
                      <a:pt x="5" y="179"/>
                      <a:pt x="2" y="182"/>
                      <a:pt x="1" y="184"/>
                    </a:cubicBezTo>
                    <a:cubicBezTo>
                      <a:pt x="0" y="185"/>
                      <a:pt x="2" y="186"/>
                      <a:pt x="2" y="188"/>
                    </a:cubicBezTo>
                    <a:cubicBezTo>
                      <a:pt x="2" y="190"/>
                      <a:pt x="3" y="192"/>
                      <a:pt x="1" y="193"/>
                    </a:cubicBezTo>
                    <a:cubicBezTo>
                      <a:pt x="0" y="194"/>
                      <a:pt x="2" y="195"/>
                      <a:pt x="4" y="196"/>
                    </a:cubicBezTo>
                    <a:cubicBezTo>
                      <a:pt x="5" y="197"/>
                      <a:pt x="2" y="198"/>
                      <a:pt x="3" y="200"/>
                    </a:cubicBezTo>
                    <a:cubicBezTo>
                      <a:pt x="5" y="202"/>
                      <a:pt x="5" y="202"/>
                      <a:pt x="5" y="204"/>
                    </a:cubicBezTo>
                    <a:cubicBezTo>
                      <a:pt x="5" y="205"/>
                      <a:pt x="8" y="205"/>
                      <a:pt x="9" y="206"/>
                    </a:cubicBezTo>
                    <a:cubicBezTo>
                      <a:pt x="10" y="208"/>
                      <a:pt x="10" y="206"/>
                      <a:pt x="11" y="206"/>
                    </a:cubicBezTo>
                    <a:cubicBezTo>
                      <a:pt x="12" y="206"/>
                      <a:pt x="12" y="207"/>
                      <a:pt x="13" y="208"/>
                    </a:cubicBezTo>
                    <a:cubicBezTo>
                      <a:pt x="14" y="208"/>
                      <a:pt x="15" y="207"/>
                      <a:pt x="16" y="207"/>
                    </a:cubicBezTo>
                    <a:cubicBezTo>
                      <a:pt x="16" y="206"/>
                      <a:pt x="18" y="207"/>
                      <a:pt x="20" y="209"/>
                    </a:cubicBezTo>
                    <a:cubicBezTo>
                      <a:pt x="22" y="210"/>
                      <a:pt x="20" y="210"/>
                      <a:pt x="20" y="213"/>
                    </a:cubicBezTo>
                    <a:cubicBezTo>
                      <a:pt x="20" y="215"/>
                      <a:pt x="20" y="216"/>
                      <a:pt x="22" y="217"/>
                    </a:cubicBezTo>
                    <a:cubicBezTo>
                      <a:pt x="23" y="219"/>
                      <a:pt x="24" y="220"/>
                      <a:pt x="25" y="222"/>
                    </a:cubicBezTo>
                    <a:cubicBezTo>
                      <a:pt x="25" y="223"/>
                      <a:pt x="27" y="223"/>
                      <a:pt x="29" y="224"/>
                    </a:cubicBezTo>
                    <a:cubicBezTo>
                      <a:pt x="30" y="225"/>
                      <a:pt x="30" y="226"/>
                      <a:pt x="29" y="227"/>
                    </a:cubicBezTo>
                    <a:cubicBezTo>
                      <a:pt x="27" y="229"/>
                      <a:pt x="26" y="228"/>
                      <a:pt x="24" y="228"/>
                    </a:cubicBezTo>
                    <a:cubicBezTo>
                      <a:pt x="23" y="228"/>
                      <a:pt x="23" y="228"/>
                      <a:pt x="23" y="229"/>
                    </a:cubicBezTo>
                    <a:cubicBezTo>
                      <a:pt x="23" y="230"/>
                      <a:pt x="24" y="235"/>
                      <a:pt x="26" y="236"/>
                    </a:cubicBezTo>
                    <a:cubicBezTo>
                      <a:pt x="28" y="238"/>
                      <a:pt x="28" y="235"/>
                      <a:pt x="29" y="234"/>
                    </a:cubicBezTo>
                    <a:cubicBezTo>
                      <a:pt x="30" y="233"/>
                      <a:pt x="30" y="234"/>
                      <a:pt x="32" y="234"/>
                    </a:cubicBezTo>
                    <a:cubicBezTo>
                      <a:pt x="34" y="235"/>
                      <a:pt x="35" y="234"/>
                      <a:pt x="36" y="234"/>
                    </a:cubicBezTo>
                    <a:cubicBezTo>
                      <a:pt x="37" y="235"/>
                      <a:pt x="38" y="236"/>
                      <a:pt x="39" y="237"/>
                    </a:cubicBezTo>
                    <a:cubicBezTo>
                      <a:pt x="40" y="239"/>
                      <a:pt x="38" y="238"/>
                      <a:pt x="38" y="240"/>
                    </a:cubicBezTo>
                    <a:cubicBezTo>
                      <a:pt x="37" y="241"/>
                      <a:pt x="38" y="241"/>
                      <a:pt x="39" y="242"/>
                    </a:cubicBezTo>
                    <a:cubicBezTo>
                      <a:pt x="39" y="243"/>
                      <a:pt x="42" y="243"/>
                      <a:pt x="43" y="243"/>
                    </a:cubicBezTo>
                    <a:cubicBezTo>
                      <a:pt x="44" y="243"/>
                      <a:pt x="45" y="247"/>
                      <a:pt x="45" y="248"/>
                    </a:cubicBezTo>
                    <a:cubicBezTo>
                      <a:pt x="45" y="249"/>
                      <a:pt x="47" y="248"/>
                      <a:pt x="48" y="248"/>
                    </a:cubicBezTo>
                    <a:cubicBezTo>
                      <a:pt x="49" y="248"/>
                      <a:pt x="50" y="249"/>
                      <a:pt x="52" y="250"/>
                    </a:cubicBezTo>
                    <a:cubicBezTo>
                      <a:pt x="54" y="252"/>
                      <a:pt x="54" y="249"/>
                      <a:pt x="55" y="249"/>
                    </a:cubicBezTo>
                    <a:cubicBezTo>
                      <a:pt x="56" y="249"/>
                      <a:pt x="57" y="251"/>
                      <a:pt x="59" y="252"/>
                    </a:cubicBezTo>
                    <a:cubicBezTo>
                      <a:pt x="60" y="253"/>
                      <a:pt x="60" y="252"/>
                      <a:pt x="61" y="252"/>
                    </a:cubicBezTo>
                    <a:cubicBezTo>
                      <a:pt x="63" y="252"/>
                      <a:pt x="62" y="252"/>
                      <a:pt x="64" y="253"/>
                    </a:cubicBezTo>
                    <a:cubicBezTo>
                      <a:pt x="65" y="254"/>
                      <a:pt x="65" y="254"/>
                      <a:pt x="66" y="253"/>
                    </a:cubicBezTo>
                    <a:cubicBezTo>
                      <a:pt x="68" y="253"/>
                      <a:pt x="68" y="254"/>
                      <a:pt x="69" y="255"/>
                    </a:cubicBezTo>
                    <a:cubicBezTo>
                      <a:pt x="71" y="256"/>
                      <a:pt x="71" y="256"/>
                      <a:pt x="71" y="257"/>
                    </a:cubicBezTo>
                    <a:cubicBezTo>
                      <a:pt x="71" y="258"/>
                      <a:pt x="71" y="258"/>
                      <a:pt x="69" y="259"/>
                    </a:cubicBezTo>
                    <a:cubicBezTo>
                      <a:pt x="67" y="260"/>
                      <a:pt x="70" y="260"/>
                      <a:pt x="71" y="260"/>
                    </a:cubicBezTo>
                    <a:cubicBezTo>
                      <a:pt x="72" y="261"/>
                      <a:pt x="70" y="260"/>
                      <a:pt x="68" y="261"/>
                    </a:cubicBezTo>
                    <a:cubicBezTo>
                      <a:pt x="67" y="262"/>
                      <a:pt x="68" y="262"/>
                      <a:pt x="69" y="263"/>
                    </a:cubicBezTo>
                    <a:cubicBezTo>
                      <a:pt x="70" y="265"/>
                      <a:pt x="69" y="265"/>
                      <a:pt x="69" y="266"/>
                    </a:cubicBezTo>
                    <a:cubicBezTo>
                      <a:pt x="68" y="268"/>
                      <a:pt x="66" y="266"/>
                      <a:pt x="63" y="267"/>
                    </a:cubicBezTo>
                    <a:cubicBezTo>
                      <a:pt x="61" y="268"/>
                      <a:pt x="60" y="271"/>
                      <a:pt x="60" y="272"/>
                    </a:cubicBezTo>
                    <a:cubicBezTo>
                      <a:pt x="60" y="272"/>
                      <a:pt x="60" y="272"/>
                      <a:pt x="60" y="272"/>
                    </a:cubicBezTo>
                    <a:cubicBezTo>
                      <a:pt x="64" y="272"/>
                      <a:pt x="66" y="272"/>
                      <a:pt x="65" y="272"/>
                    </a:cubicBezTo>
                    <a:cubicBezTo>
                      <a:pt x="64" y="273"/>
                      <a:pt x="60" y="275"/>
                      <a:pt x="59" y="275"/>
                    </a:cubicBezTo>
                    <a:cubicBezTo>
                      <a:pt x="59" y="275"/>
                      <a:pt x="59" y="276"/>
                      <a:pt x="60" y="277"/>
                    </a:cubicBezTo>
                    <a:cubicBezTo>
                      <a:pt x="61" y="278"/>
                      <a:pt x="62" y="279"/>
                      <a:pt x="61" y="279"/>
                    </a:cubicBezTo>
                    <a:cubicBezTo>
                      <a:pt x="60" y="280"/>
                      <a:pt x="57" y="281"/>
                      <a:pt x="57" y="283"/>
                    </a:cubicBezTo>
                    <a:cubicBezTo>
                      <a:pt x="56" y="284"/>
                      <a:pt x="57" y="285"/>
                      <a:pt x="55" y="285"/>
                    </a:cubicBezTo>
                    <a:cubicBezTo>
                      <a:pt x="54" y="285"/>
                      <a:pt x="53" y="285"/>
                      <a:pt x="53" y="286"/>
                    </a:cubicBezTo>
                    <a:cubicBezTo>
                      <a:pt x="53" y="286"/>
                      <a:pt x="52" y="286"/>
                      <a:pt x="54" y="287"/>
                    </a:cubicBezTo>
                    <a:cubicBezTo>
                      <a:pt x="55" y="288"/>
                      <a:pt x="54" y="288"/>
                      <a:pt x="55" y="289"/>
                    </a:cubicBezTo>
                    <a:cubicBezTo>
                      <a:pt x="56" y="289"/>
                      <a:pt x="58" y="290"/>
                      <a:pt x="60" y="290"/>
                    </a:cubicBezTo>
                    <a:cubicBezTo>
                      <a:pt x="61" y="291"/>
                      <a:pt x="65" y="294"/>
                      <a:pt x="67" y="296"/>
                    </a:cubicBezTo>
                    <a:cubicBezTo>
                      <a:pt x="68" y="296"/>
                      <a:pt x="68" y="297"/>
                      <a:pt x="69" y="297"/>
                    </a:cubicBezTo>
                    <a:cubicBezTo>
                      <a:pt x="69" y="297"/>
                      <a:pt x="69" y="297"/>
                      <a:pt x="69" y="297"/>
                    </a:cubicBezTo>
                    <a:cubicBezTo>
                      <a:pt x="70" y="297"/>
                      <a:pt x="72" y="296"/>
                      <a:pt x="73" y="296"/>
                    </a:cubicBezTo>
                    <a:cubicBezTo>
                      <a:pt x="75" y="297"/>
                      <a:pt x="79" y="299"/>
                      <a:pt x="81" y="299"/>
                    </a:cubicBezTo>
                    <a:cubicBezTo>
                      <a:pt x="82" y="299"/>
                      <a:pt x="85" y="300"/>
                      <a:pt x="88" y="301"/>
                    </a:cubicBezTo>
                    <a:cubicBezTo>
                      <a:pt x="91" y="302"/>
                      <a:pt x="91" y="303"/>
                      <a:pt x="93" y="303"/>
                    </a:cubicBezTo>
                    <a:cubicBezTo>
                      <a:pt x="95" y="303"/>
                      <a:pt x="99" y="302"/>
                      <a:pt x="101" y="303"/>
                    </a:cubicBezTo>
                    <a:cubicBezTo>
                      <a:pt x="103" y="305"/>
                      <a:pt x="102" y="306"/>
                      <a:pt x="103" y="307"/>
                    </a:cubicBezTo>
                    <a:cubicBezTo>
                      <a:pt x="105" y="308"/>
                      <a:pt x="107" y="308"/>
                      <a:pt x="108" y="309"/>
                    </a:cubicBezTo>
                    <a:cubicBezTo>
                      <a:pt x="110" y="311"/>
                      <a:pt x="112" y="313"/>
                      <a:pt x="113" y="312"/>
                    </a:cubicBezTo>
                    <a:cubicBezTo>
                      <a:pt x="115" y="312"/>
                      <a:pt x="117" y="310"/>
                      <a:pt x="118" y="309"/>
                    </a:cubicBezTo>
                    <a:cubicBezTo>
                      <a:pt x="115" y="307"/>
                      <a:pt x="112" y="302"/>
                      <a:pt x="111" y="300"/>
                    </a:cubicBezTo>
                    <a:cubicBezTo>
                      <a:pt x="111" y="299"/>
                      <a:pt x="112" y="295"/>
                      <a:pt x="111" y="295"/>
                    </a:cubicBezTo>
                    <a:cubicBezTo>
                      <a:pt x="111" y="294"/>
                      <a:pt x="110" y="293"/>
                      <a:pt x="109" y="292"/>
                    </a:cubicBezTo>
                    <a:cubicBezTo>
                      <a:pt x="108" y="292"/>
                      <a:pt x="107" y="291"/>
                      <a:pt x="107" y="290"/>
                    </a:cubicBezTo>
                    <a:cubicBezTo>
                      <a:pt x="108" y="290"/>
                      <a:pt x="112" y="284"/>
                      <a:pt x="112" y="283"/>
                    </a:cubicBezTo>
                    <a:cubicBezTo>
                      <a:pt x="112" y="282"/>
                      <a:pt x="114" y="283"/>
                      <a:pt x="115" y="283"/>
                    </a:cubicBezTo>
                    <a:cubicBezTo>
                      <a:pt x="116" y="283"/>
                      <a:pt x="117" y="282"/>
                      <a:pt x="118" y="281"/>
                    </a:cubicBezTo>
                    <a:cubicBezTo>
                      <a:pt x="119" y="279"/>
                      <a:pt x="120" y="280"/>
                      <a:pt x="121" y="279"/>
                    </a:cubicBezTo>
                    <a:cubicBezTo>
                      <a:pt x="121" y="279"/>
                      <a:pt x="121" y="279"/>
                      <a:pt x="121" y="278"/>
                    </a:cubicBezTo>
                    <a:cubicBezTo>
                      <a:pt x="120" y="277"/>
                      <a:pt x="117" y="276"/>
                      <a:pt x="118" y="276"/>
                    </a:cubicBezTo>
                    <a:cubicBezTo>
                      <a:pt x="119" y="275"/>
                      <a:pt x="121" y="276"/>
                      <a:pt x="120" y="275"/>
                    </a:cubicBezTo>
                    <a:cubicBezTo>
                      <a:pt x="119" y="273"/>
                      <a:pt x="118" y="270"/>
                      <a:pt x="116" y="269"/>
                    </a:cubicBezTo>
                    <a:cubicBezTo>
                      <a:pt x="114" y="268"/>
                      <a:pt x="111" y="269"/>
                      <a:pt x="110" y="267"/>
                    </a:cubicBezTo>
                    <a:cubicBezTo>
                      <a:pt x="110" y="266"/>
                      <a:pt x="111" y="266"/>
                      <a:pt x="110" y="265"/>
                    </a:cubicBezTo>
                    <a:cubicBezTo>
                      <a:pt x="108" y="264"/>
                      <a:pt x="105" y="263"/>
                      <a:pt x="107" y="262"/>
                    </a:cubicBezTo>
                    <a:cubicBezTo>
                      <a:pt x="108" y="260"/>
                      <a:pt x="111" y="259"/>
                      <a:pt x="110" y="258"/>
                    </a:cubicBezTo>
                    <a:cubicBezTo>
                      <a:pt x="108" y="256"/>
                      <a:pt x="107" y="256"/>
                      <a:pt x="108" y="255"/>
                    </a:cubicBezTo>
                    <a:cubicBezTo>
                      <a:pt x="109" y="254"/>
                      <a:pt x="111" y="252"/>
                      <a:pt x="111" y="251"/>
                    </a:cubicBezTo>
                    <a:cubicBezTo>
                      <a:pt x="112" y="250"/>
                      <a:pt x="112" y="249"/>
                      <a:pt x="113" y="249"/>
                    </a:cubicBezTo>
                    <a:cubicBezTo>
                      <a:pt x="113" y="249"/>
                      <a:pt x="116" y="254"/>
                      <a:pt x="117" y="254"/>
                    </a:cubicBezTo>
                    <a:cubicBezTo>
                      <a:pt x="118" y="253"/>
                      <a:pt x="120" y="253"/>
                      <a:pt x="119" y="252"/>
                    </a:cubicBezTo>
                    <a:cubicBezTo>
                      <a:pt x="119" y="251"/>
                      <a:pt x="118" y="248"/>
                      <a:pt x="120" y="247"/>
                    </a:cubicBezTo>
                    <a:cubicBezTo>
                      <a:pt x="121" y="247"/>
                      <a:pt x="122" y="245"/>
                      <a:pt x="123" y="244"/>
                    </a:cubicBezTo>
                    <a:cubicBezTo>
                      <a:pt x="124" y="244"/>
                      <a:pt x="126" y="243"/>
                      <a:pt x="127" y="243"/>
                    </a:cubicBezTo>
                    <a:cubicBezTo>
                      <a:pt x="128" y="242"/>
                      <a:pt x="130" y="240"/>
                      <a:pt x="131" y="240"/>
                    </a:cubicBezTo>
                    <a:cubicBezTo>
                      <a:pt x="133" y="240"/>
                      <a:pt x="133" y="242"/>
                      <a:pt x="135" y="242"/>
                    </a:cubicBezTo>
                    <a:cubicBezTo>
                      <a:pt x="136" y="241"/>
                      <a:pt x="137" y="239"/>
                      <a:pt x="139" y="240"/>
                    </a:cubicBezTo>
                    <a:cubicBezTo>
                      <a:pt x="140" y="240"/>
                      <a:pt x="140" y="241"/>
                      <a:pt x="142" y="241"/>
                    </a:cubicBezTo>
                    <a:cubicBezTo>
                      <a:pt x="144" y="241"/>
                      <a:pt x="147" y="242"/>
                      <a:pt x="149" y="244"/>
                    </a:cubicBezTo>
                    <a:cubicBezTo>
                      <a:pt x="150" y="246"/>
                      <a:pt x="151" y="248"/>
                      <a:pt x="152" y="248"/>
                    </a:cubicBezTo>
                    <a:cubicBezTo>
                      <a:pt x="152" y="247"/>
                      <a:pt x="152" y="245"/>
                      <a:pt x="153" y="246"/>
                    </a:cubicBezTo>
                    <a:cubicBezTo>
                      <a:pt x="155" y="246"/>
                      <a:pt x="158" y="249"/>
                      <a:pt x="159" y="248"/>
                    </a:cubicBezTo>
                    <a:cubicBezTo>
                      <a:pt x="160" y="247"/>
                      <a:pt x="162" y="245"/>
                      <a:pt x="164" y="245"/>
                    </a:cubicBezTo>
                    <a:cubicBezTo>
                      <a:pt x="165" y="245"/>
                      <a:pt x="167" y="246"/>
                      <a:pt x="169" y="246"/>
                    </a:cubicBezTo>
                    <a:cubicBezTo>
                      <a:pt x="170" y="245"/>
                      <a:pt x="171" y="244"/>
                      <a:pt x="172" y="244"/>
                    </a:cubicBezTo>
                    <a:cubicBezTo>
                      <a:pt x="173" y="245"/>
                      <a:pt x="175" y="247"/>
                      <a:pt x="176" y="247"/>
                    </a:cubicBezTo>
                    <a:cubicBezTo>
                      <a:pt x="178" y="248"/>
                      <a:pt x="180" y="249"/>
                      <a:pt x="180" y="249"/>
                    </a:cubicBezTo>
                    <a:cubicBezTo>
                      <a:pt x="181" y="249"/>
                      <a:pt x="181" y="247"/>
                      <a:pt x="182" y="247"/>
                    </a:cubicBezTo>
                    <a:cubicBezTo>
                      <a:pt x="184" y="247"/>
                      <a:pt x="188" y="248"/>
                      <a:pt x="189" y="247"/>
                    </a:cubicBezTo>
                    <a:cubicBezTo>
                      <a:pt x="190" y="246"/>
                      <a:pt x="192" y="244"/>
                      <a:pt x="191" y="243"/>
                    </a:cubicBezTo>
                    <a:cubicBezTo>
                      <a:pt x="190" y="241"/>
                      <a:pt x="185" y="240"/>
                      <a:pt x="184" y="239"/>
                    </a:cubicBezTo>
                    <a:cubicBezTo>
                      <a:pt x="184" y="238"/>
                      <a:pt x="184" y="238"/>
                      <a:pt x="186" y="237"/>
                    </a:cubicBezTo>
                    <a:cubicBezTo>
                      <a:pt x="188" y="236"/>
                      <a:pt x="189" y="235"/>
                      <a:pt x="188" y="234"/>
                    </a:cubicBezTo>
                    <a:cubicBezTo>
                      <a:pt x="187" y="233"/>
                      <a:pt x="185" y="233"/>
                      <a:pt x="187" y="232"/>
                    </a:cubicBezTo>
                    <a:cubicBezTo>
                      <a:pt x="190" y="231"/>
                      <a:pt x="196" y="231"/>
                      <a:pt x="194" y="229"/>
                    </a:cubicBezTo>
                    <a:cubicBezTo>
                      <a:pt x="191" y="228"/>
                      <a:pt x="189" y="226"/>
                      <a:pt x="189" y="224"/>
                    </a:cubicBezTo>
                    <a:cubicBezTo>
                      <a:pt x="189" y="222"/>
                      <a:pt x="191" y="223"/>
                      <a:pt x="193" y="223"/>
                    </a:cubicBezTo>
                    <a:cubicBezTo>
                      <a:pt x="195" y="223"/>
                      <a:pt x="202" y="222"/>
                      <a:pt x="205" y="221"/>
                    </a:cubicBezTo>
                    <a:cubicBezTo>
                      <a:pt x="208" y="220"/>
                      <a:pt x="211" y="220"/>
                      <a:pt x="212" y="219"/>
                    </a:cubicBezTo>
                    <a:cubicBezTo>
                      <a:pt x="214" y="218"/>
                      <a:pt x="217" y="218"/>
                      <a:pt x="219" y="218"/>
                    </a:cubicBezTo>
                    <a:cubicBezTo>
                      <a:pt x="222" y="217"/>
                      <a:pt x="228" y="216"/>
                      <a:pt x="230" y="214"/>
                    </a:cubicBezTo>
                    <a:cubicBezTo>
                      <a:pt x="233" y="213"/>
                      <a:pt x="236" y="212"/>
                      <a:pt x="238" y="213"/>
                    </a:cubicBezTo>
                    <a:cubicBezTo>
                      <a:pt x="240" y="213"/>
                      <a:pt x="241" y="213"/>
                      <a:pt x="242" y="213"/>
                    </a:cubicBezTo>
                    <a:cubicBezTo>
                      <a:pt x="243" y="214"/>
                      <a:pt x="245" y="216"/>
                      <a:pt x="245" y="217"/>
                    </a:cubicBezTo>
                    <a:cubicBezTo>
                      <a:pt x="245" y="219"/>
                      <a:pt x="244" y="221"/>
                      <a:pt x="245" y="221"/>
                    </a:cubicBezTo>
                    <a:cubicBezTo>
                      <a:pt x="246" y="222"/>
                      <a:pt x="247" y="223"/>
                      <a:pt x="248" y="222"/>
                    </a:cubicBezTo>
                    <a:cubicBezTo>
                      <a:pt x="250" y="221"/>
                      <a:pt x="251" y="221"/>
                      <a:pt x="252" y="221"/>
                    </a:cubicBezTo>
                    <a:cubicBezTo>
                      <a:pt x="253" y="222"/>
                      <a:pt x="253" y="224"/>
                      <a:pt x="253" y="223"/>
                    </a:cubicBezTo>
                    <a:cubicBezTo>
                      <a:pt x="254" y="222"/>
                      <a:pt x="254" y="222"/>
                      <a:pt x="255" y="222"/>
                    </a:cubicBezTo>
                    <a:cubicBezTo>
                      <a:pt x="256" y="223"/>
                      <a:pt x="258" y="223"/>
                      <a:pt x="258" y="223"/>
                    </a:cubicBezTo>
                    <a:cubicBezTo>
                      <a:pt x="259" y="223"/>
                      <a:pt x="258" y="224"/>
                      <a:pt x="258" y="225"/>
                    </a:cubicBezTo>
                    <a:cubicBezTo>
                      <a:pt x="257" y="226"/>
                      <a:pt x="257" y="227"/>
                      <a:pt x="258" y="227"/>
                    </a:cubicBezTo>
                    <a:cubicBezTo>
                      <a:pt x="260" y="227"/>
                      <a:pt x="262" y="226"/>
                      <a:pt x="263" y="226"/>
                    </a:cubicBezTo>
                    <a:cubicBezTo>
                      <a:pt x="264" y="226"/>
                      <a:pt x="270" y="223"/>
                      <a:pt x="271" y="222"/>
                    </a:cubicBezTo>
                    <a:cubicBezTo>
                      <a:pt x="273" y="221"/>
                      <a:pt x="277" y="220"/>
                      <a:pt x="276" y="221"/>
                    </a:cubicBezTo>
                    <a:cubicBezTo>
                      <a:pt x="275" y="222"/>
                      <a:pt x="275" y="224"/>
                      <a:pt x="276" y="225"/>
                    </a:cubicBezTo>
                    <a:cubicBezTo>
                      <a:pt x="278" y="225"/>
                      <a:pt x="282" y="227"/>
                      <a:pt x="284" y="231"/>
                    </a:cubicBezTo>
                    <a:cubicBezTo>
                      <a:pt x="286" y="235"/>
                      <a:pt x="293" y="248"/>
                      <a:pt x="295" y="247"/>
                    </a:cubicBezTo>
                    <a:cubicBezTo>
                      <a:pt x="296" y="247"/>
                      <a:pt x="297" y="243"/>
                      <a:pt x="298" y="244"/>
                    </a:cubicBezTo>
                    <a:cubicBezTo>
                      <a:pt x="299" y="244"/>
                      <a:pt x="300" y="246"/>
                      <a:pt x="303" y="247"/>
                    </a:cubicBezTo>
                    <a:cubicBezTo>
                      <a:pt x="305" y="248"/>
                      <a:pt x="308" y="247"/>
                      <a:pt x="309" y="246"/>
                    </a:cubicBezTo>
                    <a:cubicBezTo>
                      <a:pt x="311" y="246"/>
                      <a:pt x="313" y="245"/>
                      <a:pt x="314" y="247"/>
                    </a:cubicBezTo>
                    <a:cubicBezTo>
                      <a:pt x="316" y="249"/>
                      <a:pt x="317" y="251"/>
                      <a:pt x="318" y="252"/>
                    </a:cubicBezTo>
                    <a:cubicBezTo>
                      <a:pt x="319" y="252"/>
                      <a:pt x="320" y="252"/>
                      <a:pt x="320" y="253"/>
                    </a:cubicBezTo>
                    <a:cubicBezTo>
                      <a:pt x="321" y="254"/>
                      <a:pt x="321" y="256"/>
                      <a:pt x="324" y="256"/>
                    </a:cubicBezTo>
                    <a:cubicBezTo>
                      <a:pt x="326" y="256"/>
                      <a:pt x="329" y="255"/>
                      <a:pt x="329" y="256"/>
                    </a:cubicBezTo>
                    <a:cubicBezTo>
                      <a:pt x="329" y="256"/>
                      <a:pt x="330" y="259"/>
                      <a:pt x="332" y="259"/>
                    </a:cubicBezTo>
                    <a:cubicBezTo>
                      <a:pt x="334" y="259"/>
                      <a:pt x="336" y="258"/>
                      <a:pt x="337" y="257"/>
                    </a:cubicBezTo>
                    <a:cubicBezTo>
                      <a:pt x="338" y="256"/>
                      <a:pt x="343" y="255"/>
                      <a:pt x="344" y="254"/>
                    </a:cubicBezTo>
                    <a:cubicBezTo>
                      <a:pt x="346" y="252"/>
                      <a:pt x="349" y="251"/>
                      <a:pt x="351" y="250"/>
                    </a:cubicBezTo>
                    <a:cubicBezTo>
                      <a:pt x="353" y="249"/>
                      <a:pt x="357" y="246"/>
                      <a:pt x="359" y="247"/>
                    </a:cubicBezTo>
                    <a:cubicBezTo>
                      <a:pt x="361" y="247"/>
                      <a:pt x="364" y="248"/>
                      <a:pt x="366" y="248"/>
                    </a:cubicBezTo>
                    <a:cubicBezTo>
                      <a:pt x="368" y="249"/>
                      <a:pt x="368" y="251"/>
                      <a:pt x="369" y="251"/>
                    </a:cubicBezTo>
                    <a:cubicBezTo>
                      <a:pt x="370" y="252"/>
                      <a:pt x="371" y="253"/>
                      <a:pt x="373" y="253"/>
                    </a:cubicBezTo>
                    <a:cubicBezTo>
                      <a:pt x="375" y="253"/>
                      <a:pt x="375" y="252"/>
                      <a:pt x="377" y="253"/>
                    </a:cubicBezTo>
                    <a:cubicBezTo>
                      <a:pt x="379" y="254"/>
                      <a:pt x="382" y="256"/>
                      <a:pt x="383" y="254"/>
                    </a:cubicBezTo>
                    <a:cubicBezTo>
                      <a:pt x="384" y="253"/>
                      <a:pt x="387" y="252"/>
                      <a:pt x="387" y="250"/>
                    </a:cubicBezTo>
                    <a:cubicBezTo>
                      <a:pt x="386" y="249"/>
                      <a:pt x="384" y="246"/>
                      <a:pt x="384" y="244"/>
                    </a:cubicBezTo>
                    <a:cubicBezTo>
                      <a:pt x="385" y="243"/>
                      <a:pt x="390" y="238"/>
                      <a:pt x="391" y="238"/>
                    </a:cubicBezTo>
                    <a:cubicBezTo>
                      <a:pt x="392" y="238"/>
                      <a:pt x="394" y="239"/>
                      <a:pt x="396" y="240"/>
                    </a:cubicBezTo>
                    <a:cubicBezTo>
                      <a:pt x="397" y="240"/>
                      <a:pt x="399" y="240"/>
                      <a:pt x="401" y="240"/>
                    </a:cubicBezTo>
                    <a:cubicBezTo>
                      <a:pt x="403" y="241"/>
                      <a:pt x="405" y="242"/>
                      <a:pt x="407" y="243"/>
                    </a:cubicBezTo>
                    <a:cubicBezTo>
                      <a:pt x="408" y="243"/>
                      <a:pt x="409" y="243"/>
                      <a:pt x="409" y="245"/>
                    </a:cubicBezTo>
                    <a:cubicBezTo>
                      <a:pt x="409" y="246"/>
                      <a:pt x="410" y="249"/>
                      <a:pt x="412" y="250"/>
                    </a:cubicBezTo>
                    <a:cubicBezTo>
                      <a:pt x="414" y="251"/>
                      <a:pt x="417" y="252"/>
                      <a:pt x="418" y="252"/>
                    </a:cubicBezTo>
                    <a:cubicBezTo>
                      <a:pt x="420" y="252"/>
                      <a:pt x="424" y="249"/>
                      <a:pt x="427" y="250"/>
                    </a:cubicBezTo>
                    <a:cubicBezTo>
                      <a:pt x="430" y="250"/>
                      <a:pt x="432" y="251"/>
                      <a:pt x="433" y="251"/>
                    </a:cubicBezTo>
                    <a:cubicBezTo>
                      <a:pt x="434" y="251"/>
                      <a:pt x="436" y="253"/>
                      <a:pt x="438" y="253"/>
                    </a:cubicBezTo>
                    <a:cubicBezTo>
                      <a:pt x="439" y="253"/>
                      <a:pt x="440" y="254"/>
                      <a:pt x="441" y="255"/>
                    </a:cubicBezTo>
                    <a:cubicBezTo>
                      <a:pt x="442" y="256"/>
                      <a:pt x="446" y="258"/>
                      <a:pt x="448" y="258"/>
                    </a:cubicBezTo>
                    <a:cubicBezTo>
                      <a:pt x="450" y="258"/>
                      <a:pt x="453" y="259"/>
                      <a:pt x="455" y="259"/>
                    </a:cubicBezTo>
                    <a:cubicBezTo>
                      <a:pt x="456" y="259"/>
                      <a:pt x="465" y="257"/>
                      <a:pt x="467" y="256"/>
                    </a:cubicBezTo>
                    <a:cubicBezTo>
                      <a:pt x="470" y="255"/>
                      <a:pt x="473" y="252"/>
                      <a:pt x="475" y="252"/>
                    </a:cubicBezTo>
                    <a:cubicBezTo>
                      <a:pt x="476" y="251"/>
                      <a:pt x="479" y="252"/>
                      <a:pt x="481" y="253"/>
                    </a:cubicBezTo>
                    <a:cubicBezTo>
                      <a:pt x="484" y="254"/>
                      <a:pt x="485" y="251"/>
                      <a:pt x="487" y="252"/>
                    </a:cubicBezTo>
                    <a:cubicBezTo>
                      <a:pt x="488" y="253"/>
                      <a:pt x="494" y="256"/>
                      <a:pt x="495" y="256"/>
                    </a:cubicBezTo>
                    <a:cubicBezTo>
                      <a:pt x="495" y="256"/>
                      <a:pt x="500" y="254"/>
                      <a:pt x="501" y="253"/>
                    </a:cubicBezTo>
                    <a:cubicBezTo>
                      <a:pt x="503" y="253"/>
                      <a:pt x="505" y="252"/>
                      <a:pt x="504" y="250"/>
                    </a:cubicBezTo>
                    <a:cubicBezTo>
                      <a:pt x="503" y="249"/>
                      <a:pt x="506" y="245"/>
                      <a:pt x="507" y="244"/>
                    </a:cubicBezTo>
                    <a:cubicBezTo>
                      <a:pt x="507" y="242"/>
                      <a:pt x="510" y="240"/>
                      <a:pt x="511" y="239"/>
                    </a:cubicBezTo>
                    <a:cubicBezTo>
                      <a:pt x="512" y="238"/>
                      <a:pt x="512" y="235"/>
                      <a:pt x="510" y="234"/>
                    </a:cubicBezTo>
                    <a:cubicBezTo>
                      <a:pt x="509" y="234"/>
                      <a:pt x="508" y="233"/>
                      <a:pt x="508" y="233"/>
                    </a:cubicBezTo>
                    <a:cubicBezTo>
                      <a:pt x="508" y="232"/>
                      <a:pt x="512" y="229"/>
                      <a:pt x="516" y="228"/>
                    </a:cubicBezTo>
                    <a:cubicBezTo>
                      <a:pt x="521" y="227"/>
                      <a:pt x="524" y="226"/>
                      <a:pt x="527" y="227"/>
                    </a:cubicBezTo>
                    <a:cubicBezTo>
                      <a:pt x="529" y="228"/>
                      <a:pt x="532" y="229"/>
                      <a:pt x="533" y="229"/>
                    </a:cubicBezTo>
                    <a:cubicBezTo>
                      <a:pt x="535" y="229"/>
                      <a:pt x="539" y="231"/>
                      <a:pt x="541" y="233"/>
                    </a:cubicBezTo>
                    <a:cubicBezTo>
                      <a:pt x="542" y="236"/>
                      <a:pt x="547" y="245"/>
                      <a:pt x="548" y="247"/>
                    </a:cubicBezTo>
                    <a:cubicBezTo>
                      <a:pt x="549" y="249"/>
                      <a:pt x="549" y="253"/>
                      <a:pt x="549" y="254"/>
                    </a:cubicBezTo>
                    <a:cubicBezTo>
                      <a:pt x="550" y="255"/>
                      <a:pt x="552" y="256"/>
                      <a:pt x="554" y="256"/>
                    </a:cubicBezTo>
                    <a:cubicBezTo>
                      <a:pt x="555" y="256"/>
                      <a:pt x="558" y="257"/>
                      <a:pt x="560" y="258"/>
                    </a:cubicBezTo>
                    <a:cubicBezTo>
                      <a:pt x="561" y="259"/>
                      <a:pt x="563" y="260"/>
                      <a:pt x="565" y="261"/>
                    </a:cubicBezTo>
                    <a:cubicBezTo>
                      <a:pt x="566" y="262"/>
                      <a:pt x="565" y="263"/>
                      <a:pt x="566" y="264"/>
                    </a:cubicBezTo>
                    <a:cubicBezTo>
                      <a:pt x="567" y="266"/>
                      <a:pt x="567" y="269"/>
                      <a:pt x="569" y="269"/>
                    </a:cubicBezTo>
                    <a:cubicBezTo>
                      <a:pt x="571" y="269"/>
                      <a:pt x="577" y="270"/>
                      <a:pt x="578" y="269"/>
                    </a:cubicBezTo>
                    <a:cubicBezTo>
                      <a:pt x="579" y="268"/>
                      <a:pt x="579" y="267"/>
                      <a:pt x="581" y="267"/>
                    </a:cubicBezTo>
                    <a:cubicBezTo>
                      <a:pt x="582" y="267"/>
                      <a:pt x="584" y="266"/>
                      <a:pt x="586" y="266"/>
                    </a:cubicBezTo>
                    <a:cubicBezTo>
                      <a:pt x="587" y="266"/>
                      <a:pt x="589" y="266"/>
                      <a:pt x="589" y="267"/>
                    </a:cubicBezTo>
                    <a:cubicBezTo>
                      <a:pt x="589" y="268"/>
                      <a:pt x="590" y="270"/>
                      <a:pt x="590" y="270"/>
                    </a:cubicBezTo>
                    <a:cubicBezTo>
                      <a:pt x="589" y="271"/>
                      <a:pt x="588" y="272"/>
                      <a:pt x="587" y="273"/>
                    </a:cubicBezTo>
                    <a:cubicBezTo>
                      <a:pt x="586" y="274"/>
                      <a:pt x="585" y="278"/>
                      <a:pt x="584" y="280"/>
                    </a:cubicBezTo>
                    <a:cubicBezTo>
                      <a:pt x="583" y="282"/>
                      <a:pt x="581" y="285"/>
                      <a:pt x="581" y="286"/>
                    </a:cubicBezTo>
                    <a:cubicBezTo>
                      <a:pt x="580" y="287"/>
                      <a:pt x="579" y="289"/>
                      <a:pt x="578" y="288"/>
                    </a:cubicBezTo>
                    <a:cubicBezTo>
                      <a:pt x="577" y="287"/>
                      <a:pt x="574" y="286"/>
                      <a:pt x="574" y="287"/>
                    </a:cubicBezTo>
                    <a:cubicBezTo>
                      <a:pt x="573" y="287"/>
                      <a:pt x="570" y="290"/>
                      <a:pt x="569" y="290"/>
                    </a:cubicBezTo>
                    <a:cubicBezTo>
                      <a:pt x="568" y="289"/>
                      <a:pt x="568" y="290"/>
                      <a:pt x="569" y="292"/>
                    </a:cubicBezTo>
                    <a:cubicBezTo>
                      <a:pt x="570" y="295"/>
                      <a:pt x="571" y="296"/>
                      <a:pt x="570" y="298"/>
                    </a:cubicBezTo>
                    <a:cubicBezTo>
                      <a:pt x="569" y="299"/>
                      <a:pt x="570" y="301"/>
                      <a:pt x="569" y="302"/>
                    </a:cubicBezTo>
                    <a:cubicBezTo>
                      <a:pt x="568" y="303"/>
                      <a:pt x="566" y="303"/>
                      <a:pt x="566" y="305"/>
                    </a:cubicBezTo>
                    <a:cubicBezTo>
                      <a:pt x="566" y="305"/>
                      <a:pt x="566" y="305"/>
                      <a:pt x="566" y="305"/>
                    </a:cubicBezTo>
                    <a:cubicBezTo>
                      <a:pt x="568" y="304"/>
                      <a:pt x="569" y="305"/>
                      <a:pt x="570" y="304"/>
                    </a:cubicBezTo>
                    <a:cubicBezTo>
                      <a:pt x="572" y="303"/>
                      <a:pt x="572" y="302"/>
                      <a:pt x="573" y="302"/>
                    </a:cubicBezTo>
                    <a:cubicBezTo>
                      <a:pt x="575" y="301"/>
                      <a:pt x="575" y="302"/>
                      <a:pt x="577" y="303"/>
                    </a:cubicBezTo>
                    <a:cubicBezTo>
                      <a:pt x="579" y="303"/>
                      <a:pt x="580" y="305"/>
                      <a:pt x="583" y="303"/>
                    </a:cubicBezTo>
                    <a:cubicBezTo>
                      <a:pt x="586" y="302"/>
                      <a:pt x="589" y="300"/>
                      <a:pt x="592" y="297"/>
                    </a:cubicBezTo>
                    <a:cubicBezTo>
                      <a:pt x="596" y="293"/>
                      <a:pt x="598" y="290"/>
                      <a:pt x="600" y="289"/>
                    </a:cubicBezTo>
                    <a:cubicBezTo>
                      <a:pt x="601" y="287"/>
                      <a:pt x="604" y="284"/>
                      <a:pt x="608" y="279"/>
                    </a:cubicBezTo>
                    <a:cubicBezTo>
                      <a:pt x="612" y="273"/>
                      <a:pt x="615" y="268"/>
                      <a:pt x="617" y="267"/>
                    </a:cubicBezTo>
                    <a:cubicBezTo>
                      <a:pt x="619" y="265"/>
                      <a:pt x="621" y="260"/>
                      <a:pt x="621" y="257"/>
                    </a:cubicBezTo>
                    <a:cubicBezTo>
                      <a:pt x="622" y="255"/>
                      <a:pt x="621" y="248"/>
                      <a:pt x="621" y="247"/>
                    </a:cubicBezTo>
                    <a:cubicBezTo>
                      <a:pt x="622" y="245"/>
                      <a:pt x="626" y="240"/>
                      <a:pt x="626" y="237"/>
                    </a:cubicBezTo>
                    <a:cubicBezTo>
                      <a:pt x="626" y="235"/>
                      <a:pt x="627" y="234"/>
                      <a:pt x="626" y="233"/>
                    </a:cubicBezTo>
                    <a:cubicBezTo>
                      <a:pt x="625" y="232"/>
                      <a:pt x="624" y="231"/>
                      <a:pt x="624" y="231"/>
                    </a:cubicBezTo>
                    <a:cubicBezTo>
                      <a:pt x="624" y="230"/>
                      <a:pt x="626" y="232"/>
                      <a:pt x="626" y="230"/>
                    </a:cubicBezTo>
                    <a:cubicBezTo>
                      <a:pt x="626" y="229"/>
                      <a:pt x="626" y="229"/>
                      <a:pt x="625" y="228"/>
                    </a:cubicBezTo>
                    <a:cubicBezTo>
                      <a:pt x="624" y="227"/>
                      <a:pt x="622" y="226"/>
                      <a:pt x="621" y="225"/>
                    </a:cubicBezTo>
                    <a:cubicBezTo>
                      <a:pt x="619" y="223"/>
                      <a:pt x="620" y="223"/>
                      <a:pt x="617" y="223"/>
                    </a:cubicBezTo>
                    <a:cubicBezTo>
                      <a:pt x="614" y="222"/>
                      <a:pt x="613" y="221"/>
                      <a:pt x="612" y="221"/>
                    </a:cubicBezTo>
                    <a:cubicBezTo>
                      <a:pt x="612" y="222"/>
                      <a:pt x="613" y="224"/>
                      <a:pt x="612" y="224"/>
                    </a:cubicBezTo>
                    <a:cubicBezTo>
                      <a:pt x="610" y="224"/>
                      <a:pt x="610" y="224"/>
                      <a:pt x="610" y="225"/>
                    </a:cubicBezTo>
                    <a:cubicBezTo>
                      <a:pt x="609" y="226"/>
                      <a:pt x="607" y="227"/>
                      <a:pt x="606" y="227"/>
                    </a:cubicBezTo>
                    <a:cubicBezTo>
                      <a:pt x="605" y="226"/>
                      <a:pt x="606" y="225"/>
                      <a:pt x="606" y="225"/>
                    </a:cubicBezTo>
                    <a:cubicBezTo>
                      <a:pt x="606" y="224"/>
                      <a:pt x="605" y="225"/>
                      <a:pt x="605" y="223"/>
                    </a:cubicBezTo>
                    <a:cubicBezTo>
                      <a:pt x="605" y="222"/>
                      <a:pt x="607" y="222"/>
                      <a:pt x="606" y="221"/>
                    </a:cubicBezTo>
                    <a:cubicBezTo>
                      <a:pt x="606" y="220"/>
                      <a:pt x="606" y="221"/>
                      <a:pt x="605" y="221"/>
                    </a:cubicBezTo>
                    <a:cubicBezTo>
                      <a:pt x="604" y="221"/>
                      <a:pt x="603" y="222"/>
                      <a:pt x="603" y="222"/>
                    </a:cubicBezTo>
                    <a:cubicBezTo>
                      <a:pt x="602" y="223"/>
                      <a:pt x="604" y="224"/>
                      <a:pt x="602" y="224"/>
                    </a:cubicBezTo>
                    <a:cubicBezTo>
                      <a:pt x="601" y="225"/>
                      <a:pt x="601" y="225"/>
                      <a:pt x="601" y="224"/>
                    </a:cubicBezTo>
                    <a:cubicBezTo>
                      <a:pt x="600" y="223"/>
                      <a:pt x="602" y="219"/>
                      <a:pt x="601" y="219"/>
                    </a:cubicBezTo>
                    <a:cubicBezTo>
                      <a:pt x="601" y="219"/>
                      <a:pt x="601" y="219"/>
                      <a:pt x="601" y="219"/>
                    </a:cubicBezTo>
                    <a:cubicBezTo>
                      <a:pt x="601" y="219"/>
                      <a:pt x="601" y="219"/>
                      <a:pt x="599" y="219"/>
                    </a:cubicBezTo>
                    <a:cubicBezTo>
                      <a:pt x="596" y="219"/>
                      <a:pt x="596" y="219"/>
                      <a:pt x="594" y="218"/>
                    </a:cubicBezTo>
                    <a:cubicBezTo>
                      <a:pt x="593" y="217"/>
                      <a:pt x="592" y="217"/>
                      <a:pt x="593" y="216"/>
                    </a:cubicBezTo>
                    <a:cubicBezTo>
                      <a:pt x="595" y="215"/>
                      <a:pt x="598" y="214"/>
                      <a:pt x="599" y="212"/>
                    </a:cubicBezTo>
                    <a:cubicBezTo>
                      <a:pt x="601" y="210"/>
                      <a:pt x="607" y="207"/>
                      <a:pt x="608" y="204"/>
                    </a:cubicBezTo>
                    <a:cubicBezTo>
                      <a:pt x="609" y="202"/>
                      <a:pt x="614" y="199"/>
                      <a:pt x="618" y="196"/>
                    </a:cubicBezTo>
                    <a:cubicBezTo>
                      <a:pt x="621" y="194"/>
                      <a:pt x="620" y="194"/>
                      <a:pt x="622" y="191"/>
                    </a:cubicBezTo>
                    <a:cubicBezTo>
                      <a:pt x="624" y="189"/>
                      <a:pt x="628" y="188"/>
                      <a:pt x="629" y="186"/>
                    </a:cubicBezTo>
                    <a:cubicBezTo>
                      <a:pt x="631" y="184"/>
                      <a:pt x="633" y="182"/>
                      <a:pt x="635" y="181"/>
                    </a:cubicBezTo>
                    <a:cubicBezTo>
                      <a:pt x="637" y="181"/>
                      <a:pt x="640" y="180"/>
                      <a:pt x="644" y="180"/>
                    </a:cubicBezTo>
                    <a:cubicBezTo>
                      <a:pt x="648" y="180"/>
                      <a:pt x="651" y="180"/>
                      <a:pt x="651" y="181"/>
                    </a:cubicBezTo>
                    <a:cubicBezTo>
                      <a:pt x="652" y="182"/>
                      <a:pt x="652" y="183"/>
                      <a:pt x="653" y="182"/>
                    </a:cubicBezTo>
                    <a:cubicBezTo>
                      <a:pt x="655" y="181"/>
                      <a:pt x="657" y="181"/>
                      <a:pt x="658" y="181"/>
                    </a:cubicBezTo>
                    <a:cubicBezTo>
                      <a:pt x="659" y="181"/>
                      <a:pt x="660" y="182"/>
                      <a:pt x="660" y="182"/>
                    </a:cubicBezTo>
                    <a:cubicBezTo>
                      <a:pt x="661" y="182"/>
                      <a:pt x="663" y="181"/>
                      <a:pt x="664" y="181"/>
                    </a:cubicBezTo>
                    <a:cubicBezTo>
                      <a:pt x="665" y="181"/>
                      <a:pt x="665" y="182"/>
                      <a:pt x="666" y="182"/>
                    </a:cubicBezTo>
                    <a:cubicBezTo>
                      <a:pt x="668" y="182"/>
                      <a:pt x="668" y="182"/>
                      <a:pt x="668" y="181"/>
                    </a:cubicBezTo>
                    <a:cubicBezTo>
                      <a:pt x="668" y="180"/>
                      <a:pt x="669" y="179"/>
                      <a:pt x="670" y="179"/>
                    </a:cubicBezTo>
                    <a:cubicBezTo>
                      <a:pt x="672" y="178"/>
                      <a:pt x="676" y="178"/>
                      <a:pt x="677" y="179"/>
                    </a:cubicBezTo>
                    <a:cubicBezTo>
                      <a:pt x="678" y="180"/>
                      <a:pt x="679" y="181"/>
                      <a:pt x="680" y="180"/>
                    </a:cubicBezTo>
                    <a:cubicBezTo>
                      <a:pt x="681" y="180"/>
                      <a:pt x="683" y="180"/>
                      <a:pt x="684" y="181"/>
                    </a:cubicBezTo>
                    <a:cubicBezTo>
                      <a:pt x="685" y="182"/>
                      <a:pt x="686" y="183"/>
                      <a:pt x="685" y="183"/>
                    </a:cubicBezTo>
                    <a:cubicBezTo>
                      <a:pt x="684" y="183"/>
                      <a:pt x="683" y="183"/>
                      <a:pt x="682" y="183"/>
                    </a:cubicBezTo>
                    <a:cubicBezTo>
                      <a:pt x="682" y="184"/>
                      <a:pt x="681" y="185"/>
                      <a:pt x="683" y="185"/>
                    </a:cubicBezTo>
                    <a:cubicBezTo>
                      <a:pt x="686" y="185"/>
                      <a:pt x="687" y="184"/>
                      <a:pt x="688" y="184"/>
                    </a:cubicBezTo>
                    <a:cubicBezTo>
                      <a:pt x="689" y="184"/>
                      <a:pt x="689" y="185"/>
                      <a:pt x="691" y="184"/>
                    </a:cubicBezTo>
                    <a:cubicBezTo>
                      <a:pt x="692" y="184"/>
                      <a:pt x="692" y="183"/>
                      <a:pt x="694" y="183"/>
                    </a:cubicBezTo>
                    <a:cubicBezTo>
                      <a:pt x="695" y="183"/>
                      <a:pt x="696" y="184"/>
                      <a:pt x="697" y="184"/>
                    </a:cubicBezTo>
                    <a:cubicBezTo>
                      <a:pt x="699" y="184"/>
                      <a:pt x="703" y="183"/>
                      <a:pt x="703" y="182"/>
                    </a:cubicBezTo>
                    <a:cubicBezTo>
                      <a:pt x="704" y="182"/>
                      <a:pt x="704" y="181"/>
                      <a:pt x="702" y="181"/>
                    </a:cubicBezTo>
                    <a:cubicBezTo>
                      <a:pt x="700" y="180"/>
                      <a:pt x="698" y="181"/>
                      <a:pt x="699" y="180"/>
                    </a:cubicBezTo>
                    <a:cubicBezTo>
                      <a:pt x="699" y="178"/>
                      <a:pt x="699" y="177"/>
                      <a:pt x="700" y="175"/>
                    </a:cubicBezTo>
                    <a:cubicBezTo>
                      <a:pt x="702" y="174"/>
                      <a:pt x="701" y="173"/>
                      <a:pt x="703" y="172"/>
                    </a:cubicBezTo>
                    <a:cubicBezTo>
                      <a:pt x="705" y="172"/>
                      <a:pt x="707" y="169"/>
                      <a:pt x="708" y="168"/>
                    </a:cubicBezTo>
                    <a:cubicBezTo>
                      <a:pt x="710" y="167"/>
                      <a:pt x="711" y="167"/>
                      <a:pt x="712" y="165"/>
                    </a:cubicBezTo>
                    <a:cubicBezTo>
                      <a:pt x="713" y="163"/>
                      <a:pt x="713" y="163"/>
                      <a:pt x="715" y="162"/>
                    </a:cubicBezTo>
                    <a:cubicBezTo>
                      <a:pt x="717" y="161"/>
                      <a:pt x="718" y="161"/>
                      <a:pt x="720" y="161"/>
                    </a:cubicBezTo>
                    <a:cubicBezTo>
                      <a:pt x="722" y="161"/>
                      <a:pt x="725" y="159"/>
                      <a:pt x="726" y="160"/>
                    </a:cubicBezTo>
                    <a:cubicBezTo>
                      <a:pt x="728" y="162"/>
                      <a:pt x="728" y="162"/>
                      <a:pt x="728" y="162"/>
                    </a:cubicBezTo>
                    <a:cubicBezTo>
                      <a:pt x="729" y="162"/>
                      <a:pt x="731" y="160"/>
                      <a:pt x="732" y="160"/>
                    </a:cubicBezTo>
                    <a:cubicBezTo>
                      <a:pt x="732" y="160"/>
                      <a:pt x="733" y="161"/>
                      <a:pt x="732" y="162"/>
                    </a:cubicBezTo>
                    <a:cubicBezTo>
                      <a:pt x="732" y="163"/>
                      <a:pt x="730" y="164"/>
                      <a:pt x="730" y="166"/>
                    </a:cubicBezTo>
                    <a:cubicBezTo>
                      <a:pt x="730" y="167"/>
                      <a:pt x="729" y="167"/>
                      <a:pt x="730" y="167"/>
                    </a:cubicBezTo>
                    <a:cubicBezTo>
                      <a:pt x="732" y="167"/>
                      <a:pt x="734" y="167"/>
                      <a:pt x="733" y="168"/>
                    </a:cubicBezTo>
                    <a:cubicBezTo>
                      <a:pt x="733" y="168"/>
                      <a:pt x="731" y="170"/>
                      <a:pt x="732" y="170"/>
                    </a:cubicBezTo>
                    <a:cubicBezTo>
                      <a:pt x="733" y="170"/>
                      <a:pt x="733" y="170"/>
                      <a:pt x="736" y="168"/>
                    </a:cubicBezTo>
                    <a:cubicBezTo>
                      <a:pt x="738" y="166"/>
                      <a:pt x="742" y="162"/>
                      <a:pt x="744" y="162"/>
                    </a:cubicBezTo>
                    <a:cubicBezTo>
                      <a:pt x="745" y="162"/>
                      <a:pt x="747" y="163"/>
                      <a:pt x="747" y="162"/>
                    </a:cubicBezTo>
                    <a:cubicBezTo>
                      <a:pt x="748" y="161"/>
                      <a:pt x="747" y="160"/>
                      <a:pt x="747" y="160"/>
                    </a:cubicBezTo>
                    <a:cubicBezTo>
                      <a:pt x="748" y="159"/>
                      <a:pt x="747" y="158"/>
                      <a:pt x="748" y="156"/>
                    </a:cubicBezTo>
                    <a:cubicBezTo>
                      <a:pt x="750" y="155"/>
                      <a:pt x="748" y="155"/>
                      <a:pt x="751" y="154"/>
                    </a:cubicBezTo>
                    <a:cubicBezTo>
                      <a:pt x="753" y="154"/>
                      <a:pt x="754" y="153"/>
                      <a:pt x="755" y="153"/>
                    </a:cubicBezTo>
                    <a:cubicBezTo>
                      <a:pt x="756" y="154"/>
                      <a:pt x="757" y="155"/>
                      <a:pt x="759" y="155"/>
                    </a:cubicBezTo>
                    <a:cubicBezTo>
                      <a:pt x="761" y="155"/>
                      <a:pt x="760" y="155"/>
                      <a:pt x="757" y="155"/>
                    </a:cubicBezTo>
                    <a:cubicBezTo>
                      <a:pt x="754" y="156"/>
                      <a:pt x="753" y="157"/>
                      <a:pt x="753" y="158"/>
                    </a:cubicBezTo>
                    <a:cubicBezTo>
                      <a:pt x="753" y="160"/>
                      <a:pt x="753" y="162"/>
                      <a:pt x="753" y="162"/>
                    </a:cubicBezTo>
                    <a:cubicBezTo>
                      <a:pt x="752" y="162"/>
                      <a:pt x="752" y="163"/>
                      <a:pt x="752" y="164"/>
                    </a:cubicBezTo>
                    <a:cubicBezTo>
                      <a:pt x="752" y="165"/>
                      <a:pt x="753" y="164"/>
                      <a:pt x="752" y="165"/>
                    </a:cubicBezTo>
                    <a:cubicBezTo>
                      <a:pt x="752" y="166"/>
                      <a:pt x="750" y="167"/>
                      <a:pt x="750" y="168"/>
                    </a:cubicBezTo>
                    <a:cubicBezTo>
                      <a:pt x="751" y="168"/>
                      <a:pt x="752" y="168"/>
                      <a:pt x="748" y="169"/>
                    </a:cubicBezTo>
                    <a:cubicBezTo>
                      <a:pt x="745" y="170"/>
                      <a:pt x="743" y="172"/>
                      <a:pt x="742" y="173"/>
                    </a:cubicBezTo>
                    <a:cubicBezTo>
                      <a:pt x="741" y="173"/>
                      <a:pt x="741" y="174"/>
                      <a:pt x="740" y="175"/>
                    </a:cubicBezTo>
                    <a:cubicBezTo>
                      <a:pt x="738" y="176"/>
                      <a:pt x="737" y="178"/>
                      <a:pt x="736" y="179"/>
                    </a:cubicBezTo>
                    <a:cubicBezTo>
                      <a:pt x="734" y="180"/>
                      <a:pt x="735" y="178"/>
                      <a:pt x="733" y="180"/>
                    </a:cubicBezTo>
                    <a:cubicBezTo>
                      <a:pt x="731" y="182"/>
                      <a:pt x="731" y="182"/>
                      <a:pt x="730" y="183"/>
                    </a:cubicBezTo>
                    <a:cubicBezTo>
                      <a:pt x="728" y="185"/>
                      <a:pt x="727" y="187"/>
                      <a:pt x="724" y="190"/>
                    </a:cubicBezTo>
                    <a:cubicBezTo>
                      <a:pt x="721" y="192"/>
                      <a:pt x="720" y="193"/>
                      <a:pt x="718" y="193"/>
                    </a:cubicBezTo>
                    <a:cubicBezTo>
                      <a:pt x="716" y="193"/>
                      <a:pt x="716" y="194"/>
                      <a:pt x="715" y="194"/>
                    </a:cubicBezTo>
                    <a:cubicBezTo>
                      <a:pt x="714" y="194"/>
                      <a:pt x="713" y="193"/>
                      <a:pt x="713" y="194"/>
                    </a:cubicBezTo>
                    <a:cubicBezTo>
                      <a:pt x="712" y="195"/>
                      <a:pt x="713" y="198"/>
                      <a:pt x="712" y="200"/>
                    </a:cubicBezTo>
                    <a:cubicBezTo>
                      <a:pt x="711" y="201"/>
                      <a:pt x="708" y="203"/>
                      <a:pt x="707" y="204"/>
                    </a:cubicBezTo>
                    <a:cubicBezTo>
                      <a:pt x="706" y="206"/>
                      <a:pt x="705" y="212"/>
                      <a:pt x="706" y="216"/>
                    </a:cubicBezTo>
                    <a:cubicBezTo>
                      <a:pt x="707" y="220"/>
                      <a:pt x="708" y="229"/>
                      <a:pt x="708" y="231"/>
                    </a:cubicBezTo>
                    <a:cubicBezTo>
                      <a:pt x="709" y="234"/>
                      <a:pt x="710" y="235"/>
                      <a:pt x="711" y="237"/>
                    </a:cubicBezTo>
                    <a:cubicBezTo>
                      <a:pt x="711" y="238"/>
                      <a:pt x="711" y="242"/>
                      <a:pt x="711" y="243"/>
                    </a:cubicBezTo>
                    <a:cubicBezTo>
                      <a:pt x="711" y="244"/>
                      <a:pt x="712" y="243"/>
                      <a:pt x="712" y="244"/>
                    </a:cubicBezTo>
                    <a:cubicBezTo>
                      <a:pt x="712" y="246"/>
                      <a:pt x="711" y="248"/>
                      <a:pt x="712" y="247"/>
                    </a:cubicBezTo>
                    <a:cubicBezTo>
                      <a:pt x="713" y="246"/>
                      <a:pt x="717" y="242"/>
                      <a:pt x="719" y="240"/>
                    </a:cubicBezTo>
                    <a:cubicBezTo>
                      <a:pt x="721" y="239"/>
                      <a:pt x="721" y="237"/>
                      <a:pt x="722" y="235"/>
                    </a:cubicBezTo>
                    <a:cubicBezTo>
                      <a:pt x="723" y="233"/>
                      <a:pt x="722" y="232"/>
                      <a:pt x="724" y="231"/>
                    </a:cubicBezTo>
                    <a:cubicBezTo>
                      <a:pt x="726" y="230"/>
                      <a:pt x="728" y="229"/>
                      <a:pt x="729" y="230"/>
                    </a:cubicBezTo>
                    <a:cubicBezTo>
                      <a:pt x="730" y="230"/>
                      <a:pt x="730" y="231"/>
                      <a:pt x="730" y="230"/>
                    </a:cubicBezTo>
                    <a:cubicBezTo>
                      <a:pt x="730" y="229"/>
                      <a:pt x="728" y="226"/>
                      <a:pt x="730" y="223"/>
                    </a:cubicBezTo>
                    <a:cubicBezTo>
                      <a:pt x="732" y="220"/>
                      <a:pt x="733" y="219"/>
                      <a:pt x="735" y="219"/>
                    </a:cubicBezTo>
                    <a:cubicBezTo>
                      <a:pt x="738" y="219"/>
                      <a:pt x="739" y="220"/>
                      <a:pt x="741" y="219"/>
                    </a:cubicBezTo>
                    <a:cubicBezTo>
                      <a:pt x="742" y="218"/>
                      <a:pt x="744" y="219"/>
                      <a:pt x="742" y="217"/>
                    </a:cubicBezTo>
                    <a:cubicBezTo>
                      <a:pt x="741" y="215"/>
                      <a:pt x="740" y="214"/>
                      <a:pt x="740" y="213"/>
                    </a:cubicBezTo>
                    <a:cubicBezTo>
                      <a:pt x="740" y="211"/>
                      <a:pt x="742" y="209"/>
                      <a:pt x="743" y="208"/>
                    </a:cubicBezTo>
                    <a:cubicBezTo>
                      <a:pt x="744" y="207"/>
                      <a:pt x="744" y="206"/>
                      <a:pt x="745" y="207"/>
                    </a:cubicBezTo>
                    <a:cubicBezTo>
                      <a:pt x="746" y="208"/>
                      <a:pt x="747" y="208"/>
                      <a:pt x="748" y="208"/>
                    </a:cubicBezTo>
                    <a:cubicBezTo>
                      <a:pt x="748" y="207"/>
                      <a:pt x="749" y="206"/>
                      <a:pt x="749" y="205"/>
                    </a:cubicBezTo>
                    <a:cubicBezTo>
                      <a:pt x="748" y="203"/>
                      <a:pt x="747" y="203"/>
                      <a:pt x="746" y="202"/>
                    </a:cubicBezTo>
                    <a:cubicBezTo>
                      <a:pt x="745" y="201"/>
                      <a:pt x="745" y="198"/>
                      <a:pt x="746" y="197"/>
                    </a:cubicBezTo>
                    <a:cubicBezTo>
                      <a:pt x="748" y="196"/>
                      <a:pt x="749" y="195"/>
                      <a:pt x="748" y="195"/>
                    </a:cubicBezTo>
                    <a:cubicBezTo>
                      <a:pt x="748" y="194"/>
                      <a:pt x="746" y="192"/>
                      <a:pt x="745" y="192"/>
                    </a:cubicBezTo>
                    <a:cubicBezTo>
                      <a:pt x="745" y="193"/>
                      <a:pt x="745" y="194"/>
                      <a:pt x="744" y="194"/>
                    </a:cubicBezTo>
                    <a:cubicBezTo>
                      <a:pt x="743" y="194"/>
                      <a:pt x="742" y="193"/>
                      <a:pt x="742" y="192"/>
                    </a:cubicBezTo>
                    <a:cubicBezTo>
                      <a:pt x="742" y="191"/>
                      <a:pt x="743" y="188"/>
                      <a:pt x="745" y="187"/>
                    </a:cubicBezTo>
                    <a:cubicBezTo>
                      <a:pt x="746" y="185"/>
                      <a:pt x="747" y="185"/>
                      <a:pt x="748" y="183"/>
                    </a:cubicBezTo>
                    <a:cubicBezTo>
                      <a:pt x="748" y="181"/>
                      <a:pt x="749" y="179"/>
                      <a:pt x="750" y="178"/>
                    </a:cubicBezTo>
                    <a:cubicBezTo>
                      <a:pt x="751" y="177"/>
                      <a:pt x="752" y="175"/>
                      <a:pt x="753" y="176"/>
                    </a:cubicBezTo>
                    <a:cubicBezTo>
                      <a:pt x="753" y="177"/>
                      <a:pt x="754" y="177"/>
                      <a:pt x="754" y="176"/>
                    </a:cubicBezTo>
                    <a:cubicBezTo>
                      <a:pt x="755" y="176"/>
                      <a:pt x="755" y="174"/>
                      <a:pt x="756" y="175"/>
                    </a:cubicBezTo>
                    <a:cubicBezTo>
                      <a:pt x="758" y="177"/>
                      <a:pt x="758" y="177"/>
                      <a:pt x="758" y="177"/>
                    </a:cubicBezTo>
                    <a:cubicBezTo>
                      <a:pt x="759" y="176"/>
                      <a:pt x="761" y="174"/>
                      <a:pt x="763" y="173"/>
                    </a:cubicBezTo>
                    <a:cubicBezTo>
                      <a:pt x="764" y="172"/>
                      <a:pt x="766" y="172"/>
                      <a:pt x="766" y="173"/>
                    </a:cubicBezTo>
                    <a:cubicBezTo>
                      <a:pt x="765" y="174"/>
                      <a:pt x="764" y="178"/>
                      <a:pt x="765" y="177"/>
                    </a:cubicBezTo>
                    <a:cubicBezTo>
                      <a:pt x="766" y="177"/>
                      <a:pt x="770" y="174"/>
                      <a:pt x="771" y="173"/>
                    </a:cubicBezTo>
                    <a:cubicBezTo>
                      <a:pt x="772" y="173"/>
                      <a:pt x="775" y="171"/>
                      <a:pt x="777" y="171"/>
                    </a:cubicBezTo>
                    <a:cubicBezTo>
                      <a:pt x="778" y="171"/>
                      <a:pt x="782" y="171"/>
                      <a:pt x="783" y="172"/>
                    </a:cubicBezTo>
                    <a:cubicBezTo>
                      <a:pt x="784" y="172"/>
                      <a:pt x="787" y="176"/>
                      <a:pt x="788" y="176"/>
                    </a:cubicBezTo>
                    <a:cubicBezTo>
                      <a:pt x="789" y="176"/>
                      <a:pt x="788" y="175"/>
                      <a:pt x="789" y="174"/>
                    </a:cubicBezTo>
                    <a:cubicBezTo>
                      <a:pt x="790" y="173"/>
                      <a:pt x="794" y="171"/>
                      <a:pt x="796" y="169"/>
                    </a:cubicBezTo>
                    <a:cubicBezTo>
                      <a:pt x="798" y="167"/>
                      <a:pt x="802" y="165"/>
                      <a:pt x="804" y="164"/>
                    </a:cubicBezTo>
                    <a:cubicBezTo>
                      <a:pt x="806" y="163"/>
                      <a:pt x="817" y="159"/>
                      <a:pt x="820" y="157"/>
                    </a:cubicBezTo>
                    <a:cubicBezTo>
                      <a:pt x="823" y="156"/>
                      <a:pt x="826" y="154"/>
                      <a:pt x="826" y="153"/>
                    </a:cubicBezTo>
                    <a:cubicBezTo>
                      <a:pt x="825" y="153"/>
                      <a:pt x="826" y="153"/>
                      <a:pt x="827" y="153"/>
                    </a:cubicBezTo>
                    <a:cubicBezTo>
                      <a:pt x="827" y="153"/>
                      <a:pt x="828" y="155"/>
                      <a:pt x="829" y="155"/>
                    </a:cubicBezTo>
                    <a:cubicBezTo>
                      <a:pt x="830" y="155"/>
                      <a:pt x="833" y="155"/>
                      <a:pt x="835" y="156"/>
                    </a:cubicBezTo>
                    <a:cubicBezTo>
                      <a:pt x="836" y="157"/>
                      <a:pt x="837" y="157"/>
                      <a:pt x="837" y="156"/>
                    </a:cubicBezTo>
                    <a:cubicBezTo>
                      <a:pt x="838" y="156"/>
                      <a:pt x="840" y="153"/>
                      <a:pt x="840" y="153"/>
                    </a:cubicBezTo>
                    <a:cubicBezTo>
                      <a:pt x="839" y="152"/>
                      <a:pt x="839" y="151"/>
                      <a:pt x="838" y="150"/>
                    </a:cubicBezTo>
                    <a:cubicBezTo>
                      <a:pt x="838" y="149"/>
                      <a:pt x="837" y="147"/>
                      <a:pt x="835" y="147"/>
                    </a:cubicBezTo>
                    <a:cubicBezTo>
                      <a:pt x="834" y="146"/>
                      <a:pt x="835" y="146"/>
                      <a:pt x="835" y="145"/>
                    </a:cubicBezTo>
                    <a:cubicBezTo>
                      <a:pt x="835" y="144"/>
                      <a:pt x="834" y="141"/>
                      <a:pt x="833" y="140"/>
                    </a:cubicBezTo>
                    <a:cubicBezTo>
                      <a:pt x="833" y="139"/>
                      <a:pt x="833" y="141"/>
                      <a:pt x="831" y="140"/>
                    </a:cubicBezTo>
                    <a:cubicBezTo>
                      <a:pt x="830" y="139"/>
                      <a:pt x="828" y="138"/>
                      <a:pt x="828" y="137"/>
                    </a:cubicBezTo>
                    <a:cubicBezTo>
                      <a:pt x="828" y="136"/>
                      <a:pt x="828" y="136"/>
                      <a:pt x="827" y="136"/>
                    </a:cubicBezTo>
                    <a:cubicBezTo>
                      <a:pt x="826" y="136"/>
                      <a:pt x="826" y="136"/>
                      <a:pt x="825" y="136"/>
                    </a:cubicBezTo>
                    <a:cubicBezTo>
                      <a:pt x="824" y="136"/>
                      <a:pt x="823" y="137"/>
                      <a:pt x="822" y="136"/>
                    </a:cubicBezTo>
                    <a:cubicBezTo>
                      <a:pt x="822" y="135"/>
                      <a:pt x="820" y="134"/>
                      <a:pt x="821" y="134"/>
                    </a:cubicBezTo>
                    <a:cubicBezTo>
                      <a:pt x="823" y="134"/>
                      <a:pt x="826" y="135"/>
                      <a:pt x="825" y="134"/>
                    </a:cubicBezTo>
                    <a:cubicBezTo>
                      <a:pt x="823" y="134"/>
                      <a:pt x="821" y="134"/>
                      <a:pt x="822" y="133"/>
                    </a:cubicBezTo>
                    <a:cubicBezTo>
                      <a:pt x="823" y="133"/>
                      <a:pt x="826" y="133"/>
                      <a:pt x="827" y="133"/>
                    </a:cubicBezTo>
                    <a:cubicBezTo>
                      <a:pt x="829" y="134"/>
                      <a:pt x="829" y="135"/>
                      <a:pt x="831" y="135"/>
                    </a:cubicBezTo>
                    <a:cubicBezTo>
                      <a:pt x="832" y="136"/>
                      <a:pt x="833" y="137"/>
                      <a:pt x="836" y="135"/>
                    </a:cubicBezTo>
                    <a:cubicBezTo>
                      <a:pt x="839" y="134"/>
                      <a:pt x="845" y="133"/>
                      <a:pt x="844" y="132"/>
                    </a:cubicBezTo>
                    <a:cubicBezTo>
                      <a:pt x="843" y="131"/>
                      <a:pt x="841" y="131"/>
                      <a:pt x="843" y="130"/>
                    </a:cubicBezTo>
                    <a:cubicBezTo>
                      <a:pt x="844" y="130"/>
                      <a:pt x="846" y="129"/>
                      <a:pt x="846" y="128"/>
                    </a:cubicBezTo>
                    <a:cubicBezTo>
                      <a:pt x="846" y="127"/>
                      <a:pt x="844" y="126"/>
                      <a:pt x="844" y="125"/>
                    </a:cubicBezTo>
                    <a:cubicBezTo>
                      <a:pt x="844" y="124"/>
                      <a:pt x="846" y="123"/>
                      <a:pt x="847" y="122"/>
                    </a:cubicBezTo>
                    <a:cubicBezTo>
                      <a:pt x="847" y="121"/>
                      <a:pt x="847" y="122"/>
                      <a:pt x="848" y="122"/>
                    </a:cubicBezTo>
                    <a:cubicBezTo>
                      <a:pt x="850" y="122"/>
                      <a:pt x="853" y="121"/>
                      <a:pt x="851" y="122"/>
                    </a:cubicBezTo>
                    <a:cubicBezTo>
                      <a:pt x="850" y="123"/>
                      <a:pt x="848" y="124"/>
                      <a:pt x="849" y="125"/>
                    </a:cubicBezTo>
                    <a:cubicBezTo>
                      <a:pt x="850" y="126"/>
                      <a:pt x="851" y="127"/>
                      <a:pt x="851" y="127"/>
                    </a:cubicBezTo>
                    <a:cubicBezTo>
                      <a:pt x="851" y="128"/>
                      <a:pt x="850" y="129"/>
                      <a:pt x="852" y="129"/>
                    </a:cubicBezTo>
                    <a:cubicBezTo>
                      <a:pt x="854" y="129"/>
                      <a:pt x="856" y="128"/>
                      <a:pt x="859" y="128"/>
                    </a:cubicBezTo>
                    <a:cubicBezTo>
                      <a:pt x="861" y="128"/>
                      <a:pt x="864" y="129"/>
                      <a:pt x="865" y="130"/>
                    </a:cubicBezTo>
                    <a:cubicBezTo>
                      <a:pt x="867" y="132"/>
                      <a:pt x="865" y="132"/>
                      <a:pt x="868" y="134"/>
                    </a:cubicBezTo>
                    <a:cubicBezTo>
                      <a:pt x="871" y="136"/>
                      <a:pt x="875" y="136"/>
                      <a:pt x="875" y="137"/>
                    </a:cubicBezTo>
                    <a:cubicBezTo>
                      <a:pt x="876" y="138"/>
                      <a:pt x="876" y="139"/>
                      <a:pt x="878" y="139"/>
                    </a:cubicBezTo>
                    <a:cubicBezTo>
                      <a:pt x="879" y="139"/>
                      <a:pt x="879" y="139"/>
                      <a:pt x="880" y="138"/>
                    </a:cubicBezTo>
                    <a:cubicBezTo>
                      <a:pt x="880" y="138"/>
                      <a:pt x="880" y="138"/>
                      <a:pt x="880" y="138"/>
                    </a:cubicBezTo>
                    <a:cubicBezTo>
                      <a:pt x="880" y="138"/>
                      <a:pt x="880" y="139"/>
                      <a:pt x="880" y="139"/>
                    </a:cubicBezTo>
                    <a:cubicBezTo>
                      <a:pt x="881" y="139"/>
                      <a:pt x="881" y="139"/>
                      <a:pt x="882" y="139"/>
                    </a:cubicBezTo>
                    <a:cubicBezTo>
                      <a:pt x="884" y="138"/>
                      <a:pt x="886" y="139"/>
                      <a:pt x="885" y="138"/>
                    </a:cubicBezTo>
                    <a:cubicBezTo>
                      <a:pt x="884" y="137"/>
                      <a:pt x="881" y="136"/>
                      <a:pt x="882" y="135"/>
                    </a:cubicBezTo>
                    <a:cubicBezTo>
                      <a:pt x="882" y="135"/>
                      <a:pt x="884" y="134"/>
                      <a:pt x="884" y="135"/>
                    </a:cubicBezTo>
                    <a:cubicBezTo>
                      <a:pt x="884" y="135"/>
                      <a:pt x="885" y="136"/>
                      <a:pt x="885" y="136"/>
                    </a:cubicBezTo>
                    <a:cubicBezTo>
                      <a:pt x="885" y="135"/>
                      <a:pt x="883" y="135"/>
                      <a:pt x="884" y="134"/>
                    </a:cubicBezTo>
                    <a:cubicBezTo>
                      <a:pt x="885" y="133"/>
                      <a:pt x="886" y="132"/>
                      <a:pt x="885" y="130"/>
                    </a:cubicBezTo>
                    <a:cubicBezTo>
                      <a:pt x="885" y="129"/>
                      <a:pt x="885" y="128"/>
                      <a:pt x="884" y="127"/>
                    </a:cubicBezTo>
                    <a:cubicBezTo>
                      <a:pt x="883" y="127"/>
                      <a:pt x="883" y="126"/>
                      <a:pt x="884" y="127"/>
                    </a:cubicBezTo>
                    <a:cubicBezTo>
                      <a:pt x="885" y="127"/>
                      <a:pt x="887" y="128"/>
                      <a:pt x="888" y="128"/>
                    </a:cubicBezTo>
                    <a:cubicBezTo>
                      <a:pt x="889" y="128"/>
                      <a:pt x="893" y="129"/>
                      <a:pt x="892" y="128"/>
                    </a:cubicBezTo>
                    <a:cubicBezTo>
                      <a:pt x="891" y="127"/>
                      <a:pt x="890" y="127"/>
                      <a:pt x="891" y="127"/>
                    </a:cubicBezTo>
                    <a:cubicBezTo>
                      <a:pt x="891" y="127"/>
                      <a:pt x="891" y="127"/>
                      <a:pt x="893" y="127"/>
                    </a:cubicBezTo>
                    <a:cubicBezTo>
                      <a:pt x="895" y="127"/>
                      <a:pt x="895" y="126"/>
                      <a:pt x="896" y="125"/>
                    </a:cubicBezTo>
                    <a:cubicBezTo>
                      <a:pt x="896" y="124"/>
                      <a:pt x="896" y="124"/>
                      <a:pt x="898" y="124"/>
                    </a:cubicBezTo>
                    <a:cubicBezTo>
                      <a:pt x="899" y="124"/>
                      <a:pt x="901" y="124"/>
                      <a:pt x="899" y="123"/>
                    </a:cubicBezTo>
                    <a:close/>
                    <a:moveTo>
                      <a:pt x="450" y="213"/>
                    </a:moveTo>
                    <a:cubicBezTo>
                      <a:pt x="450" y="215"/>
                      <a:pt x="450" y="218"/>
                      <a:pt x="449" y="222"/>
                    </a:cubicBezTo>
                    <a:cubicBezTo>
                      <a:pt x="448" y="226"/>
                      <a:pt x="446" y="225"/>
                      <a:pt x="444" y="226"/>
                    </a:cubicBezTo>
                    <a:cubicBezTo>
                      <a:pt x="443" y="227"/>
                      <a:pt x="444" y="227"/>
                      <a:pt x="446" y="227"/>
                    </a:cubicBezTo>
                    <a:cubicBezTo>
                      <a:pt x="448" y="227"/>
                      <a:pt x="446" y="228"/>
                      <a:pt x="444" y="229"/>
                    </a:cubicBezTo>
                    <a:cubicBezTo>
                      <a:pt x="442" y="230"/>
                      <a:pt x="440" y="232"/>
                      <a:pt x="438" y="233"/>
                    </a:cubicBezTo>
                    <a:cubicBezTo>
                      <a:pt x="435" y="235"/>
                      <a:pt x="434" y="236"/>
                      <a:pt x="432" y="236"/>
                    </a:cubicBezTo>
                    <a:cubicBezTo>
                      <a:pt x="430" y="237"/>
                      <a:pt x="430" y="239"/>
                      <a:pt x="429" y="240"/>
                    </a:cubicBezTo>
                    <a:cubicBezTo>
                      <a:pt x="428" y="242"/>
                      <a:pt x="422" y="242"/>
                      <a:pt x="420" y="242"/>
                    </a:cubicBezTo>
                    <a:cubicBezTo>
                      <a:pt x="418" y="242"/>
                      <a:pt x="418" y="240"/>
                      <a:pt x="420" y="240"/>
                    </a:cubicBezTo>
                    <a:cubicBezTo>
                      <a:pt x="422" y="240"/>
                      <a:pt x="425" y="238"/>
                      <a:pt x="426" y="238"/>
                    </a:cubicBezTo>
                    <a:cubicBezTo>
                      <a:pt x="427" y="237"/>
                      <a:pt x="428" y="237"/>
                      <a:pt x="430" y="235"/>
                    </a:cubicBezTo>
                    <a:cubicBezTo>
                      <a:pt x="432" y="233"/>
                      <a:pt x="432" y="234"/>
                      <a:pt x="434" y="232"/>
                    </a:cubicBezTo>
                    <a:cubicBezTo>
                      <a:pt x="436" y="230"/>
                      <a:pt x="437" y="230"/>
                      <a:pt x="438" y="229"/>
                    </a:cubicBezTo>
                    <a:cubicBezTo>
                      <a:pt x="439" y="228"/>
                      <a:pt x="439" y="228"/>
                      <a:pt x="439" y="227"/>
                    </a:cubicBezTo>
                    <a:cubicBezTo>
                      <a:pt x="439" y="226"/>
                      <a:pt x="443" y="221"/>
                      <a:pt x="445" y="220"/>
                    </a:cubicBezTo>
                    <a:cubicBezTo>
                      <a:pt x="446" y="218"/>
                      <a:pt x="448" y="213"/>
                      <a:pt x="448" y="212"/>
                    </a:cubicBezTo>
                    <a:cubicBezTo>
                      <a:pt x="448" y="211"/>
                      <a:pt x="450" y="210"/>
                      <a:pt x="451" y="210"/>
                    </a:cubicBezTo>
                    <a:cubicBezTo>
                      <a:pt x="451" y="209"/>
                      <a:pt x="451" y="212"/>
                      <a:pt x="450" y="2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0" name="Freeform 701">
                <a:extLst>
                  <a:ext uri="{FF2B5EF4-FFF2-40B4-BE49-F238E27FC236}">
                    <a16:creationId xmlns:a16="http://schemas.microsoft.com/office/drawing/2014/main" id="{334EA7CF-0691-41F7-A979-850D5D69F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8" y="-768"/>
                <a:ext cx="43" cy="96"/>
              </a:xfrm>
              <a:custGeom>
                <a:avLst/>
                <a:gdLst>
                  <a:gd name="T0" fmla="*/ 14 w 16"/>
                  <a:gd name="T1" fmla="*/ 30 h 36"/>
                  <a:gd name="T2" fmla="*/ 11 w 16"/>
                  <a:gd name="T3" fmla="*/ 17 h 36"/>
                  <a:gd name="T4" fmla="*/ 11 w 16"/>
                  <a:gd name="T5" fmla="*/ 12 h 36"/>
                  <a:gd name="T6" fmla="*/ 9 w 16"/>
                  <a:gd name="T7" fmla="*/ 3 h 36"/>
                  <a:gd name="T8" fmla="*/ 8 w 16"/>
                  <a:gd name="T9" fmla="*/ 1 h 36"/>
                  <a:gd name="T10" fmla="*/ 6 w 16"/>
                  <a:gd name="T11" fmla="*/ 1 h 36"/>
                  <a:gd name="T12" fmla="*/ 8 w 16"/>
                  <a:gd name="T13" fmla="*/ 5 h 36"/>
                  <a:gd name="T14" fmla="*/ 5 w 16"/>
                  <a:gd name="T15" fmla="*/ 7 h 36"/>
                  <a:gd name="T16" fmla="*/ 4 w 16"/>
                  <a:gd name="T17" fmla="*/ 8 h 36"/>
                  <a:gd name="T18" fmla="*/ 2 w 16"/>
                  <a:gd name="T19" fmla="*/ 15 h 36"/>
                  <a:gd name="T20" fmla="*/ 1 w 16"/>
                  <a:gd name="T21" fmla="*/ 18 h 36"/>
                  <a:gd name="T22" fmla="*/ 5 w 16"/>
                  <a:gd name="T23" fmla="*/ 23 h 36"/>
                  <a:gd name="T24" fmla="*/ 5 w 16"/>
                  <a:gd name="T25" fmla="*/ 28 h 36"/>
                  <a:gd name="T26" fmla="*/ 5 w 16"/>
                  <a:gd name="T27" fmla="*/ 36 h 36"/>
                  <a:gd name="T28" fmla="*/ 16 w 16"/>
                  <a:gd name="T29" fmla="*/ 36 h 36"/>
                  <a:gd name="T30" fmla="*/ 14 w 16"/>
                  <a:gd name="T31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6">
                    <a:moveTo>
                      <a:pt x="14" y="30"/>
                    </a:moveTo>
                    <a:cubicBezTo>
                      <a:pt x="14" y="28"/>
                      <a:pt x="11" y="18"/>
                      <a:pt x="11" y="17"/>
                    </a:cubicBezTo>
                    <a:cubicBezTo>
                      <a:pt x="10" y="15"/>
                      <a:pt x="11" y="14"/>
                      <a:pt x="11" y="12"/>
                    </a:cubicBezTo>
                    <a:cubicBezTo>
                      <a:pt x="11" y="11"/>
                      <a:pt x="10" y="5"/>
                      <a:pt x="9" y="3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6" y="1"/>
                      <a:pt x="5" y="0"/>
                      <a:pt x="6" y="1"/>
                    </a:cubicBezTo>
                    <a:cubicBezTo>
                      <a:pt x="7" y="2"/>
                      <a:pt x="8" y="5"/>
                      <a:pt x="8" y="5"/>
                    </a:cubicBezTo>
                    <a:cubicBezTo>
                      <a:pt x="7" y="6"/>
                      <a:pt x="6" y="7"/>
                      <a:pt x="5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9"/>
                      <a:pt x="3" y="15"/>
                      <a:pt x="2" y="15"/>
                    </a:cubicBezTo>
                    <a:cubicBezTo>
                      <a:pt x="1" y="16"/>
                      <a:pt x="0" y="16"/>
                      <a:pt x="1" y="18"/>
                    </a:cubicBezTo>
                    <a:cubicBezTo>
                      <a:pt x="3" y="20"/>
                      <a:pt x="5" y="22"/>
                      <a:pt x="5" y="23"/>
                    </a:cubicBezTo>
                    <a:cubicBezTo>
                      <a:pt x="5" y="25"/>
                      <a:pt x="6" y="26"/>
                      <a:pt x="5" y="28"/>
                    </a:cubicBezTo>
                    <a:cubicBezTo>
                      <a:pt x="5" y="29"/>
                      <a:pt x="5" y="33"/>
                      <a:pt x="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3"/>
                      <a:pt x="14" y="31"/>
                      <a:pt x="14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1" name="Freeform 702">
                <a:extLst>
                  <a:ext uri="{FF2B5EF4-FFF2-40B4-BE49-F238E27FC236}">
                    <a16:creationId xmlns:a16="http://schemas.microsoft.com/office/drawing/2014/main" id="{EB00A47C-09E2-4BF0-B52D-979EF52A0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6" y="-672"/>
                <a:ext cx="45" cy="67"/>
              </a:xfrm>
              <a:custGeom>
                <a:avLst/>
                <a:gdLst>
                  <a:gd name="T0" fmla="*/ 13 w 17"/>
                  <a:gd name="T1" fmla="*/ 0 h 25"/>
                  <a:gd name="T2" fmla="*/ 2 w 17"/>
                  <a:gd name="T3" fmla="*/ 0 h 25"/>
                  <a:gd name="T4" fmla="*/ 2 w 17"/>
                  <a:gd name="T5" fmla="*/ 2 h 25"/>
                  <a:gd name="T6" fmla="*/ 1 w 17"/>
                  <a:gd name="T7" fmla="*/ 9 h 25"/>
                  <a:gd name="T8" fmla="*/ 1 w 17"/>
                  <a:gd name="T9" fmla="*/ 15 h 25"/>
                  <a:gd name="T10" fmla="*/ 0 w 17"/>
                  <a:gd name="T11" fmla="*/ 22 h 25"/>
                  <a:gd name="T12" fmla="*/ 1 w 17"/>
                  <a:gd name="T13" fmla="*/ 24 h 25"/>
                  <a:gd name="T14" fmla="*/ 4 w 17"/>
                  <a:gd name="T15" fmla="*/ 21 h 25"/>
                  <a:gd name="T16" fmla="*/ 8 w 17"/>
                  <a:gd name="T17" fmla="*/ 21 h 25"/>
                  <a:gd name="T18" fmla="*/ 10 w 17"/>
                  <a:gd name="T19" fmla="*/ 24 h 25"/>
                  <a:gd name="T20" fmla="*/ 8 w 17"/>
                  <a:gd name="T21" fmla="*/ 19 h 25"/>
                  <a:gd name="T22" fmla="*/ 4 w 17"/>
                  <a:gd name="T23" fmla="*/ 13 h 25"/>
                  <a:gd name="T24" fmla="*/ 4 w 17"/>
                  <a:gd name="T25" fmla="*/ 7 h 25"/>
                  <a:gd name="T26" fmla="*/ 7 w 17"/>
                  <a:gd name="T27" fmla="*/ 4 h 25"/>
                  <a:gd name="T28" fmla="*/ 9 w 17"/>
                  <a:gd name="T29" fmla="*/ 2 h 25"/>
                  <a:gd name="T30" fmla="*/ 13 w 17"/>
                  <a:gd name="T31" fmla="*/ 3 h 25"/>
                  <a:gd name="T32" fmla="*/ 16 w 17"/>
                  <a:gd name="T33" fmla="*/ 5 h 25"/>
                  <a:gd name="T34" fmla="*/ 13 w 17"/>
                  <a:gd name="T3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25">
                    <a:moveTo>
                      <a:pt x="1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4"/>
                      <a:pt x="1" y="8"/>
                      <a:pt x="1" y="9"/>
                    </a:cubicBezTo>
                    <a:cubicBezTo>
                      <a:pt x="2" y="10"/>
                      <a:pt x="1" y="12"/>
                      <a:pt x="1" y="15"/>
                    </a:cubicBezTo>
                    <a:cubicBezTo>
                      <a:pt x="1" y="17"/>
                      <a:pt x="0" y="20"/>
                      <a:pt x="0" y="22"/>
                    </a:cubicBezTo>
                    <a:cubicBezTo>
                      <a:pt x="1" y="24"/>
                      <a:pt x="1" y="25"/>
                      <a:pt x="1" y="24"/>
                    </a:cubicBezTo>
                    <a:cubicBezTo>
                      <a:pt x="2" y="23"/>
                      <a:pt x="2" y="20"/>
                      <a:pt x="4" y="21"/>
                    </a:cubicBezTo>
                    <a:cubicBezTo>
                      <a:pt x="6" y="21"/>
                      <a:pt x="8" y="20"/>
                      <a:pt x="8" y="21"/>
                    </a:cubicBezTo>
                    <a:cubicBezTo>
                      <a:pt x="8" y="23"/>
                      <a:pt x="10" y="25"/>
                      <a:pt x="10" y="24"/>
                    </a:cubicBezTo>
                    <a:cubicBezTo>
                      <a:pt x="10" y="22"/>
                      <a:pt x="10" y="21"/>
                      <a:pt x="8" y="19"/>
                    </a:cubicBezTo>
                    <a:cubicBezTo>
                      <a:pt x="7" y="17"/>
                      <a:pt x="5" y="15"/>
                      <a:pt x="4" y="13"/>
                    </a:cubicBezTo>
                    <a:cubicBezTo>
                      <a:pt x="4" y="11"/>
                      <a:pt x="3" y="8"/>
                      <a:pt x="4" y="7"/>
                    </a:cubicBezTo>
                    <a:cubicBezTo>
                      <a:pt x="5" y="6"/>
                      <a:pt x="7" y="5"/>
                      <a:pt x="7" y="4"/>
                    </a:cubicBezTo>
                    <a:cubicBezTo>
                      <a:pt x="7" y="3"/>
                      <a:pt x="7" y="3"/>
                      <a:pt x="9" y="2"/>
                    </a:cubicBezTo>
                    <a:cubicBezTo>
                      <a:pt x="11" y="2"/>
                      <a:pt x="11" y="1"/>
                      <a:pt x="13" y="3"/>
                    </a:cubicBezTo>
                    <a:cubicBezTo>
                      <a:pt x="15" y="4"/>
                      <a:pt x="17" y="7"/>
                      <a:pt x="16" y="5"/>
                    </a:cubicBezTo>
                    <a:cubicBezTo>
                      <a:pt x="15" y="4"/>
                      <a:pt x="14" y="2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2" name="Freeform 703">
                <a:extLst>
                  <a:ext uri="{FF2B5EF4-FFF2-40B4-BE49-F238E27FC236}">
                    <a16:creationId xmlns:a16="http://schemas.microsoft.com/office/drawing/2014/main" id="{8AED9ECA-AF14-4E8B-A55D-B280A8FEF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1" y="-474"/>
                <a:ext cx="59" cy="75"/>
              </a:xfrm>
              <a:custGeom>
                <a:avLst/>
                <a:gdLst>
                  <a:gd name="T0" fmla="*/ 6 w 22"/>
                  <a:gd name="T1" fmla="*/ 2 h 28"/>
                  <a:gd name="T2" fmla="*/ 3 w 22"/>
                  <a:gd name="T3" fmla="*/ 5 h 28"/>
                  <a:gd name="T4" fmla="*/ 3 w 22"/>
                  <a:gd name="T5" fmla="*/ 6 h 28"/>
                  <a:gd name="T6" fmla="*/ 4 w 22"/>
                  <a:gd name="T7" fmla="*/ 9 h 28"/>
                  <a:gd name="T8" fmla="*/ 4 w 22"/>
                  <a:gd name="T9" fmla="*/ 11 h 28"/>
                  <a:gd name="T10" fmla="*/ 1 w 22"/>
                  <a:gd name="T11" fmla="*/ 11 h 28"/>
                  <a:gd name="T12" fmla="*/ 3 w 22"/>
                  <a:gd name="T13" fmla="*/ 13 h 28"/>
                  <a:gd name="T14" fmla="*/ 3 w 22"/>
                  <a:gd name="T15" fmla="*/ 15 h 28"/>
                  <a:gd name="T16" fmla="*/ 3 w 22"/>
                  <a:gd name="T17" fmla="*/ 16 h 28"/>
                  <a:gd name="T18" fmla="*/ 3 w 22"/>
                  <a:gd name="T19" fmla="*/ 18 h 28"/>
                  <a:gd name="T20" fmla="*/ 2 w 22"/>
                  <a:gd name="T21" fmla="*/ 21 h 28"/>
                  <a:gd name="T22" fmla="*/ 1 w 22"/>
                  <a:gd name="T23" fmla="*/ 23 h 28"/>
                  <a:gd name="T24" fmla="*/ 2 w 22"/>
                  <a:gd name="T25" fmla="*/ 23 h 28"/>
                  <a:gd name="T26" fmla="*/ 3 w 22"/>
                  <a:gd name="T27" fmla="*/ 24 h 28"/>
                  <a:gd name="T28" fmla="*/ 2 w 22"/>
                  <a:gd name="T29" fmla="*/ 24 h 28"/>
                  <a:gd name="T30" fmla="*/ 2 w 22"/>
                  <a:gd name="T31" fmla="*/ 25 h 28"/>
                  <a:gd name="T32" fmla="*/ 1 w 22"/>
                  <a:gd name="T33" fmla="*/ 26 h 28"/>
                  <a:gd name="T34" fmla="*/ 0 w 22"/>
                  <a:gd name="T35" fmla="*/ 27 h 28"/>
                  <a:gd name="T36" fmla="*/ 2 w 22"/>
                  <a:gd name="T37" fmla="*/ 26 h 28"/>
                  <a:gd name="T38" fmla="*/ 3 w 22"/>
                  <a:gd name="T39" fmla="*/ 27 h 28"/>
                  <a:gd name="T40" fmla="*/ 5 w 22"/>
                  <a:gd name="T41" fmla="*/ 26 h 28"/>
                  <a:gd name="T42" fmla="*/ 7 w 22"/>
                  <a:gd name="T43" fmla="*/ 25 h 28"/>
                  <a:gd name="T44" fmla="*/ 8 w 22"/>
                  <a:gd name="T45" fmla="*/ 26 h 28"/>
                  <a:gd name="T46" fmla="*/ 9 w 22"/>
                  <a:gd name="T47" fmla="*/ 24 h 28"/>
                  <a:gd name="T48" fmla="*/ 10 w 22"/>
                  <a:gd name="T49" fmla="*/ 24 h 28"/>
                  <a:gd name="T50" fmla="*/ 11 w 22"/>
                  <a:gd name="T51" fmla="*/ 25 h 28"/>
                  <a:gd name="T52" fmla="*/ 11 w 22"/>
                  <a:gd name="T53" fmla="*/ 24 h 28"/>
                  <a:gd name="T54" fmla="*/ 14 w 22"/>
                  <a:gd name="T55" fmla="*/ 24 h 28"/>
                  <a:gd name="T56" fmla="*/ 15 w 22"/>
                  <a:gd name="T57" fmla="*/ 24 h 28"/>
                  <a:gd name="T58" fmla="*/ 15 w 22"/>
                  <a:gd name="T59" fmla="*/ 23 h 28"/>
                  <a:gd name="T60" fmla="*/ 18 w 22"/>
                  <a:gd name="T61" fmla="*/ 22 h 28"/>
                  <a:gd name="T62" fmla="*/ 19 w 22"/>
                  <a:gd name="T63" fmla="*/ 21 h 28"/>
                  <a:gd name="T64" fmla="*/ 21 w 22"/>
                  <a:gd name="T65" fmla="*/ 21 h 28"/>
                  <a:gd name="T66" fmla="*/ 22 w 22"/>
                  <a:gd name="T67" fmla="*/ 22 h 28"/>
                  <a:gd name="T68" fmla="*/ 22 w 22"/>
                  <a:gd name="T69" fmla="*/ 20 h 28"/>
                  <a:gd name="T70" fmla="*/ 19 w 22"/>
                  <a:gd name="T71" fmla="*/ 17 h 28"/>
                  <a:gd name="T72" fmla="*/ 19 w 22"/>
                  <a:gd name="T73" fmla="*/ 15 h 28"/>
                  <a:gd name="T74" fmla="*/ 17 w 22"/>
                  <a:gd name="T75" fmla="*/ 8 h 28"/>
                  <a:gd name="T76" fmla="*/ 14 w 22"/>
                  <a:gd name="T77" fmla="*/ 2 h 28"/>
                  <a:gd name="T78" fmla="*/ 13 w 22"/>
                  <a:gd name="T79" fmla="*/ 0 h 28"/>
                  <a:gd name="T80" fmla="*/ 13 w 22"/>
                  <a:gd name="T81" fmla="*/ 0 h 28"/>
                  <a:gd name="T82" fmla="*/ 6 w 22"/>
                  <a:gd name="T83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" h="28">
                    <a:moveTo>
                      <a:pt x="6" y="2"/>
                    </a:moveTo>
                    <a:cubicBezTo>
                      <a:pt x="5" y="2"/>
                      <a:pt x="4" y="4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7"/>
                      <a:pt x="3" y="8"/>
                      <a:pt x="4" y="9"/>
                    </a:cubicBezTo>
                    <a:cubicBezTo>
                      <a:pt x="5" y="9"/>
                      <a:pt x="5" y="11"/>
                      <a:pt x="4" y="11"/>
                    </a:cubicBezTo>
                    <a:cubicBezTo>
                      <a:pt x="3" y="11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cubicBezTo>
                      <a:pt x="3" y="14"/>
                      <a:pt x="4" y="15"/>
                      <a:pt x="3" y="15"/>
                    </a:cubicBezTo>
                    <a:cubicBezTo>
                      <a:pt x="2" y="15"/>
                      <a:pt x="2" y="16"/>
                      <a:pt x="3" y="16"/>
                    </a:cubicBezTo>
                    <a:cubicBezTo>
                      <a:pt x="3" y="17"/>
                      <a:pt x="4" y="18"/>
                      <a:pt x="3" y="18"/>
                    </a:cubicBezTo>
                    <a:cubicBezTo>
                      <a:pt x="2" y="19"/>
                      <a:pt x="2" y="19"/>
                      <a:pt x="2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1" y="24"/>
                      <a:pt x="2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2" y="24"/>
                      <a:pt x="2" y="25"/>
                    </a:cubicBezTo>
                    <a:cubicBezTo>
                      <a:pt x="2" y="26"/>
                      <a:pt x="1" y="26"/>
                      <a:pt x="1" y="26"/>
                    </a:cubicBezTo>
                    <a:cubicBezTo>
                      <a:pt x="0" y="26"/>
                      <a:pt x="0" y="28"/>
                      <a:pt x="0" y="27"/>
                    </a:cubicBezTo>
                    <a:cubicBezTo>
                      <a:pt x="1" y="27"/>
                      <a:pt x="2" y="25"/>
                      <a:pt x="2" y="26"/>
                    </a:cubicBezTo>
                    <a:cubicBezTo>
                      <a:pt x="2" y="27"/>
                      <a:pt x="2" y="28"/>
                      <a:pt x="3" y="27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5"/>
                      <a:pt x="6" y="24"/>
                      <a:pt x="7" y="25"/>
                    </a:cubicBezTo>
                    <a:cubicBezTo>
                      <a:pt x="7" y="26"/>
                      <a:pt x="7" y="27"/>
                      <a:pt x="8" y="26"/>
                    </a:cubicBezTo>
                    <a:cubicBezTo>
                      <a:pt x="8" y="25"/>
                      <a:pt x="8" y="25"/>
                      <a:pt x="9" y="24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0" y="25"/>
                      <a:pt x="10" y="26"/>
                      <a:pt x="11" y="2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3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16" y="23"/>
                      <a:pt x="18" y="22"/>
                      <a:pt x="18" y="22"/>
                    </a:cubicBezTo>
                    <a:cubicBezTo>
                      <a:pt x="19" y="21"/>
                      <a:pt x="18" y="21"/>
                      <a:pt x="19" y="21"/>
                    </a:cubicBezTo>
                    <a:cubicBezTo>
                      <a:pt x="20" y="20"/>
                      <a:pt x="21" y="20"/>
                      <a:pt x="21" y="21"/>
                    </a:cubicBezTo>
                    <a:cubicBezTo>
                      <a:pt x="21" y="22"/>
                      <a:pt x="22" y="23"/>
                      <a:pt x="22" y="22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1" y="19"/>
                      <a:pt x="20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3"/>
                      <a:pt x="18" y="11"/>
                      <a:pt x="17" y="8"/>
                    </a:cubicBezTo>
                    <a:cubicBezTo>
                      <a:pt x="16" y="5"/>
                      <a:pt x="14" y="3"/>
                      <a:pt x="14" y="2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0" y="3"/>
                      <a:pt x="7" y="2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3" name="Freeform 704">
                <a:extLst>
                  <a:ext uri="{FF2B5EF4-FFF2-40B4-BE49-F238E27FC236}">
                    <a16:creationId xmlns:a16="http://schemas.microsoft.com/office/drawing/2014/main" id="{2467F6CE-F6EA-40BA-ABD2-8C2E9D7B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4" y="-552"/>
                <a:ext cx="94" cy="91"/>
              </a:xfrm>
              <a:custGeom>
                <a:avLst/>
                <a:gdLst>
                  <a:gd name="T0" fmla="*/ 35 w 35"/>
                  <a:gd name="T1" fmla="*/ 3 h 34"/>
                  <a:gd name="T2" fmla="*/ 32 w 35"/>
                  <a:gd name="T3" fmla="*/ 0 h 34"/>
                  <a:gd name="T4" fmla="*/ 31 w 35"/>
                  <a:gd name="T5" fmla="*/ 3 h 34"/>
                  <a:gd name="T6" fmla="*/ 29 w 35"/>
                  <a:gd name="T7" fmla="*/ 4 h 34"/>
                  <a:gd name="T8" fmla="*/ 27 w 35"/>
                  <a:gd name="T9" fmla="*/ 6 h 34"/>
                  <a:gd name="T10" fmla="*/ 21 w 35"/>
                  <a:gd name="T11" fmla="*/ 7 h 34"/>
                  <a:gd name="T12" fmla="*/ 22 w 35"/>
                  <a:gd name="T13" fmla="*/ 10 h 34"/>
                  <a:gd name="T14" fmla="*/ 17 w 35"/>
                  <a:gd name="T15" fmla="*/ 10 h 34"/>
                  <a:gd name="T16" fmla="*/ 13 w 35"/>
                  <a:gd name="T17" fmla="*/ 9 h 34"/>
                  <a:gd name="T18" fmla="*/ 9 w 35"/>
                  <a:gd name="T19" fmla="*/ 14 h 34"/>
                  <a:gd name="T20" fmla="*/ 0 w 35"/>
                  <a:gd name="T21" fmla="*/ 21 h 34"/>
                  <a:gd name="T22" fmla="*/ 0 w 35"/>
                  <a:gd name="T23" fmla="*/ 21 h 34"/>
                  <a:gd name="T24" fmla="*/ 5 w 35"/>
                  <a:gd name="T25" fmla="*/ 23 h 34"/>
                  <a:gd name="T26" fmla="*/ 6 w 35"/>
                  <a:gd name="T27" fmla="*/ 24 h 34"/>
                  <a:gd name="T28" fmla="*/ 5 w 35"/>
                  <a:gd name="T29" fmla="*/ 27 h 34"/>
                  <a:gd name="T30" fmla="*/ 6 w 35"/>
                  <a:gd name="T31" fmla="*/ 28 h 34"/>
                  <a:gd name="T32" fmla="*/ 6 w 35"/>
                  <a:gd name="T33" fmla="*/ 28 h 34"/>
                  <a:gd name="T34" fmla="*/ 3 w 35"/>
                  <a:gd name="T35" fmla="*/ 31 h 34"/>
                  <a:gd name="T36" fmla="*/ 3 w 35"/>
                  <a:gd name="T37" fmla="*/ 32 h 34"/>
                  <a:gd name="T38" fmla="*/ 4 w 35"/>
                  <a:gd name="T39" fmla="*/ 33 h 34"/>
                  <a:gd name="T40" fmla="*/ 5 w 35"/>
                  <a:gd name="T41" fmla="*/ 33 h 34"/>
                  <a:gd name="T42" fmla="*/ 6 w 35"/>
                  <a:gd name="T43" fmla="*/ 33 h 34"/>
                  <a:gd name="T44" fmla="*/ 6 w 35"/>
                  <a:gd name="T45" fmla="*/ 34 h 34"/>
                  <a:gd name="T46" fmla="*/ 9 w 35"/>
                  <a:gd name="T47" fmla="*/ 33 h 34"/>
                  <a:gd name="T48" fmla="*/ 11 w 35"/>
                  <a:gd name="T49" fmla="*/ 34 h 34"/>
                  <a:gd name="T50" fmla="*/ 13 w 35"/>
                  <a:gd name="T51" fmla="*/ 34 h 34"/>
                  <a:gd name="T52" fmla="*/ 16 w 35"/>
                  <a:gd name="T53" fmla="*/ 31 h 34"/>
                  <a:gd name="T54" fmla="*/ 23 w 35"/>
                  <a:gd name="T55" fmla="*/ 29 h 34"/>
                  <a:gd name="T56" fmla="*/ 23 w 35"/>
                  <a:gd name="T57" fmla="*/ 29 h 34"/>
                  <a:gd name="T58" fmla="*/ 19 w 35"/>
                  <a:gd name="T59" fmla="*/ 26 h 34"/>
                  <a:gd name="T60" fmla="*/ 18 w 35"/>
                  <a:gd name="T61" fmla="*/ 24 h 34"/>
                  <a:gd name="T62" fmla="*/ 20 w 35"/>
                  <a:gd name="T63" fmla="*/ 21 h 34"/>
                  <a:gd name="T64" fmla="*/ 25 w 35"/>
                  <a:gd name="T65" fmla="*/ 18 h 34"/>
                  <a:gd name="T66" fmla="*/ 29 w 35"/>
                  <a:gd name="T67" fmla="*/ 15 h 34"/>
                  <a:gd name="T68" fmla="*/ 30 w 35"/>
                  <a:gd name="T69" fmla="*/ 10 h 34"/>
                  <a:gd name="T70" fmla="*/ 31 w 35"/>
                  <a:gd name="T71" fmla="*/ 7 h 34"/>
                  <a:gd name="T72" fmla="*/ 35 w 35"/>
                  <a:gd name="T73" fmla="*/ 3 h 34"/>
                  <a:gd name="T74" fmla="*/ 35 w 35"/>
                  <a:gd name="T75" fmla="*/ 3 h 34"/>
                  <a:gd name="T76" fmla="*/ 35 w 35"/>
                  <a:gd name="T7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" h="34">
                    <a:moveTo>
                      <a:pt x="35" y="3"/>
                    </a:moveTo>
                    <a:cubicBezTo>
                      <a:pt x="35" y="3"/>
                      <a:pt x="33" y="0"/>
                      <a:pt x="32" y="0"/>
                    </a:cubicBezTo>
                    <a:cubicBezTo>
                      <a:pt x="31" y="1"/>
                      <a:pt x="31" y="1"/>
                      <a:pt x="31" y="3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8" y="4"/>
                      <a:pt x="28" y="6"/>
                      <a:pt x="27" y="6"/>
                    </a:cubicBezTo>
                    <a:cubicBezTo>
                      <a:pt x="26" y="6"/>
                      <a:pt x="21" y="6"/>
                      <a:pt x="21" y="7"/>
                    </a:cubicBezTo>
                    <a:cubicBezTo>
                      <a:pt x="22" y="8"/>
                      <a:pt x="23" y="10"/>
                      <a:pt x="22" y="10"/>
                    </a:cubicBezTo>
                    <a:cubicBezTo>
                      <a:pt x="21" y="10"/>
                      <a:pt x="19" y="11"/>
                      <a:pt x="17" y="10"/>
                    </a:cubicBezTo>
                    <a:cubicBezTo>
                      <a:pt x="15" y="9"/>
                      <a:pt x="14" y="9"/>
                      <a:pt x="13" y="9"/>
                    </a:cubicBezTo>
                    <a:cubicBezTo>
                      <a:pt x="13" y="9"/>
                      <a:pt x="10" y="13"/>
                      <a:pt x="9" y="14"/>
                    </a:cubicBezTo>
                    <a:cubicBezTo>
                      <a:pt x="7" y="15"/>
                      <a:pt x="1" y="17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2"/>
                      <a:pt x="4" y="23"/>
                      <a:pt x="5" y="23"/>
                    </a:cubicBezTo>
                    <a:cubicBezTo>
                      <a:pt x="6" y="23"/>
                      <a:pt x="6" y="22"/>
                      <a:pt x="6" y="24"/>
                    </a:cubicBezTo>
                    <a:cubicBezTo>
                      <a:pt x="6" y="25"/>
                      <a:pt x="5" y="27"/>
                      <a:pt x="5" y="27"/>
                    </a:cubicBezTo>
                    <a:cubicBezTo>
                      <a:pt x="5" y="28"/>
                      <a:pt x="5" y="28"/>
                      <a:pt x="6" y="28"/>
                    </a:cubicBezTo>
                    <a:cubicBezTo>
                      <a:pt x="7" y="28"/>
                      <a:pt x="7" y="28"/>
                      <a:pt x="6" y="28"/>
                    </a:cubicBezTo>
                    <a:cubicBezTo>
                      <a:pt x="4" y="28"/>
                      <a:pt x="3" y="30"/>
                      <a:pt x="3" y="31"/>
                    </a:cubicBezTo>
                    <a:cubicBezTo>
                      <a:pt x="3" y="32"/>
                      <a:pt x="2" y="32"/>
                      <a:pt x="3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4"/>
                      <a:pt x="5" y="33"/>
                      <a:pt x="5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5" y="34"/>
                      <a:pt x="6" y="34"/>
                    </a:cubicBezTo>
                    <a:cubicBezTo>
                      <a:pt x="7" y="34"/>
                      <a:pt x="7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4"/>
                      <a:pt x="12" y="34"/>
                      <a:pt x="13" y="34"/>
                    </a:cubicBezTo>
                    <a:cubicBezTo>
                      <a:pt x="14" y="33"/>
                      <a:pt x="15" y="31"/>
                      <a:pt x="16" y="31"/>
                    </a:cubicBezTo>
                    <a:cubicBezTo>
                      <a:pt x="17" y="31"/>
                      <a:pt x="20" y="32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1" y="27"/>
                      <a:pt x="19" y="26"/>
                    </a:cubicBezTo>
                    <a:cubicBezTo>
                      <a:pt x="17" y="25"/>
                      <a:pt x="17" y="25"/>
                      <a:pt x="18" y="24"/>
                    </a:cubicBezTo>
                    <a:cubicBezTo>
                      <a:pt x="19" y="23"/>
                      <a:pt x="18" y="23"/>
                      <a:pt x="20" y="21"/>
                    </a:cubicBezTo>
                    <a:cubicBezTo>
                      <a:pt x="21" y="20"/>
                      <a:pt x="23" y="20"/>
                      <a:pt x="25" y="18"/>
                    </a:cubicBezTo>
                    <a:cubicBezTo>
                      <a:pt x="26" y="17"/>
                      <a:pt x="28" y="15"/>
                      <a:pt x="29" y="15"/>
                    </a:cubicBezTo>
                    <a:cubicBezTo>
                      <a:pt x="31" y="14"/>
                      <a:pt x="31" y="11"/>
                      <a:pt x="30" y="10"/>
                    </a:cubicBezTo>
                    <a:cubicBezTo>
                      <a:pt x="30" y="9"/>
                      <a:pt x="30" y="8"/>
                      <a:pt x="31" y="7"/>
                    </a:cubicBezTo>
                    <a:cubicBezTo>
                      <a:pt x="32" y="7"/>
                      <a:pt x="33" y="5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4" name="Freeform 705">
                <a:extLst>
                  <a:ext uri="{FF2B5EF4-FFF2-40B4-BE49-F238E27FC236}">
                    <a16:creationId xmlns:a16="http://schemas.microsoft.com/office/drawing/2014/main" id="{77FB9C2C-CEF1-4241-B914-5FA6CAA7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4" y="-787"/>
                <a:ext cx="70" cy="75"/>
              </a:xfrm>
              <a:custGeom>
                <a:avLst/>
                <a:gdLst>
                  <a:gd name="T0" fmla="*/ 23 w 26"/>
                  <a:gd name="T1" fmla="*/ 9 h 28"/>
                  <a:gd name="T2" fmla="*/ 24 w 26"/>
                  <a:gd name="T3" fmla="*/ 8 h 28"/>
                  <a:gd name="T4" fmla="*/ 24 w 26"/>
                  <a:gd name="T5" fmla="*/ 8 h 28"/>
                  <a:gd name="T6" fmla="*/ 20 w 26"/>
                  <a:gd name="T7" fmla="*/ 6 h 28"/>
                  <a:gd name="T8" fmla="*/ 18 w 26"/>
                  <a:gd name="T9" fmla="*/ 7 h 28"/>
                  <a:gd name="T10" fmla="*/ 15 w 26"/>
                  <a:gd name="T11" fmla="*/ 5 h 28"/>
                  <a:gd name="T12" fmla="*/ 18 w 26"/>
                  <a:gd name="T13" fmla="*/ 1 h 28"/>
                  <a:gd name="T14" fmla="*/ 18 w 26"/>
                  <a:gd name="T15" fmla="*/ 1 h 28"/>
                  <a:gd name="T16" fmla="*/ 16 w 26"/>
                  <a:gd name="T17" fmla="*/ 0 h 28"/>
                  <a:gd name="T18" fmla="*/ 13 w 26"/>
                  <a:gd name="T19" fmla="*/ 1 h 28"/>
                  <a:gd name="T20" fmla="*/ 13 w 26"/>
                  <a:gd name="T21" fmla="*/ 1 h 28"/>
                  <a:gd name="T22" fmla="*/ 11 w 26"/>
                  <a:gd name="T23" fmla="*/ 2 h 28"/>
                  <a:gd name="T24" fmla="*/ 11 w 26"/>
                  <a:gd name="T25" fmla="*/ 3 h 28"/>
                  <a:gd name="T26" fmla="*/ 13 w 26"/>
                  <a:gd name="T27" fmla="*/ 5 h 28"/>
                  <a:gd name="T28" fmla="*/ 9 w 26"/>
                  <a:gd name="T29" fmla="*/ 6 h 28"/>
                  <a:gd name="T30" fmla="*/ 6 w 26"/>
                  <a:gd name="T31" fmla="*/ 6 h 28"/>
                  <a:gd name="T32" fmla="*/ 3 w 26"/>
                  <a:gd name="T33" fmla="*/ 7 h 28"/>
                  <a:gd name="T34" fmla="*/ 4 w 26"/>
                  <a:gd name="T35" fmla="*/ 8 h 28"/>
                  <a:gd name="T36" fmla="*/ 3 w 26"/>
                  <a:gd name="T37" fmla="*/ 8 h 28"/>
                  <a:gd name="T38" fmla="*/ 2 w 26"/>
                  <a:gd name="T39" fmla="*/ 9 h 28"/>
                  <a:gd name="T40" fmla="*/ 5 w 26"/>
                  <a:gd name="T41" fmla="*/ 11 h 28"/>
                  <a:gd name="T42" fmla="*/ 3 w 26"/>
                  <a:gd name="T43" fmla="*/ 13 h 28"/>
                  <a:gd name="T44" fmla="*/ 7 w 26"/>
                  <a:gd name="T45" fmla="*/ 14 h 28"/>
                  <a:gd name="T46" fmla="*/ 7 w 26"/>
                  <a:gd name="T47" fmla="*/ 15 h 28"/>
                  <a:gd name="T48" fmla="*/ 5 w 26"/>
                  <a:gd name="T49" fmla="*/ 20 h 28"/>
                  <a:gd name="T50" fmla="*/ 2 w 26"/>
                  <a:gd name="T51" fmla="*/ 22 h 28"/>
                  <a:gd name="T52" fmla="*/ 2 w 26"/>
                  <a:gd name="T53" fmla="*/ 22 h 28"/>
                  <a:gd name="T54" fmla="*/ 3 w 26"/>
                  <a:gd name="T55" fmla="*/ 22 h 28"/>
                  <a:gd name="T56" fmla="*/ 1 w 26"/>
                  <a:gd name="T57" fmla="*/ 24 h 28"/>
                  <a:gd name="T58" fmla="*/ 4 w 26"/>
                  <a:gd name="T59" fmla="*/ 24 h 28"/>
                  <a:gd name="T60" fmla="*/ 3 w 26"/>
                  <a:gd name="T61" fmla="*/ 26 h 28"/>
                  <a:gd name="T62" fmla="*/ 5 w 26"/>
                  <a:gd name="T63" fmla="*/ 25 h 28"/>
                  <a:gd name="T64" fmla="*/ 6 w 26"/>
                  <a:gd name="T65" fmla="*/ 27 h 28"/>
                  <a:gd name="T66" fmla="*/ 9 w 26"/>
                  <a:gd name="T67" fmla="*/ 26 h 28"/>
                  <a:gd name="T68" fmla="*/ 17 w 26"/>
                  <a:gd name="T69" fmla="*/ 23 h 28"/>
                  <a:gd name="T70" fmla="*/ 22 w 26"/>
                  <a:gd name="T71" fmla="*/ 22 h 28"/>
                  <a:gd name="T72" fmla="*/ 24 w 26"/>
                  <a:gd name="T73" fmla="*/ 19 h 28"/>
                  <a:gd name="T74" fmla="*/ 26 w 26"/>
                  <a:gd name="T75" fmla="*/ 14 h 28"/>
                  <a:gd name="T76" fmla="*/ 23 w 26"/>
                  <a:gd name="T7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8">
                    <a:moveTo>
                      <a:pt x="23" y="9"/>
                    </a:moveTo>
                    <a:cubicBezTo>
                      <a:pt x="23" y="8"/>
                      <a:pt x="23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2" y="7"/>
                      <a:pt x="21" y="5"/>
                      <a:pt x="20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7" y="7"/>
                      <a:pt x="15" y="6"/>
                      <a:pt x="15" y="5"/>
                    </a:cubicBezTo>
                    <a:cubicBezTo>
                      <a:pt x="15" y="5"/>
                      <a:pt x="17" y="3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0"/>
                    </a:cubicBezTo>
                    <a:cubicBezTo>
                      <a:pt x="14" y="0"/>
                      <a:pt x="13" y="1"/>
                      <a:pt x="13" y="1"/>
                    </a:cubicBezTo>
                    <a:cubicBezTo>
                      <a:pt x="12" y="1"/>
                      <a:pt x="12" y="1"/>
                      <a:pt x="13" y="1"/>
                    </a:cubicBezTo>
                    <a:cubicBezTo>
                      <a:pt x="13" y="2"/>
                      <a:pt x="11" y="2"/>
                      <a:pt x="11" y="2"/>
                    </a:cubicBezTo>
                    <a:cubicBezTo>
                      <a:pt x="10" y="3"/>
                      <a:pt x="9" y="3"/>
                      <a:pt x="11" y="3"/>
                    </a:cubicBezTo>
                    <a:cubicBezTo>
                      <a:pt x="12" y="3"/>
                      <a:pt x="14" y="4"/>
                      <a:pt x="13" y="5"/>
                    </a:cubicBezTo>
                    <a:cubicBezTo>
                      <a:pt x="12" y="5"/>
                      <a:pt x="10" y="5"/>
                      <a:pt x="9" y="6"/>
                    </a:cubicBezTo>
                    <a:cubicBezTo>
                      <a:pt x="9" y="6"/>
                      <a:pt x="7" y="6"/>
                      <a:pt x="6" y="6"/>
                    </a:cubicBezTo>
                    <a:cubicBezTo>
                      <a:pt x="5" y="6"/>
                      <a:pt x="2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3" y="8"/>
                      <a:pt x="1" y="8"/>
                      <a:pt x="3" y="8"/>
                    </a:cubicBezTo>
                    <a:cubicBezTo>
                      <a:pt x="4" y="8"/>
                      <a:pt x="1" y="9"/>
                      <a:pt x="2" y="9"/>
                    </a:cubicBezTo>
                    <a:cubicBezTo>
                      <a:pt x="4" y="9"/>
                      <a:pt x="6" y="10"/>
                      <a:pt x="5" y="11"/>
                    </a:cubicBezTo>
                    <a:cubicBezTo>
                      <a:pt x="4" y="11"/>
                      <a:pt x="1" y="13"/>
                      <a:pt x="3" y="13"/>
                    </a:cubicBezTo>
                    <a:cubicBezTo>
                      <a:pt x="5" y="13"/>
                      <a:pt x="6" y="14"/>
                      <a:pt x="7" y="14"/>
                    </a:cubicBezTo>
                    <a:cubicBezTo>
                      <a:pt x="7" y="14"/>
                      <a:pt x="8" y="14"/>
                      <a:pt x="7" y="15"/>
                    </a:cubicBezTo>
                    <a:cubicBezTo>
                      <a:pt x="6" y="16"/>
                      <a:pt x="5" y="19"/>
                      <a:pt x="5" y="20"/>
                    </a:cubicBezTo>
                    <a:cubicBezTo>
                      <a:pt x="4" y="21"/>
                      <a:pt x="3" y="22"/>
                      <a:pt x="2" y="22"/>
                    </a:cubicBezTo>
                    <a:cubicBezTo>
                      <a:pt x="1" y="21"/>
                      <a:pt x="1" y="22"/>
                      <a:pt x="2" y="22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0" y="24"/>
                      <a:pt x="1" y="24"/>
                    </a:cubicBezTo>
                    <a:cubicBezTo>
                      <a:pt x="2" y="24"/>
                      <a:pt x="4" y="23"/>
                      <a:pt x="4" y="24"/>
                    </a:cubicBezTo>
                    <a:cubicBezTo>
                      <a:pt x="3" y="24"/>
                      <a:pt x="2" y="26"/>
                      <a:pt x="3" y="26"/>
                    </a:cubicBezTo>
                    <a:cubicBezTo>
                      <a:pt x="4" y="25"/>
                      <a:pt x="6" y="25"/>
                      <a:pt x="5" y="25"/>
                    </a:cubicBezTo>
                    <a:cubicBezTo>
                      <a:pt x="5" y="26"/>
                      <a:pt x="5" y="28"/>
                      <a:pt x="6" y="27"/>
                    </a:cubicBezTo>
                    <a:cubicBezTo>
                      <a:pt x="6" y="26"/>
                      <a:pt x="7" y="27"/>
                      <a:pt x="9" y="26"/>
                    </a:cubicBezTo>
                    <a:cubicBezTo>
                      <a:pt x="10" y="26"/>
                      <a:pt x="14" y="24"/>
                      <a:pt x="17" y="23"/>
                    </a:cubicBezTo>
                    <a:cubicBezTo>
                      <a:pt x="19" y="22"/>
                      <a:pt x="21" y="23"/>
                      <a:pt x="22" y="22"/>
                    </a:cubicBezTo>
                    <a:cubicBezTo>
                      <a:pt x="24" y="21"/>
                      <a:pt x="24" y="20"/>
                      <a:pt x="24" y="19"/>
                    </a:cubicBezTo>
                    <a:cubicBezTo>
                      <a:pt x="25" y="17"/>
                      <a:pt x="26" y="17"/>
                      <a:pt x="26" y="14"/>
                    </a:cubicBezTo>
                    <a:cubicBezTo>
                      <a:pt x="25" y="11"/>
                      <a:pt x="24" y="9"/>
                      <a:pt x="23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5" name="Freeform 706">
                <a:extLst>
                  <a:ext uri="{FF2B5EF4-FFF2-40B4-BE49-F238E27FC236}">
                    <a16:creationId xmlns:a16="http://schemas.microsoft.com/office/drawing/2014/main" id="{6824E472-4404-4E35-9960-0180CA327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4" y="-790"/>
                <a:ext cx="40" cy="25"/>
              </a:xfrm>
              <a:custGeom>
                <a:avLst/>
                <a:gdLst>
                  <a:gd name="T0" fmla="*/ 0 w 15"/>
                  <a:gd name="T1" fmla="*/ 6 h 9"/>
                  <a:gd name="T2" fmla="*/ 3 w 15"/>
                  <a:gd name="T3" fmla="*/ 8 h 9"/>
                  <a:gd name="T4" fmla="*/ 5 w 15"/>
                  <a:gd name="T5" fmla="*/ 7 h 9"/>
                  <a:gd name="T6" fmla="*/ 9 w 15"/>
                  <a:gd name="T7" fmla="*/ 9 h 9"/>
                  <a:gd name="T8" fmla="*/ 9 w 15"/>
                  <a:gd name="T9" fmla="*/ 9 h 9"/>
                  <a:gd name="T10" fmla="*/ 11 w 15"/>
                  <a:gd name="T11" fmla="*/ 8 h 9"/>
                  <a:gd name="T12" fmla="*/ 14 w 15"/>
                  <a:gd name="T13" fmla="*/ 6 h 9"/>
                  <a:gd name="T14" fmla="*/ 12 w 15"/>
                  <a:gd name="T15" fmla="*/ 4 h 9"/>
                  <a:gd name="T16" fmla="*/ 12 w 15"/>
                  <a:gd name="T17" fmla="*/ 4 h 9"/>
                  <a:gd name="T18" fmla="*/ 10 w 15"/>
                  <a:gd name="T19" fmla="*/ 1 h 9"/>
                  <a:gd name="T20" fmla="*/ 8 w 15"/>
                  <a:gd name="T21" fmla="*/ 0 h 9"/>
                  <a:gd name="T22" fmla="*/ 5 w 15"/>
                  <a:gd name="T23" fmla="*/ 1 h 9"/>
                  <a:gd name="T24" fmla="*/ 3 w 15"/>
                  <a:gd name="T25" fmla="*/ 2 h 9"/>
                  <a:gd name="T26" fmla="*/ 3 w 15"/>
                  <a:gd name="T27" fmla="*/ 2 h 9"/>
                  <a:gd name="T28" fmla="*/ 0 w 15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9">
                    <a:moveTo>
                      <a:pt x="0" y="6"/>
                    </a:moveTo>
                    <a:cubicBezTo>
                      <a:pt x="0" y="7"/>
                      <a:pt x="2" y="8"/>
                      <a:pt x="3" y="8"/>
                    </a:cubicBezTo>
                    <a:cubicBezTo>
                      <a:pt x="4" y="8"/>
                      <a:pt x="5" y="7"/>
                      <a:pt x="5" y="7"/>
                    </a:cubicBezTo>
                    <a:cubicBezTo>
                      <a:pt x="6" y="6"/>
                      <a:pt x="7" y="8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10" y="9"/>
                      <a:pt x="11" y="8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5" y="5"/>
                      <a:pt x="13" y="4"/>
                      <a:pt x="12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3"/>
                      <a:pt x="11" y="1"/>
                      <a:pt x="10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6" y="0"/>
                      <a:pt x="5" y="1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6" name="Freeform 707">
                <a:extLst>
                  <a:ext uri="{FF2B5EF4-FFF2-40B4-BE49-F238E27FC236}">
                    <a16:creationId xmlns:a16="http://schemas.microsoft.com/office/drawing/2014/main" id="{1EB75AC5-1A32-438D-8501-8A7777DE8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6" y="-568"/>
                <a:ext cx="187" cy="137"/>
              </a:xfrm>
              <a:custGeom>
                <a:avLst/>
                <a:gdLst>
                  <a:gd name="T0" fmla="*/ 63 w 70"/>
                  <a:gd name="T1" fmla="*/ 9 h 51"/>
                  <a:gd name="T2" fmla="*/ 60 w 70"/>
                  <a:gd name="T3" fmla="*/ 8 h 51"/>
                  <a:gd name="T4" fmla="*/ 55 w 70"/>
                  <a:gd name="T5" fmla="*/ 6 h 51"/>
                  <a:gd name="T6" fmla="*/ 49 w 70"/>
                  <a:gd name="T7" fmla="*/ 6 h 51"/>
                  <a:gd name="T8" fmla="*/ 42 w 70"/>
                  <a:gd name="T9" fmla="*/ 2 h 51"/>
                  <a:gd name="T10" fmla="*/ 40 w 70"/>
                  <a:gd name="T11" fmla="*/ 3 h 51"/>
                  <a:gd name="T12" fmla="*/ 36 w 70"/>
                  <a:gd name="T13" fmla="*/ 2 h 51"/>
                  <a:gd name="T14" fmla="*/ 32 w 70"/>
                  <a:gd name="T15" fmla="*/ 2 h 51"/>
                  <a:gd name="T16" fmla="*/ 21 w 70"/>
                  <a:gd name="T17" fmla="*/ 1 h 51"/>
                  <a:gd name="T18" fmla="*/ 9 w 70"/>
                  <a:gd name="T19" fmla="*/ 0 h 51"/>
                  <a:gd name="T20" fmla="*/ 5 w 70"/>
                  <a:gd name="T21" fmla="*/ 2 h 51"/>
                  <a:gd name="T22" fmla="*/ 1 w 70"/>
                  <a:gd name="T23" fmla="*/ 4 h 51"/>
                  <a:gd name="T24" fmla="*/ 0 w 70"/>
                  <a:gd name="T25" fmla="*/ 6 h 51"/>
                  <a:gd name="T26" fmla="*/ 2 w 70"/>
                  <a:gd name="T27" fmla="*/ 11 h 51"/>
                  <a:gd name="T28" fmla="*/ 2 w 70"/>
                  <a:gd name="T29" fmla="*/ 12 h 51"/>
                  <a:gd name="T30" fmla="*/ 5 w 70"/>
                  <a:gd name="T31" fmla="*/ 11 h 51"/>
                  <a:gd name="T32" fmla="*/ 7 w 70"/>
                  <a:gd name="T33" fmla="*/ 13 h 51"/>
                  <a:gd name="T34" fmla="*/ 12 w 70"/>
                  <a:gd name="T35" fmla="*/ 12 h 51"/>
                  <a:gd name="T36" fmla="*/ 15 w 70"/>
                  <a:gd name="T37" fmla="*/ 13 h 51"/>
                  <a:gd name="T38" fmla="*/ 15 w 70"/>
                  <a:gd name="T39" fmla="*/ 16 h 51"/>
                  <a:gd name="T40" fmla="*/ 13 w 70"/>
                  <a:gd name="T41" fmla="*/ 19 h 51"/>
                  <a:gd name="T42" fmla="*/ 13 w 70"/>
                  <a:gd name="T43" fmla="*/ 24 h 51"/>
                  <a:gd name="T44" fmla="*/ 11 w 70"/>
                  <a:gd name="T45" fmla="*/ 27 h 51"/>
                  <a:gd name="T46" fmla="*/ 12 w 70"/>
                  <a:gd name="T47" fmla="*/ 30 h 51"/>
                  <a:gd name="T48" fmla="*/ 12 w 70"/>
                  <a:gd name="T49" fmla="*/ 33 h 51"/>
                  <a:gd name="T50" fmla="*/ 11 w 70"/>
                  <a:gd name="T51" fmla="*/ 36 h 51"/>
                  <a:gd name="T52" fmla="*/ 11 w 70"/>
                  <a:gd name="T53" fmla="*/ 39 h 51"/>
                  <a:gd name="T54" fmla="*/ 10 w 70"/>
                  <a:gd name="T55" fmla="*/ 43 h 51"/>
                  <a:gd name="T56" fmla="*/ 10 w 70"/>
                  <a:gd name="T57" fmla="*/ 43 h 51"/>
                  <a:gd name="T58" fmla="*/ 13 w 70"/>
                  <a:gd name="T59" fmla="*/ 43 h 51"/>
                  <a:gd name="T60" fmla="*/ 19 w 70"/>
                  <a:gd name="T61" fmla="*/ 50 h 51"/>
                  <a:gd name="T62" fmla="*/ 21 w 70"/>
                  <a:gd name="T63" fmla="*/ 50 h 51"/>
                  <a:gd name="T64" fmla="*/ 24 w 70"/>
                  <a:gd name="T65" fmla="*/ 48 h 51"/>
                  <a:gd name="T66" fmla="*/ 30 w 70"/>
                  <a:gd name="T67" fmla="*/ 46 h 51"/>
                  <a:gd name="T68" fmla="*/ 38 w 70"/>
                  <a:gd name="T69" fmla="*/ 46 h 51"/>
                  <a:gd name="T70" fmla="*/ 41 w 70"/>
                  <a:gd name="T71" fmla="*/ 43 h 51"/>
                  <a:gd name="T72" fmla="*/ 47 w 70"/>
                  <a:gd name="T73" fmla="*/ 39 h 51"/>
                  <a:gd name="T74" fmla="*/ 51 w 70"/>
                  <a:gd name="T75" fmla="*/ 34 h 51"/>
                  <a:gd name="T76" fmla="*/ 52 w 70"/>
                  <a:gd name="T77" fmla="*/ 32 h 51"/>
                  <a:gd name="T78" fmla="*/ 50 w 70"/>
                  <a:gd name="T79" fmla="*/ 27 h 51"/>
                  <a:gd name="T80" fmla="*/ 54 w 70"/>
                  <a:gd name="T81" fmla="*/ 21 h 51"/>
                  <a:gd name="T82" fmla="*/ 56 w 70"/>
                  <a:gd name="T83" fmla="*/ 19 h 51"/>
                  <a:gd name="T84" fmla="*/ 63 w 70"/>
                  <a:gd name="T85" fmla="*/ 15 h 51"/>
                  <a:gd name="T86" fmla="*/ 69 w 70"/>
                  <a:gd name="T87" fmla="*/ 10 h 51"/>
                  <a:gd name="T88" fmla="*/ 69 w 70"/>
                  <a:gd name="T89" fmla="*/ 9 h 51"/>
                  <a:gd name="T90" fmla="*/ 69 w 70"/>
                  <a:gd name="T91" fmla="*/ 9 h 51"/>
                  <a:gd name="T92" fmla="*/ 63 w 70"/>
                  <a:gd name="T93" fmla="*/ 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0" h="51">
                    <a:moveTo>
                      <a:pt x="63" y="9"/>
                    </a:moveTo>
                    <a:cubicBezTo>
                      <a:pt x="61" y="9"/>
                      <a:pt x="61" y="9"/>
                      <a:pt x="60" y="8"/>
                    </a:cubicBezTo>
                    <a:cubicBezTo>
                      <a:pt x="58" y="7"/>
                      <a:pt x="57" y="6"/>
                      <a:pt x="55" y="6"/>
                    </a:cubicBezTo>
                    <a:cubicBezTo>
                      <a:pt x="53" y="7"/>
                      <a:pt x="53" y="7"/>
                      <a:pt x="49" y="6"/>
                    </a:cubicBezTo>
                    <a:cubicBezTo>
                      <a:pt x="46" y="6"/>
                      <a:pt x="43" y="4"/>
                      <a:pt x="42" y="2"/>
                    </a:cubicBezTo>
                    <a:cubicBezTo>
                      <a:pt x="41" y="3"/>
                      <a:pt x="41" y="3"/>
                      <a:pt x="40" y="3"/>
                    </a:cubicBezTo>
                    <a:cubicBezTo>
                      <a:pt x="39" y="3"/>
                      <a:pt x="37" y="1"/>
                      <a:pt x="36" y="2"/>
                    </a:cubicBezTo>
                    <a:cubicBezTo>
                      <a:pt x="35" y="2"/>
                      <a:pt x="33" y="3"/>
                      <a:pt x="32" y="2"/>
                    </a:cubicBezTo>
                    <a:cubicBezTo>
                      <a:pt x="31" y="2"/>
                      <a:pt x="25" y="2"/>
                      <a:pt x="21" y="1"/>
                    </a:cubicBezTo>
                    <a:cubicBezTo>
                      <a:pt x="17" y="1"/>
                      <a:pt x="12" y="1"/>
                      <a:pt x="9" y="0"/>
                    </a:cubicBezTo>
                    <a:cubicBezTo>
                      <a:pt x="7" y="0"/>
                      <a:pt x="6" y="2"/>
                      <a:pt x="5" y="2"/>
                    </a:cubicBezTo>
                    <a:cubicBezTo>
                      <a:pt x="4" y="2"/>
                      <a:pt x="2" y="3"/>
                      <a:pt x="1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1" y="7"/>
                      <a:pt x="2" y="10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3" y="12"/>
                      <a:pt x="5" y="11"/>
                      <a:pt x="5" y="11"/>
                    </a:cubicBezTo>
                    <a:cubicBezTo>
                      <a:pt x="6" y="10"/>
                      <a:pt x="5" y="13"/>
                      <a:pt x="7" y="13"/>
                    </a:cubicBezTo>
                    <a:cubicBezTo>
                      <a:pt x="8" y="13"/>
                      <a:pt x="11" y="13"/>
                      <a:pt x="12" y="12"/>
                    </a:cubicBezTo>
                    <a:cubicBezTo>
                      <a:pt x="13" y="11"/>
                      <a:pt x="15" y="12"/>
                      <a:pt x="15" y="13"/>
                    </a:cubicBezTo>
                    <a:cubicBezTo>
                      <a:pt x="15" y="14"/>
                      <a:pt x="17" y="15"/>
                      <a:pt x="15" y="16"/>
                    </a:cubicBezTo>
                    <a:cubicBezTo>
                      <a:pt x="14" y="17"/>
                      <a:pt x="13" y="17"/>
                      <a:pt x="13" y="19"/>
                    </a:cubicBezTo>
                    <a:cubicBezTo>
                      <a:pt x="14" y="22"/>
                      <a:pt x="13" y="22"/>
                      <a:pt x="13" y="24"/>
                    </a:cubicBezTo>
                    <a:cubicBezTo>
                      <a:pt x="13" y="27"/>
                      <a:pt x="13" y="27"/>
                      <a:pt x="11" y="27"/>
                    </a:cubicBezTo>
                    <a:cubicBezTo>
                      <a:pt x="9" y="27"/>
                      <a:pt x="10" y="28"/>
                      <a:pt x="12" y="30"/>
                    </a:cubicBezTo>
                    <a:cubicBezTo>
                      <a:pt x="13" y="32"/>
                      <a:pt x="13" y="32"/>
                      <a:pt x="12" y="33"/>
                    </a:cubicBezTo>
                    <a:cubicBezTo>
                      <a:pt x="11" y="34"/>
                      <a:pt x="10" y="35"/>
                      <a:pt x="11" y="36"/>
                    </a:cubicBezTo>
                    <a:cubicBezTo>
                      <a:pt x="12" y="37"/>
                      <a:pt x="12" y="37"/>
                      <a:pt x="11" y="39"/>
                    </a:cubicBezTo>
                    <a:cubicBezTo>
                      <a:pt x="11" y="40"/>
                      <a:pt x="10" y="41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1" y="42"/>
                      <a:pt x="12" y="42"/>
                      <a:pt x="13" y="43"/>
                    </a:cubicBezTo>
                    <a:cubicBezTo>
                      <a:pt x="14" y="44"/>
                      <a:pt x="18" y="50"/>
                      <a:pt x="19" y="50"/>
                    </a:cubicBezTo>
                    <a:cubicBezTo>
                      <a:pt x="20" y="51"/>
                      <a:pt x="21" y="51"/>
                      <a:pt x="21" y="50"/>
                    </a:cubicBezTo>
                    <a:cubicBezTo>
                      <a:pt x="22" y="50"/>
                      <a:pt x="22" y="48"/>
                      <a:pt x="24" y="48"/>
                    </a:cubicBezTo>
                    <a:cubicBezTo>
                      <a:pt x="25" y="47"/>
                      <a:pt x="28" y="46"/>
                      <a:pt x="30" y="46"/>
                    </a:cubicBezTo>
                    <a:cubicBezTo>
                      <a:pt x="31" y="46"/>
                      <a:pt x="36" y="46"/>
                      <a:pt x="38" y="46"/>
                    </a:cubicBezTo>
                    <a:cubicBezTo>
                      <a:pt x="40" y="45"/>
                      <a:pt x="41" y="45"/>
                      <a:pt x="41" y="43"/>
                    </a:cubicBezTo>
                    <a:cubicBezTo>
                      <a:pt x="41" y="42"/>
                      <a:pt x="46" y="41"/>
                      <a:pt x="47" y="39"/>
                    </a:cubicBezTo>
                    <a:cubicBezTo>
                      <a:pt x="48" y="38"/>
                      <a:pt x="49" y="35"/>
                      <a:pt x="51" y="34"/>
                    </a:cubicBezTo>
                    <a:cubicBezTo>
                      <a:pt x="52" y="33"/>
                      <a:pt x="52" y="33"/>
                      <a:pt x="52" y="32"/>
                    </a:cubicBezTo>
                    <a:cubicBezTo>
                      <a:pt x="51" y="31"/>
                      <a:pt x="49" y="29"/>
                      <a:pt x="50" y="27"/>
                    </a:cubicBezTo>
                    <a:cubicBezTo>
                      <a:pt x="51" y="25"/>
                      <a:pt x="53" y="22"/>
                      <a:pt x="54" y="21"/>
                    </a:cubicBezTo>
                    <a:cubicBezTo>
                      <a:pt x="55" y="21"/>
                      <a:pt x="56" y="19"/>
                      <a:pt x="56" y="19"/>
                    </a:cubicBezTo>
                    <a:cubicBezTo>
                      <a:pt x="56" y="18"/>
                      <a:pt x="62" y="17"/>
                      <a:pt x="63" y="15"/>
                    </a:cubicBezTo>
                    <a:cubicBezTo>
                      <a:pt x="65" y="14"/>
                      <a:pt x="70" y="12"/>
                      <a:pt x="69" y="10"/>
                    </a:cubicBezTo>
                    <a:cubicBezTo>
                      <a:pt x="69" y="10"/>
                      <a:pt x="69" y="9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7" y="9"/>
                      <a:pt x="66" y="10"/>
                      <a:pt x="63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7" name="Freeform 708">
                <a:extLst>
                  <a:ext uri="{FF2B5EF4-FFF2-40B4-BE49-F238E27FC236}">
                    <a16:creationId xmlns:a16="http://schemas.microsoft.com/office/drawing/2014/main" id="{989BE9A0-A933-482B-9B50-74EF66FC2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3" y="-541"/>
                <a:ext cx="48" cy="94"/>
              </a:xfrm>
              <a:custGeom>
                <a:avLst/>
                <a:gdLst>
                  <a:gd name="T0" fmla="*/ 12 w 18"/>
                  <a:gd name="T1" fmla="*/ 29 h 35"/>
                  <a:gd name="T2" fmla="*/ 12 w 18"/>
                  <a:gd name="T3" fmla="*/ 26 h 35"/>
                  <a:gd name="T4" fmla="*/ 13 w 18"/>
                  <a:gd name="T5" fmla="*/ 23 h 35"/>
                  <a:gd name="T6" fmla="*/ 13 w 18"/>
                  <a:gd name="T7" fmla="*/ 20 h 35"/>
                  <a:gd name="T8" fmla="*/ 12 w 18"/>
                  <a:gd name="T9" fmla="*/ 17 h 35"/>
                  <a:gd name="T10" fmla="*/ 14 w 18"/>
                  <a:gd name="T11" fmla="*/ 14 h 35"/>
                  <a:gd name="T12" fmla="*/ 14 w 18"/>
                  <a:gd name="T13" fmla="*/ 9 h 35"/>
                  <a:gd name="T14" fmla="*/ 16 w 18"/>
                  <a:gd name="T15" fmla="*/ 6 h 35"/>
                  <a:gd name="T16" fmla="*/ 16 w 18"/>
                  <a:gd name="T17" fmla="*/ 3 h 35"/>
                  <a:gd name="T18" fmla="*/ 13 w 18"/>
                  <a:gd name="T19" fmla="*/ 2 h 35"/>
                  <a:gd name="T20" fmla="*/ 8 w 18"/>
                  <a:gd name="T21" fmla="*/ 3 h 35"/>
                  <a:gd name="T22" fmla="*/ 6 w 18"/>
                  <a:gd name="T23" fmla="*/ 1 h 35"/>
                  <a:gd name="T24" fmla="*/ 3 w 18"/>
                  <a:gd name="T25" fmla="*/ 2 h 35"/>
                  <a:gd name="T26" fmla="*/ 4 w 18"/>
                  <a:gd name="T27" fmla="*/ 6 h 35"/>
                  <a:gd name="T28" fmla="*/ 2 w 18"/>
                  <a:gd name="T29" fmla="*/ 16 h 35"/>
                  <a:gd name="T30" fmla="*/ 0 w 18"/>
                  <a:gd name="T31" fmla="*/ 21 h 35"/>
                  <a:gd name="T32" fmla="*/ 2 w 18"/>
                  <a:gd name="T33" fmla="*/ 24 h 35"/>
                  <a:gd name="T34" fmla="*/ 3 w 18"/>
                  <a:gd name="T35" fmla="*/ 27 h 35"/>
                  <a:gd name="T36" fmla="*/ 3 w 18"/>
                  <a:gd name="T37" fmla="*/ 34 h 35"/>
                  <a:gd name="T38" fmla="*/ 9 w 18"/>
                  <a:gd name="T39" fmla="*/ 34 h 35"/>
                  <a:gd name="T40" fmla="*/ 11 w 18"/>
                  <a:gd name="T41" fmla="*/ 33 h 35"/>
                  <a:gd name="T42" fmla="*/ 11 w 18"/>
                  <a:gd name="T43" fmla="*/ 33 h 35"/>
                  <a:gd name="T44" fmla="*/ 12 w 18"/>
                  <a:gd name="T45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5">
                    <a:moveTo>
                      <a:pt x="12" y="29"/>
                    </a:moveTo>
                    <a:cubicBezTo>
                      <a:pt x="13" y="27"/>
                      <a:pt x="13" y="27"/>
                      <a:pt x="12" y="26"/>
                    </a:cubicBezTo>
                    <a:cubicBezTo>
                      <a:pt x="11" y="25"/>
                      <a:pt x="12" y="24"/>
                      <a:pt x="13" y="23"/>
                    </a:cubicBezTo>
                    <a:cubicBezTo>
                      <a:pt x="14" y="22"/>
                      <a:pt x="14" y="22"/>
                      <a:pt x="13" y="20"/>
                    </a:cubicBezTo>
                    <a:cubicBezTo>
                      <a:pt x="11" y="18"/>
                      <a:pt x="10" y="17"/>
                      <a:pt x="12" y="17"/>
                    </a:cubicBezTo>
                    <a:cubicBezTo>
                      <a:pt x="14" y="17"/>
                      <a:pt x="14" y="17"/>
                      <a:pt x="14" y="14"/>
                    </a:cubicBezTo>
                    <a:cubicBezTo>
                      <a:pt x="14" y="12"/>
                      <a:pt x="15" y="12"/>
                      <a:pt x="14" y="9"/>
                    </a:cubicBezTo>
                    <a:cubicBezTo>
                      <a:pt x="14" y="7"/>
                      <a:pt x="15" y="7"/>
                      <a:pt x="16" y="6"/>
                    </a:cubicBezTo>
                    <a:cubicBezTo>
                      <a:pt x="18" y="5"/>
                      <a:pt x="16" y="4"/>
                      <a:pt x="16" y="3"/>
                    </a:cubicBezTo>
                    <a:cubicBezTo>
                      <a:pt x="16" y="2"/>
                      <a:pt x="14" y="1"/>
                      <a:pt x="13" y="2"/>
                    </a:cubicBezTo>
                    <a:cubicBezTo>
                      <a:pt x="12" y="3"/>
                      <a:pt x="9" y="3"/>
                      <a:pt x="8" y="3"/>
                    </a:cubicBezTo>
                    <a:cubicBezTo>
                      <a:pt x="6" y="3"/>
                      <a:pt x="7" y="0"/>
                      <a:pt x="6" y="1"/>
                    </a:cubicBezTo>
                    <a:cubicBezTo>
                      <a:pt x="6" y="1"/>
                      <a:pt x="4" y="2"/>
                      <a:pt x="3" y="2"/>
                    </a:cubicBezTo>
                    <a:cubicBezTo>
                      <a:pt x="3" y="3"/>
                      <a:pt x="4" y="5"/>
                      <a:pt x="4" y="6"/>
                    </a:cubicBezTo>
                    <a:cubicBezTo>
                      <a:pt x="4" y="6"/>
                      <a:pt x="3" y="14"/>
                      <a:pt x="2" y="16"/>
                    </a:cubicBezTo>
                    <a:cubicBezTo>
                      <a:pt x="1" y="18"/>
                      <a:pt x="0" y="20"/>
                      <a:pt x="0" y="21"/>
                    </a:cubicBezTo>
                    <a:cubicBezTo>
                      <a:pt x="0" y="22"/>
                      <a:pt x="1" y="25"/>
                      <a:pt x="2" y="24"/>
                    </a:cubicBezTo>
                    <a:cubicBezTo>
                      <a:pt x="2" y="24"/>
                      <a:pt x="3" y="25"/>
                      <a:pt x="3" y="27"/>
                    </a:cubicBezTo>
                    <a:cubicBezTo>
                      <a:pt x="3" y="29"/>
                      <a:pt x="2" y="33"/>
                      <a:pt x="3" y="34"/>
                    </a:cubicBezTo>
                    <a:cubicBezTo>
                      <a:pt x="4" y="34"/>
                      <a:pt x="7" y="35"/>
                      <a:pt x="9" y="34"/>
                    </a:cubicBezTo>
                    <a:cubicBezTo>
                      <a:pt x="10" y="33"/>
                      <a:pt x="10" y="33"/>
                      <a:pt x="11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1"/>
                      <a:pt x="12" y="30"/>
                      <a:pt x="12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8" name="Freeform 709">
                <a:extLst>
                  <a:ext uri="{FF2B5EF4-FFF2-40B4-BE49-F238E27FC236}">
                    <a16:creationId xmlns:a16="http://schemas.microsoft.com/office/drawing/2014/main" id="{326C9785-41F8-4749-AF0B-67F6D998C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7" y="280"/>
                <a:ext cx="155" cy="254"/>
              </a:xfrm>
              <a:custGeom>
                <a:avLst/>
                <a:gdLst>
                  <a:gd name="T0" fmla="*/ 56 w 58"/>
                  <a:gd name="T1" fmla="*/ 16 h 95"/>
                  <a:gd name="T2" fmla="*/ 55 w 58"/>
                  <a:gd name="T3" fmla="*/ 0 h 95"/>
                  <a:gd name="T4" fmla="*/ 48 w 58"/>
                  <a:gd name="T5" fmla="*/ 4 h 95"/>
                  <a:gd name="T6" fmla="*/ 41 w 58"/>
                  <a:gd name="T7" fmla="*/ 7 h 95"/>
                  <a:gd name="T8" fmla="*/ 33 w 58"/>
                  <a:gd name="T9" fmla="*/ 8 h 95"/>
                  <a:gd name="T10" fmla="*/ 26 w 58"/>
                  <a:gd name="T11" fmla="*/ 7 h 95"/>
                  <a:gd name="T12" fmla="*/ 24 w 58"/>
                  <a:gd name="T13" fmla="*/ 6 h 95"/>
                  <a:gd name="T14" fmla="*/ 24 w 58"/>
                  <a:gd name="T15" fmla="*/ 12 h 95"/>
                  <a:gd name="T16" fmla="*/ 26 w 58"/>
                  <a:gd name="T17" fmla="*/ 18 h 95"/>
                  <a:gd name="T18" fmla="*/ 26 w 58"/>
                  <a:gd name="T19" fmla="*/ 20 h 95"/>
                  <a:gd name="T20" fmla="*/ 30 w 58"/>
                  <a:gd name="T21" fmla="*/ 25 h 95"/>
                  <a:gd name="T22" fmla="*/ 29 w 58"/>
                  <a:gd name="T23" fmla="*/ 33 h 95"/>
                  <a:gd name="T24" fmla="*/ 26 w 58"/>
                  <a:gd name="T25" fmla="*/ 37 h 95"/>
                  <a:gd name="T26" fmla="*/ 24 w 58"/>
                  <a:gd name="T27" fmla="*/ 28 h 95"/>
                  <a:gd name="T28" fmla="*/ 18 w 58"/>
                  <a:gd name="T29" fmla="*/ 23 h 95"/>
                  <a:gd name="T30" fmla="*/ 15 w 58"/>
                  <a:gd name="T31" fmla="*/ 21 h 95"/>
                  <a:gd name="T32" fmla="*/ 0 w 58"/>
                  <a:gd name="T33" fmla="*/ 30 h 95"/>
                  <a:gd name="T34" fmla="*/ 5 w 58"/>
                  <a:gd name="T35" fmla="*/ 33 h 95"/>
                  <a:gd name="T36" fmla="*/ 14 w 58"/>
                  <a:gd name="T37" fmla="*/ 37 h 95"/>
                  <a:gd name="T38" fmla="*/ 14 w 58"/>
                  <a:gd name="T39" fmla="*/ 50 h 95"/>
                  <a:gd name="T40" fmla="*/ 11 w 58"/>
                  <a:gd name="T41" fmla="*/ 60 h 95"/>
                  <a:gd name="T42" fmla="*/ 6 w 58"/>
                  <a:gd name="T43" fmla="*/ 74 h 95"/>
                  <a:gd name="T44" fmla="*/ 9 w 58"/>
                  <a:gd name="T45" fmla="*/ 88 h 95"/>
                  <a:gd name="T46" fmla="*/ 9 w 58"/>
                  <a:gd name="T47" fmla="*/ 95 h 95"/>
                  <a:gd name="T48" fmla="*/ 14 w 58"/>
                  <a:gd name="T49" fmla="*/ 93 h 95"/>
                  <a:gd name="T50" fmla="*/ 13 w 58"/>
                  <a:gd name="T51" fmla="*/ 89 h 95"/>
                  <a:gd name="T52" fmla="*/ 24 w 58"/>
                  <a:gd name="T53" fmla="*/ 82 h 95"/>
                  <a:gd name="T54" fmla="*/ 28 w 58"/>
                  <a:gd name="T55" fmla="*/ 72 h 95"/>
                  <a:gd name="T56" fmla="*/ 24 w 58"/>
                  <a:gd name="T57" fmla="*/ 56 h 95"/>
                  <a:gd name="T58" fmla="*/ 27 w 58"/>
                  <a:gd name="T59" fmla="*/ 51 h 95"/>
                  <a:gd name="T60" fmla="*/ 37 w 58"/>
                  <a:gd name="T61" fmla="*/ 41 h 95"/>
                  <a:gd name="T62" fmla="*/ 51 w 58"/>
                  <a:gd name="T63" fmla="*/ 3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" h="95">
                    <a:moveTo>
                      <a:pt x="58" y="24"/>
                    </a:moveTo>
                    <a:cubicBezTo>
                      <a:pt x="57" y="23"/>
                      <a:pt x="56" y="18"/>
                      <a:pt x="56" y="16"/>
                    </a:cubicBezTo>
                    <a:cubicBezTo>
                      <a:pt x="56" y="14"/>
                      <a:pt x="56" y="6"/>
                      <a:pt x="55" y="3"/>
                    </a:cubicBezTo>
                    <a:cubicBezTo>
                      <a:pt x="55" y="2"/>
                      <a:pt x="56" y="1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2" y="2"/>
                      <a:pt x="49" y="4"/>
                      <a:pt x="48" y="4"/>
                    </a:cubicBezTo>
                    <a:cubicBezTo>
                      <a:pt x="46" y="6"/>
                      <a:pt x="45" y="5"/>
                      <a:pt x="43" y="5"/>
                    </a:cubicBezTo>
                    <a:cubicBezTo>
                      <a:pt x="41" y="5"/>
                      <a:pt x="42" y="5"/>
                      <a:pt x="41" y="7"/>
                    </a:cubicBezTo>
                    <a:cubicBezTo>
                      <a:pt x="40" y="8"/>
                      <a:pt x="38" y="8"/>
                      <a:pt x="37" y="7"/>
                    </a:cubicBezTo>
                    <a:cubicBezTo>
                      <a:pt x="36" y="6"/>
                      <a:pt x="34" y="7"/>
                      <a:pt x="33" y="8"/>
                    </a:cubicBezTo>
                    <a:cubicBezTo>
                      <a:pt x="32" y="8"/>
                      <a:pt x="32" y="7"/>
                      <a:pt x="30" y="6"/>
                    </a:cubicBezTo>
                    <a:cubicBezTo>
                      <a:pt x="28" y="6"/>
                      <a:pt x="27" y="7"/>
                      <a:pt x="26" y="7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9"/>
                      <a:pt x="24" y="11"/>
                      <a:pt x="24" y="12"/>
                    </a:cubicBezTo>
                    <a:cubicBezTo>
                      <a:pt x="24" y="13"/>
                      <a:pt x="23" y="15"/>
                      <a:pt x="24" y="15"/>
                    </a:cubicBezTo>
                    <a:cubicBezTo>
                      <a:pt x="25" y="16"/>
                      <a:pt x="25" y="18"/>
                      <a:pt x="26" y="18"/>
                    </a:cubicBezTo>
                    <a:cubicBezTo>
                      <a:pt x="26" y="19"/>
                      <a:pt x="26" y="19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1"/>
                      <a:pt x="27" y="21"/>
                    </a:cubicBezTo>
                    <a:cubicBezTo>
                      <a:pt x="28" y="22"/>
                      <a:pt x="30" y="23"/>
                      <a:pt x="30" y="25"/>
                    </a:cubicBezTo>
                    <a:cubicBezTo>
                      <a:pt x="30" y="26"/>
                      <a:pt x="30" y="28"/>
                      <a:pt x="30" y="30"/>
                    </a:cubicBezTo>
                    <a:cubicBezTo>
                      <a:pt x="30" y="31"/>
                      <a:pt x="31" y="32"/>
                      <a:pt x="29" y="33"/>
                    </a:cubicBezTo>
                    <a:cubicBezTo>
                      <a:pt x="28" y="33"/>
                      <a:pt x="27" y="32"/>
                      <a:pt x="27" y="34"/>
                    </a:cubicBezTo>
                    <a:cubicBezTo>
                      <a:pt x="27" y="37"/>
                      <a:pt x="26" y="37"/>
                      <a:pt x="26" y="37"/>
                    </a:cubicBezTo>
                    <a:cubicBezTo>
                      <a:pt x="26" y="37"/>
                      <a:pt x="22" y="33"/>
                      <a:pt x="22" y="31"/>
                    </a:cubicBezTo>
                    <a:cubicBezTo>
                      <a:pt x="22" y="29"/>
                      <a:pt x="24" y="29"/>
                      <a:pt x="24" y="28"/>
                    </a:cubicBezTo>
                    <a:cubicBezTo>
                      <a:pt x="24" y="26"/>
                      <a:pt x="24" y="24"/>
                      <a:pt x="22" y="23"/>
                    </a:cubicBezTo>
                    <a:cubicBezTo>
                      <a:pt x="21" y="23"/>
                      <a:pt x="19" y="24"/>
                      <a:pt x="18" y="23"/>
                    </a:cubicBezTo>
                    <a:cubicBezTo>
                      <a:pt x="17" y="22"/>
                      <a:pt x="16" y="20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0" y="27"/>
                      <a:pt x="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4" y="32"/>
                      <a:pt x="5" y="33"/>
                    </a:cubicBezTo>
                    <a:cubicBezTo>
                      <a:pt x="6" y="33"/>
                      <a:pt x="10" y="34"/>
                      <a:pt x="11" y="35"/>
                    </a:cubicBezTo>
                    <a:cubicBezTo>
                      <a:pt x="11" y="35"/>
                      <a:pt x="13" y="35"/>
                      <a:pt x="14" y="37"/>
                    </a:cubicBezTo>
                    <a:cubicBezTo>
                      <a:pt x="14" y="38"/>
                      <a:pt x="14" y="43"/>
                      <a:pt x="14" y="45"/>
                    </a:cubicBezTo>
                    <a:cubicBezTo>
                      <a:pt x="14" y="47"/>
                      <a:pt x="13" y="48"/>
                      <a:pt x="14" y="50"/>
                    </a:cubicBezTo>
                    <a:cubicBezTo>
                      <a:pt x="14" y="52"/>
                      <a:pt x="15" y="54"/>
                      <a:pt x="15" y="54"/>
                    </a:cubicBezTo>
                    <a:cubicBezTo>
                      <a:pt x="15" y="55"/>
                      <a:pt x="11" y="59"/>
                      <a:pt x="11" y="60"/>
                    </a:cubicBezTo>
                    <a:cubicBezTo>
                      <a:pt x="11" y="62"/>
                      <a:pt x="6" y="68"/>
                      <a:pt x="6" y="69"/>
                    </a:cubicBezTo>
                    <a:cubicBezTo>
                      <a:pt x="6" y="70"/>
                      <a:pt x="6" y="73"/>
                      <a:pt x="6" y="74"/>
                    </a:cubicBezTo>
                    <a:cubicBezTo>
                      <a:pt x="6" y="76"/>
                      <a:pt x="9" y="79"/>
                      <a:pt x="9" y="81"/>
                    </a:cubicBezTo>
                    <a:cubicBezTo>
                      <a:pt x="9" y="83"/>
                      <a:pt x="9" y="87"/>
                      <a:pt x="9" y="88"/>
                    </a:cubicBezTo>
                    <a:cubicBezTo>
                      <a:pt x="9" y="89"/>
                      <a:pt x="9" y="89"/>
                      <a:pt x="9" y="90"/>
                    </a:cubicBezTo>
                    <a:cubicBezTo>
                      <a:pt x="9" y="92"/>
                      <a:pt x="9" y="95"/>
                      <a:pt x="9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4"/>
                      <a:pt x="14" y="93"/>
                      <a:pt x="14" y="93"/>
                    </a:cubicBezTo>
                    <a:cubicBezTo>
                      <a:pt x="14" y="90"/>
                      <a:pt x="14" y="91"/>
                      <a:pt x="13" y="91"/>
                    </a:cubicBezTo>
                    <a:cubicBezTo>
                      <a:pt x="12" y="91"/>
                      <a:pt x="12" y="91"/>
                      <a:pt x="13" y="89"/>
                    </a:cubicBezTo>
                    <a:cubicBezTo>
                      <a:pt x="14" y="88"/>
                      <a:pt x="14" y="86"/>
                      <a:pt x="16" y="85"/>
                    </a:cubicBezTo>
                    <a:cubicBezTo>
                      <a:pt x="18" y="84"/>
                      <a:pt x="22" y="83"/>
                      <a:pt x="24" y="82"/>
                    </a:cubicBezTo>
                    <a:cubicBezTo>
                      <a:pt x="26" y="80"/>
                      <a:pt x="27" y="79"/>
                      <a:pt x="27" y="78"/>
                    </a:cubicBezTo>
                    <a:cubicBezTo>
                      <a:pt x="27" y="77"/>
                      <a:pt x="27" y="73"/>
                      <a:pt x="28" y="72"/>
                    </a:cubicBezTo>
                    <a:cubicBezTo>
                      <a:pt x="28" y="70"/>
                      <a:pt x="27" y="64"/>
                      <a:pt x="26" y="62"/>
                    </a:cubicBezTo>
                    <a:cubicBezTo>
                      <a:pt x="25" y="61"/>
                      <a:pt x="24" y="58"/>
                      <a:pt x="24" y="56"/>
                    </a:cubicBezTo>
                    <a:cubicBezTo>
                      <a:pt x="24" y="53"/>
                      <a:pt x="22" y="51"/>
                      <a:pt x="23" y="52"/>
                    </a:cubicBezTo>
                    <a:cubicBezTo>
                      <a:pt x="25" y="53"/>
                      <a:pt x="25" y="54"/>
                      <a:pt x="27" y="51"/>
                    </a:cubicBezTo>
                    <a:cubicBezTo>
                      <a:pt x="29" y="48"/>
                      <a:pt x="31" y="49"/>
                      <a:pt x="33" y="48"/>
                    </a:cubicBezTo>
                    <a:cubicBezTo>
                      <a:pt x="34" y="46"/>
                      <a:pt x="36" y="41"/>
                      <a:pt x="37" y="41"/>
                    </a:cubicBezTo>
                    <a:cubicBezTo>
                      <a:pt x="38" y="40"/>
                      <a:pt x="38" y="42"/>
                      <a:pt x="42" y="39"/>
                    </a:cubicBezTo>
                    <a:cubicBezTo>
                      <a:pt x="46" y="37"/>
                      <a:pt x="49" y="37"/>
                      <a:pt x="51" y="34"/>
                    </a:cubicBezTo>
                    <a:cubicBezTo>
                      <a:pt x="54" y="32"/>
                      <a:pt x="58" y="25"/>
                      <a:pt x="58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199" name="Freeform 710">
                <a:extLst>
                  <a:ext uri="{FF2B5EF4-FFF2-40B4-BE49-F238E27FC236}">
                    <a16:creationId xmlns:a16="http://schemas.microsoft.com/office/drawing/2014/main" id="{11ABCADA-44FA-42F8-A80C-11A17A504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4" y="267"/>
                <a:ext cx="46" cy="112"/>
              </a:xfrm>
              <a:custGeom>
                <a:avLst/>
                <a:gdLst>
                  <a:gd name="T0" fmla="*/ 4 w 17"/>
                  <a:gd name="T1" fmla="*/ 28 h 42"/>
                  <a:gd name="T2" fmla="*/ 8 w 17"/>
                  <a:gd name="T3" fmla="*/ 28 h 42"/>
                  <a:gd name="T4" fmla="*/ 10 w 17"/>
                  <a:gd name="T5" fmla="*/ 33 h 42"/>
                  <a:gd name="T6" fmla="*/ 8 w 17"/>
                  <a:gd name="T7" fmla="*/ 36 h 42"/>
                  <a:gd name="T8" fmla="*/ 12 w 17"/>
                  <a:gd name="T9" fmla="*/ 42 h 42"/>
                  <a:gd name="T10" fmla="*/ 13 w 17"/>
                  <a:gd name="T11" fmla="*/ 39 h 42"/>
                  <a:gd name="T12" fmla="*/ 15 w 17"/>
                  <a:gd name="T13" fmla="*/ 38 h 42"/>
                  <a:gd name="T14" fmla="*/ 16 w 17"/>
                  <a:gd name="T15" fmla="*/ 35 h 42"/>
                  <a:gd name="T16" fmla="*/ 16 w 17"/>
                  <a:gd name="T17" fmla="*/ 30 h 42"/>
                  <a:gd name="T18" fmla="*/ 13 w 17"/>
                  <a:gd name="T19" fmla="*/ 26 h 42"/>
                  <a:gd name="T20" fmla="*/ 12 w 17"/>
                  <a:gd name="T21" fmla="*/ 25 h 42"/>
                  <a:gd name="T22" fmla="*/ 12 w 17"/>
                  <a:gd name="T23" fmla="*/ 25 h 42"/>
                  <a:gd name="T24" fmla="*/ 11 w 17"/>
                  <a:gd name="T25" fmla="*/ 26 h 42"/>
                  <a:gd name="T26" fmla="*/ 9 w 17"/>
                  <a:gd name="T27" fmla="*/ 24 h 42"/>
                  <a:gd name="T28" fmla="*/ 8 w 17"/>
                  <a:gd name="T29" fmla="*/ 22 h 42"/>
                  <a:gd name="T30" fmla="*/ 8 w 17"/>
                  <a:gd name="T31" fmla="*/ 19 h 42"/>
                  <a:gd name="T32" fmla="*/ 8 w 17"/>
                  <a:gd name="T33" fmla="*/ 16 h 42"/>
                  <a:gd name="T34" fmla="*/ 7 w 17"/>
                  <a:gd name="T35" fmla="*/ 16 h 42"/>
                  <a:gd name="T36" fmla="*/ 7 w 17"/>
                  <a:gd name="T37" fmla="*/ 14 h 42"/>
                  <a:gd name="T38" fmla="*/ 8 w 17"/>
                  <a:gd name="T39" fmla="*/ 11 h 42"/>
                  <a:gd name="T40" fmla="*/ 8 w 17"/>
                  <a:gd name="T41" fmla="*/ 6 h 42"/>
                  <a:gd name="T42" fmla="*/ 5 w 17"/>
                  <a:gd name="T43" fmla="*/ 2 h 42"/>
                  <a:gd name="T44" fmla="*/ 7 w 17"/>
                  <a:gd name="T45" fmla="*/ 2 h 42"/>
                  <a:gd name="T46" fmla="*/ 6 w 17"/>
                  <a:gd name="T47" fmla="*/ 1 h 42"/>
                  <a:gd name="T48" fmla="*/ 1 w 17"/>
                  <a:gd name="T49" fmla="*/ 0 h 42"/>
                  <a:gd name="T50" fmla="*/ 1 w 17"/>
                  <a:gd name="T51" fmla="*/ 0 h 42"/>
                  <a:gd name="T52" fmla="*/ 5 w 17"/>
                  <a:gd name="T53" fmla="*/ 6 h 42"/>
                  <a:gd name="T54" fmla="*/ 3 w 17"/>
                  <a:gd name="T55" fmla="*/ 7 h 42"/>
                  <a:gd name="T56" fmla="*/ 2 w 17"/>
                  <a:gd name="T57" fmla="*/ 13 h 42"/>
                  <a:gd name="T58" fmla="*/ 3 w 17"/>
                  <a:gd name="T59" fmla="*/ 16 h 42"/>
                  <a:gd name="T60" fmla="*/ 1 w 17"/>
                  <a:gd name="T61" fmla="*/ 18 h 42"/>
                  <a:gd name="T62" fmla="*/ 1 w 17"/>
                  <a:gd name="T63" fmla="*/ 21 h 42"/>
                  <a:gd name="T64" fmla="*/ 0 w 17"/>
                  <a:gd name="T65" fmla="*/ 23 h 42"/>
                  <a:gd name="T66" fmla="*/ 1 w 17"/>
                  <a:gd name="T67" fmla="*/ 26 h 42"/>
                  <a:gd name="T68" fmla="*/ 1 w 17"/>
                  <a:gd name="T69" fmla="*/ 26 h 42"/>
                  <a:gd name="T70" fmla="*/ 4 w 17"/>
                  <a:gd name="T71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42">
                    <a:moveTo>
                      <a:pt x="4" y="28"/>
                    </a:moveTo>
                    <a:cubicBezTo>
                      <a:pt x="5" y="29"/>
                      <a:pt x="7" y="28"/>
                      <a:pt x="8" y="28"/>
                    </a:cubicBezTo>
                    <a:cubicBezTo>
                      <a:pt x="10" y="29"/>
                      <a:pt x="10" y="31"/>
                      <a:pt x="10" y="33"/>
                    </a:cubicBezTo>
                    <a:cubicBezTo>
                      <a:pt x="10" y="34"/>
                      <a:pt x="8" y="34"/>
                      <a:pt x="8" y="36"/>
                    </a:cubicBezTo>
                    <a:cubicBezTo>
                      <a:pt x="8" y="38"/>
                      <a:pt x="12" y="42"/>
                      <a:pt x="12" y="42"/>
                    </a:cubicBezTo>
                    <a:cubicBezTo>
                      <a:pt x="12" y="42"/>
                      <a:pt x="13" y="42"/>
                      <a:pt x="13" y="39"/>
                    </a:cubicBezTo>
                    <a:cubicBezTo>
                      <a:pt x="13" y="37"/>
                      <a:pt x="14" y="38"/>
                      <a:pt x="15" y="38"/>
                    </a:cubicBezTo>
                    <a:cubicBezTo>
                      <a:pt x="17" y="37"/>
                      <a:pt x="16" y="36"/>
                      <a:pt x="16" y="35"/>
                    </a:cubicBezTo>
                    <a:cubicBezTo>
                      <a:pt x="16" y="33"/>
                      <a:pt x="16" y="31"/>
                      <a:pt x="16" y="30"/>
                    </a:cubicBezTo>
                    <a:cubicBezTo>
                      <a:pt x="16" y="28"/>
                      <a:pt x="14" y="27"/>
                      <a:pt x="13" y="26"/>
                    </a:cubicBezTo>
                    <a:cubicBezTo>
                      <a:pt x="13" y="26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6"/>
                      <a:pt x="11" y="27"/>
                      <a:pt x="11" y="26"/>
                    </a:cubicBezTo>
                    <a:cubicBezTo>
                      <a:pt x="10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8" y="22"/>
                    </a:cubicBezTo>
                    <a:cubicBezTo>
                      <a:pt x="8" y="21"/>
                      <a:pt x="8" y="20"/>
                      <a:pt x="8" y="19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5"/>
                      <a:pt x="7" y="17"/>
                      <a:pt x="7" y="16"/>
                    </a:cubicBezTo>
                    <a:cubicBezTo>
                      <a:pt x="7" y="15"/>
                      <a:pt x="6" y="14"/>
                      <a:pt x="7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0"/>
                      <a:pt x="8" y="8"/>
                      <a:pt x="8" y="6"/>
                    </a:cubicBezTo>
                    <a:cubicBezTo>
                      <a:pt x="7" y="4"/>
                      <a:pt x="5" y="3"/>
                      <a:pt x="5" y="2"/>
                    </a:cubicBezTo>
                    <a:cubicBezTo>
                      <a:pt x="5" y="2"/>
                      <a:pt x="6" y="2"/>
                      <a:pt x="7" y="2"/>
                    </a:cubicBezTo>
                    <a:cubicBezTo>
                      <a:pt x="7" y="2"/>
                      <a:pt x="6" y="1"/>
                      <a:pt x="6" y="1"/>
                    </a:cubicBezTo>
                    <a:cubicBezTo>
                      <a:pt x="4" y="0"/>
                      <a:pt x="3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4" y="5"/>
                      <a:pt x="5" y="6"/>
                    </a:cubicBezTo>
                    <a:cubicBezTo>
                      <a:pt x="5" y="6"/>
                      <a:pt x="4" y="6"/>
                      <a:pt x="3" y="7"/>
                    </a:cubicBezTo>
                    <a:cubicBezTo>
                      <a:pt x="1" y="8"/>
                      <a:pt x="3" y="11"/>
                      <a:pt x="2" y="13"/>
                    </a:cubicBezTo>
                    <a:cubicBezTo>
                      <a:pt x="2" y="14"/>
                      <a:pt x="3" y="16"/>
                      <a:pt x="3" y="16"/>
                    </a:cubicBezTo>
                    <a:cubicBezTo>
                      <a:pt x="3" y="17"/>
                      <a:pt x="2" y="17"/>
                      <a:pt x="1" y="18"/>
                    </a:cubicBezTo>
                    <a:cubicBezTo>
                      <a:pt x="0" y="19"/>
                      <a:pt x="1" y="20"/>
                      <a:pt x="1" y="21"/>
                    </a:cubicBezTo>
                    <a:cubicBezTo>
                      <a:pt x="1" y="21"/>
                      <a:pt x="0" y="22"/>
                      <a:pt x="0" y="23"/>
                    </a:cubicBezTo>
                    <a:cubicBezTo>
                      <a:pt x="0" y="24"/>
                      <a:pt x="0" y="25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5"/>
                      <a:pt x="3" y="27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0" name="Freeform 711">
                <a:extLst>
                  <a:ext uri="{FF2B5EF4-FFF2-40B4-BE49-F238E27FC236}">
                    <a16:creationId xmlns:a16="http://schemas.microsoft.com/office/drawing/2014/main" id="{F52681F1-2B27-4837-8010-9FDED3AA6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7" y="246"/>
                <a:ext cx="171" cy="149"/>
              </a:xfrm>
              <a:custGeom>
                <a:avLst/>
                <a:gdLst>
                  <a:gd name="T0" fmla="*/ 60 w 64"/>
                  <a:gd name="T1" fmla="*/ 34 h 56"/>
                  <a:gd name="T2" fmla="*/ 59 w 64"/>
                  <a:gd name="T3" fmla="*/ 31 h 56"/>
                  <a:gd name="T4" fmla="*/ 60 w 64"/>
                  <a:gd name="T5" fmla="*/ 29 h 56"/>
                  <a:gd name="T6" fmla="*/ 60 w 64"/>
                  <a:gd name="T7" fmla="*/ 26 h 56"/>
                  <a:gd name="T8" fmla="*/ 62 w 64"/>
                  <a:gd name="T9" fmla="*/ 24 h 56"/>
                  <a:gd name="T10" fmla="*/ 61 w 64"/>
                  <a:gd name="T11" fmla="*/ 21 h 56"/>
                  <a:gd name="T12" fmla="*/ 62 w 64"/>
                  <a:gd name="T13" fmla="*/ 15 h 56"/>
                  <a:gd name="T14" fmla="*/ 64 w 64"/>
                  <a:gd name="T15" fmla="*/ 14 h 56"/>
                  <a:gd name="T16" fmla="*/ 60 w 64"/>
                  <a:gd name="T17" fmla="*/ 8 h 56"/>
                  <a:gd name="T18" fmla="*/ 60 w 64"/>
                  <a:gd name="T19" fmla="*/ 8 h 56"/>
                  <a:gd name="T20" fmla="*/ 59 w 64"/>
                  <a:gd name="T21" fmla="*/ 8 h 56"/>
                  <a:gd name="T22" fmla="*/ 57 w 64"/>
                  <a:gd name="T23" fmla="*/ 6 h 56"/>
                  <a:gd name="T24" fmla="*/ 53 w 64"/>
                  <a:gd name="T25" fmla="*/ 5 h 56"/>
                  <a:gd name="T26" fmla="*/ 50 w 64"/>
                  <a:gd name="T27" fmla="*/ 3 h 56"/>
                  <a:gd name="T28" fmla="*/ 48 w 64"/>
                  <a:gd name="T29" fmla="*/ 1 h 56"/>
                  <a:gd name="T30" fmla="*/ 46 w 64"/>
                  <a:gd name="T31" fmla="*/ 0 h 56"/>
                  <a:gd name="T32" fmla="*/ 38 w 64"/>
                  <a:gd name="T33" fmla="*/ 2 h 56"/>
                  <a:gd name="T34" fmla="*/ 37 w 64"/>
                  <a:gd name="T35" fmla="*/ 5 h 56"/>
                  <a:gd name="T36" fmla="*/ 36 w 64"/>
                  <a:gd name="T37" fmla="*/ 9 h 56"/>
                  <a:gd name="T38" fmla="*/ 36 w 64"/>
                  <a:gd name="T39" fmla="*/ 15 h 56"/>
                  <a:gd name="T40" fmla="*/ 36 w 64"/>
                  <a:gd name="T41" fmla="*/ 21 h 56"/>
                  <a:gd name="T42" fmla="*/ 39 w 64"/>
                  <a:gd name="T43" fmla="*/ 24 h 56"/>
                  <a:gd name="T44" fmla="*/ 42 w 64"/>
                  <a:gd name="T45" fmla="*/ 24 h 56"/>
                  <a:gd name="T46" fmla="*/ 42 w 64"/>
                  <a:gd name="T47" fmla="*/ 29 h 56"/>
                  <a:gd name="T48" fmla="*/ 38 w 64"/>
                  <a:gd name="T49" fmla="*/ 31 h 56"/>
                  <a:gd name="T50" fmla="*/ 35 w 64"/>
                  <a:gd name="T51" fmla="*/ 25 h 56"/>
                  <a:gd name="T52" fmla="*/ 30 w 64"/>
                  <a:gd name="T53" fmla="*/ 23 h 56"/>
                  <a:gd name="T54" fmla="*/ 28 w 64"/>
                  <a:gd name="T55" fmla="*/ 20 h 56"/>
                  <a:gd name="T56" fmla="*/ 26 w 64"/>
                  <a:gd name="T57" fmla="*/ 22 h 56"/>
                  <a:gd name="T58" fmla="*/ 19 w 64"/>
                  <a:gd name="T59" fmla="*/ 20 h 56"/>
                  <a:gd name="T60" fmla="*/ 16 w 64"/>
                  <a:gd name="T61" fmla="*/ 18 h 56"/>
                  <a:gd name="T62" fmla="*/ 13 w 64"/>
                  <a:gd name="T63" fmla="*/ 18 h 56"/>
                  <a:gd name="T64" fmla="*/ 11 w 64"/>
                  <a:gd name="T65" fmla="*/ 16 h 56"/>
                  <a:gd name="T66" fmla="*/ 11 w 64"/>
                  <a:gd name="T67" fmla="*/ 28 h 56"/>
                  <a:gd name="T68" fmla="*/ 0 w 64"/>
                  <a:gd name="T69" fmla="*/ 28 h 56"/>
                  <a:gd name="T70" fmla="*/ 0 w 64"/>
                  <a:gd name="T71" fmla="*/ 47 h 56"/>
                  <a:gd name="T72" fmla="*/ 7 w 64"/>
                  <a:gd name="T73" fmla="*/ 54 h 56"/>
                  <a:gd name="T74" fmla="*/ 8 w 64"/>
                  <a:gd name="T75" fmla="*/ 53 h 56"/>
                  <a:gd name="T76" fmla="*/ 13 w 64"/>
                  <a:gd name="T77" fmla="*/ 53 h 56"/>
                  <a:gd name="T78" fmla="*/ 16 w 64"/>
                  <a:gd name="T79" fmla="*/ 54 h 56"/>
                  <a:gd name="T80" fmla="*/ 16 w 64"/>
                  <a:gd name="T81" fmla="*/ 56 h 56"/>
                  <a:gd name="T82" fmla="*/ 18 w 64"/>
                  <a:gd name="T83" fmla="*/ 56 h 56"/>
                  <a:gd name="T84" fmla="*/ 18 w 64"/>
                  <a:gd name="T85" fmla="*/ 56 h 56"/>
                  <a:gd name="T86" fmla="*/ 21 w 64"/>
                  <a:gd name="T87" fmla="*/ 56 h 56"/>
                  <a:gd name="T88" fmla="*/ 25 w 64"/>
                  <a:gd name="T89" fmla="*/ 56 h 56"/>
                  <a:gd name="T90" fmla="*/ 29 w 64"/>
                  <a:gd name="T91" fmla="*/ 54 h 56"/>
                  <a:gd name="T92" fmla="*/ 33 w 64"/>
                  <a:gd name="T93" fmla="*/ 49 h 56"/>
                  <a:gd name="T94" fmla="*/ 37 w 64"/>
                  <a:gd name="T95" fmla="*/ 46 h 56"/>
                  <a:gd name="T96" fmla="*/ 42 w 64"/>
                  <a:gd name="T97" fmla="*/ 43 h 56"/>
                  <a:gd name="T98" fmla="*/ 45 w 64"/>
                  <a:gd name="T99" fmla="*/ 43 h 56"/>
                  <a:gd name="T100" fmla="*/ 45 w 64"/>
                  <a:gd name="T101" fmla="*/ 40 h 56"/>
                  <a:gd name="T102" fmla="*/ 60 w 64"/>
                  <a:gd name="T103" fmla="*/ 3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" h="56">
                    <a:moveTo>
                      <a:pt x="60" y="34"/>
                    </a:moveTo>
                    <a:cubicBezTo>
                      <a:pt x="59" y="33"/>
                      <a:pt x="59" y="32"/>
                      <a:pt x="59" y="31"/>
                    </a:cubicBezTo>
                    <a:cubicBezTo>
                      <a:pt x="59" y="30"/>
                      <a:pt x="60" y="29"/>
                      <a:pt x="60" y="29"/>
                    </a:cubicBezTo>
                    <a:cubicBezTo>
                      <a:pt x="60" y="28"/>
                      <a:pt x="59" y="27"/>
                      <a:pt x="60" y="26"/>
                    </a:cubicBezTo>
                    <a:cubicBezTo>
                      <a:pt x="61" y="25"/>
                      <a:pt x="62" y="25"/>
                      <a:pt x="62" y="24"/>
                    </a:cubicBezTo>
                    <a:cubicBezTo>
                      <a:pt x="62" y="24"/>
                      <a:pt x="61" y="22"/>
                      <a:pt x="61" y="21"/>
                    </a:cubicBezTo>
                    <a:cubicBezTo>
                      <a:pt x="62" y="19"/>
                      <a:pt x="60" y="16"/>
                      <a:pt x="62" y="15"/>
                    </a:cubicBezTo>
                    <a:cubicBezTo>
                      <a:pt x="63" y="14"/>
                      <a:pt x="64" y="14"/>
                      <a:pt x="64" y="14"/>
                    </a:cubicBezTo>
                    <a:cubicBezTo>
                      <a:pt x="63" y="13"/>
                      <a:pt x="61" y="10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0" y="8"/>
                      <a:pt x="59" y="8"/>
                    </a:cubicBezTo>
                    <a:cubicBezTo>
                      <a:pt x="57" y="7"/>
                      <a:pt x="59" y="7"/>
                      <a:pt x="57" y="6"/>
                    </a:cubicBezTo>
                    <a:cubicBezTo>
                      <a:pt x="55" y="6"/>
                      <a:pt x="54" y="6"/>
                      <a:pt x="53" y="5"/>
                    </a:cubicBezTo>
                    <a:cubicBezTo>
                      <a:pt x="53" y="4"/>
                      <a:pt x="51" y="3"/>
                      <a:pt x="50" y="3"/>
                    </a:cubicBezTo>
                    <a:cubicBezTo>
                      <a:pt x="50" y="3"/>
                      <a:pt x="49" y="2"/>
                      <a:pt x="48" y="1"/>
                    </a:cubicBezTo>
                    <a:cubicBezTo>
                      <a:pt x="48" y="1"/>
                      <a:pt x="47" y="1"/>
                      <a:pt x="46" y="0"/>
                    </a:cubicBezTo>
                    <a:cubicBezTo>
                      <a:pt x="44" y="1"/>
                      <a:pt x="39" y="2"/>
                      <a:pt x="38" y="2"/>
                    </a:cubicBezTo>
                    <a:cubicBezTo>
                      <a:pt x="37" y="3"/>
                      <a:pt x="38" y="5"/>
                      <a:pt x="37" y="5"/>
                    </a:cubicBezTo>
                    <a:cubicBezTo>
                      <a:pt x="36" y="6"/>
                      <a:pt x="35" y="7"/>
                      <a:pt x="36" y="9"/>
                    </a:cubicBezTo>
                    <a:cubicBezTo>
                      <a:pt x="37" y="10"/>
                      <a:pt x="37" y="14"/>
                      <a:pt x="36" y="15"/>
                    </a:cubicBezTo>
                    <a:cubicBezTo>
                      <a:pt x="36" y="17"/>
                      <a:pt x="34" y="20"/>
                      <a:pt x="36" y="21"/>
                    </a:cubicBezTo>
                    <a:cubicBezTo>
                      <a:pt x="37" y="22"/>
                      <a:pt x="37" y="24"/>
                      <a:pt x="39" y="24"/>
                    </a:cubicBezTo>
                    <a:cubicBezTo>
                      <a:pt x="40" y="24"/>
                      <a:pt x="42" y="23"/>
                      <a:pt x="42" y="24"/>
                    </a:cubicBezTo>
                    <a:cubicBezTo>
                      <a:pt x="43" y="24"/>
                      <a:pt x="42" y="29"/>
                      <a:pt x="42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6" y="26"/>
                      <a:pt x="35" y="25"/>
                    </a:cubicBezTo>
                    <a:cubicBezTo>
                      <a:pt x="33" y="25"/>
                      <a:pt x="31" y="25"/>
                      <a:pt x="30" y="23"/>
                    </a:cubicBezTo>
                    <a:cubicBezTo>
                      <a:pt x="29" y="22"/>
                      <a:pt x="28" y="20"/>
                      <a:pt x="28" y="20"/>
                    </a:cubicBezTo>
                    <a:cubicBezTo>
                      <a:pt x="28" y="20"/>
                      <a:pt x="27" y="22"/>
                      <a:pt x="26" y="22"/>
                    </a:cubicBezTo>
                    <a:cubicBezTo>
                      <a:pt x="25" y="22"/>
                      <a:pt x="19" y="21"/>
                      <a:pt x="19" y="20"/>
                    </a:cubicBezTo>
                    <a:cubicBezTo>
                      <a:pt x="18" y="19"/>
                      <a:pt x="18" y="18"/>
                      <a:pt x="16" y="18"/>
                    </a:cubicBezTo>
                    <a:cubicBezTo>
                      <a:pt x="15" y="18"/>
                      <a:pt x="15" y="20"/>
                      <a:pt x="13" y="18"/>
                    </a:cubicBezTo>
                    <a:cubicBezTo>
                      <a:pt x="12" y="17"/>
                      <a:pt x="12" y="16"/>
                      <a:pt x="11" y="16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8" y="53"/>
                      <a:pt x="8" y="53"/>
                    </a:cubicBezTo>
                    <a:cubicBezTo>
                      <a:pt x="9" y="53"/>
                      <a:pt x="12" y="53"/>
                      <a:pt x="13" y="53"/>
                    </a:cubicBezTo>
                    <a:cubicBezTo>
                      <a:pt x="14" y="53"/>
                      <a:pt x="15" y="54"/>
                      <a:pt x="16" y="54"/>
                    </a:cubicBezTo>
                    <a:cubicBezTo>
                      <a:pt x="17" y="55"/>
                      <a:pt x="17" y="55"/>
                      <a:pt x="16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6"/>
                      <a:pt x="20" y="55"/>
                      <a:pt x="21" y="56"/>
                    </a:cubicBezTo>
                    <a:cubicBezTo>
                      <a:pt x="22" y="56"/>
                      <a:pt x="23" y="56"/>
                      <a:pt x="25" y="56"/>
                    </a:cubicBezTo>
                    <a:cubicBezTo>
                      <a:pt x="27" y="56"/>
                      <a:pt x="28" y="55"/>
                      <a:pt x="29" y="54"/>
                    </a:cubicBezTo>
                    <a:cubicBezTo>
                      <a:pt x="29" y="53"/>
                      <a:pt x="31" y="50"/>
                      <a:pt x="33" y="49"/>
                    </a:cubicBezTo>
                    <a:cubicBezTo>
                      <a:pt x="35" y="48"/>
                      <a:pt x="37" y="47"/>
                      <a:pt x="37" y="46"/>
                    </a:cubicBezTo>
                    <a:cubicBezTo>
                      <a:pt x="38" y="44"/>
                      <a:pt x="40" y="43"/>
                      <a:pt x="42" y="43"/>
                    </a:cubicBezTo>
                    <a:cubicBezTo>
                      <a:pt x="43" y="43"/>
                      <a:pt x="45" y="43"/>
                      <a:pt x="45" y="43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40"/>
                      <a:pt x="59" y="34"/>
                      <a:pt x="60" y="3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1" name="Freeform 712">
                <a:extLst>
                  <a:ext uri="{FF2B5EF4-FFF2-40B4-BE49-F238E27FC236}">
                    <a16:creationId xmlns:a16="http://schemas.microsoft.com/office/drawing/2014/main" id="{C29249F6-FBFF-4794-B704-5F3772F35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" y="382"/>
                <a:ext cx="184" cy="185"/>
              </a:xfrm>
              <a:custGeom>
                <a:avLst/>
                <a:gdLst>
                  <a:gd name="T0" fmla="*/ 36 w 69"/>
                  <a:gd name="T1" fmla="*/ 5 h 69"/>
                  <a:gd name="T2" fmla="*/ 33 w 69"/>
                  <a:gd name="T3" fmla="*/ 2 h 69"/>
                  <a:gd name="T4" fmla="*/ 10 w 69"/>
                  <a:gd name="T5" fmla="*/ 2 h 69"/>
                  <a:gd name="T6" fmla="*/ 7 w 69"/>
                  <a:gd name="T7" fmla="*/ 0 h 69"/>
                  <a:gd name="T8" fmla="*/ 3 w 69"/>
                  <a:gd name="T9" fmla="*/ 2 h 69"/>
                  <a:gd name="T10" fmla="*/ 0 w 69"/>
                  <a:gd name="T11" fmla="*/ 2 h 69"/>
                  <a:gd name="T12" fmla="*/ 0 w 69"/>
                  <a:gd name="T13" fmla="*/ 5 h 69"/>
                  <a:gd name="T14" fmla="*/ 5 w 69"/>
                  <a:gd name="T15" fmla="*/ 14 h 69"/>
                  <a:gd name="T16" fmla="*/ 10 w 69"/>
                  <a:gd name="T17" fmla="*/ 25 h 69"/>
                  <a:gd name="T18" fmla="*/ 13 w 69"/>
                  <a:gd name="T19" fmla="*/ 33 h 69"/>
                  <a:gd name="T20" fmla="*/ 14 w 69"/>
                  <a:gd name="T21" fmla="*/ 43 h 69"/>
                  <a:gd name="T22" fmla="*/ 16 w 69"/>
                  <a:gd name="T23" fmla="*/ 55 h 69"/>
                  <a:gd name="T24" fmla="*/ 23 w 69"/>
                  <a:gd name="T25" fmla="*/ 67 h 69"/>
                  <a:gd name="T26" fmla="*/ 23 w 69"/>
                  <a:gd name="T27" fmla="*/ 68 h 69"/>
                  <a:gd name="T28" fmla="*/ 23 w 69"/>
                  <a:gd name="T29" fmla="*/ 68 h 69"/>
                  <a:gd name="T30" fmla="*/ 27 w 69"/>
                  <a:gd name="T31" fmla="*/ 65 h 69"/>
                  <a:gd name="T32" fmla="*/ 30 w 69"/>
                  <a:gd name="T33" fmla="*/ 68 h 69"/>
                  <a:gd name="T34" fmla="*/ 38 w 69"/>
                  <a:gd name="T35" fmla="*/ 69 h 69"/>
                  <a:gd name="T36" fmla="*/ 41 w 69"/>
                  <a:gd name="T37" fmla="*/ 66 h 69"/>
                  <a:gd name="T38" fmla="*/ 41 w 69"/>
                  <a:gd name="T39" fmla="*/ 45 h 69"/>
                  <a:gd name="T40" fmla="*/ 41 w 69"/>
                  <a:gd name="T41" fmla="*/ 29 h 69"/>
                  <a:gd name="T42" fmla="*/ 47 w 69"/>
                  <a:gd name="T43" fmla="*/ 29 h 69"/>
                  <a:gd name="T44" fmla="*/ 47 w 69"/>
                  <a:gd name="T45" fmla="*/ 8 h 69"/>
                  <a:gd name="T46" fmla="*/ 51 w 69"/>
                  <a:gd name="T47" fmla="*/ 7 h 69"/>
                  <a:gd name="T48" fmla="*/ 56 w 69"/>
                  <a:gd name="T49" fmla="*/ 6 h 69"/>
                  <a:gd name="T50" fmla="*/ 59 w 69"/>
                  <a:gd name="T51" fmla="*/ 6 h 69"/>
                  <a:gd name="T52" fmla="*/ 61 w 69"/>
                  <a:gd name="T53" fmla="*/ 8 h 69"/>
                  <a:gd name="T54" fmla="*/ 63 w 69"/>
                  <a:gd name="T55" fmla="*/ 6 h 69"/>
                  <a:gd name="T56" fmla="*/ 68 w 69"/>
                  <a:gd name="T57" fmla="*/ 5 h 69"/>
                  <a:gd name="T58" fmla="*/ 68 w 69"/>
                  <a:gd name="T59" fmla="*/ 5 h 69"/>
                  <a:gd name="T60" fmla="*/ 68 w 69"/>
                  <a:gd name="T61" fmla="*/ 3 h 69"/>
                  <a:gd name="T62" fmla="*/ 65 w 69"/>
                  <a:gd name="T63" fmla="*/ 2 h 69"/>
                  <a:gd name="T64" fmla="*/ 60 w 69"/>
                  <a:gd name="T65" fmla="*/ 2 h 69"/>
                  <a:gd name="T66" fmla="*/ 59 w 69"/>
                  <a:gd name="T67" fmla="*/ 3 h 69"/>
                  <a:gd name="T68" fmla="*/ 48 w 69"/>
                  <a:gd name="T69" fmla="*/ 5 h 69"/>
                  <a:gd name="T70" fmla="*/ 36 w 69"/>
                  <a:gd name="T71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69">
                    <a:moveTo>
                      <a:pt x="36" y="5"/>
                    </a:moveTo>
                    <a:cubicBezTo>
                      <a:pt x="35" y="5"/>
                      <a:pt x="33" y="2"/>
                      <a:pt x="33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8" y="0"/>
                      <a:pt x="7" y="0"/>
                    </a:cubicBezTo>
                    <a:cubicBezTo>
                      <a:pt x="6" y="0"/>
                      <a:pt x="4" y="2"/>
                      <a:pt x="3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6"/>
                      <a:pt x="4" y="12"/>
                      <a:pt x="5" y="14"/>
                    </a:cubicBezTo>
                    <a:cubicBezTo>
                      <a:pt x="6" y="17"/>
                      <a:pt x="8" y="22"/>
                      <a:pt x="10" y="25"/>
                    </a:cubicBezTo>
                    <a:cubicBezTo>
                      <a:pt x="11" y="27"/>
                      <a:pt x="14" y="32"/>
                      <a:pt x="13" y="33"/>
                    </a:cubicBezTo>
                    <a:cubicBezTo>
                      <a:pt x="13" y="34"/>
                      <a:pt x="13" y="41"/>
                      <a:pt x="14" y="43"/>
                    </a:cubicBezTo>
                    <a:cubicBezTo>
                      <a:pt x="15" y="46"/>
                      <a:pt x="15" y="52"/>
                      <a:pt x="16" y="55"/>
                    </a:cubicBezTo>
                    <a:cubicBezTo>
                      <a:pt x="17" y="59"/>
                      <a:pt x="20" y="63"/>
                      <a:pt x="23" y="67"/>
                    </a:cubicBezTo>
                    <a:cubicBezTo>
                      <a:pt x="23" y="67"/>
                      <a:pt x="23" y="68"/>
                      <a:pt x="23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4" y="66"/>
                      <a:pt x="26" y="65"/>
                      <a:pt x="27" y="65"/>
                    </a:cubicBezTo>
                    <a:cubicBezTo>
                      <a:pt x="28" y="66"/>
                      <a:pt x="29" y="68"/>
                      <a:pt x="30" y="68"/>
                    </a:cubicBezTo>
                    <a:cubicBezTo>
                      <a:pt x="30" y="69"/>
                      <a:pt x="38" y="69"/>
                      <a:pt x="38" y="69"/>
                    </a:cubicBezTo>
                    <a:cubicBezTo>
                      <a:pt x="39" y="68"/>
                      <a:pt x="41" y="66"/>
                      <a:pt x="41" y="66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9" y="8"/>
                      <a:pt x="51" y="7"/>
                    </a:cubicBezTo>
                    <a:cubicBezTo>
                      <a:pt x="52" y="6"/>
                      <a:pt x="55" y="6"/>
                      <a:pt x="56" y="6"/>
                    </a:cubicBezTo>
                    <a:cubicBezTo>
                      <a:pt x="58" y="5"/>
                      <a:pt x="57" y="4"/>
                      <a:pt x="59" y="6"/>
                    </a:cubicBezTo>
                    <a:cubicBezTo>
                      <a:pt x="61" y="8"/>
                      <a:pt x="61" y="9"/>
                      <a:pt x="61" y="8"/>
                    </a:cubicBezTo>
                    <a:cubicBezTo>
                      <a:pt x="62" y="7"/>
                      <a:pt x="62" y="6"/>
                      <a:pt x="63" y="6"/>
                    </a:cubicBezTo>
                    <a:cubicBezTo>
                      <a:pt x="64" y="6"/>
                      <a:pt x="67" y="5"/>
                      <a:pt x="68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9" y="4"/>
                      <a:pt x="69" y="4"/>
                      <a:pt x="68" y="3"/>
                    </a:cubicBezTo>
                    <a:cubicBezTo>
                      <a:pt x="67" y="3"/>
                      <a:pt x="66" y="2"/>
                      <a:pt x="65" y="2"/>
                    </a:cubicBezTo>
                    <a:cubicBezTo>
                      <a:pt x="64" y="2"/>
                      <a:pt x="61" y="2"/>
                      <a:pt x="60" y="2"/>
                    </a:cubicBezTo>
                    <a:cubicBezTo>
                      <a:pt x="60" y="2"/>
                      <a:pt x="59" y="3"/>
                      <a:pt x="59" y="3"/>
                    </a:cubicBezTo>
                    <a:cubicBezTo>
                      <a:pt x="56" y="4"/>
                      <a:pt x="50" y="6"/>
                      <a:pt x="48" y="5"/>
                    </a:cubicBezTo>
                    <a:cubicBezTo>
                      <a:pt x="46" y="5"/>
                      <a:pt x="36" y="5"/>
                      <a:pt x="36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2" name="Freeform 713">
                <a:extLst>
                  <a:ext uri="{FF2B5EF4-FFF2-40B4-BE49-F238E27FC236}">
                    <a16:creationId xmlns:a16="http://schemas.microsoft.com/office/drawing/2014/main" id="{AD43C561-2D48-4D20-985A-06CCE13DE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3" y="45"/>
                <a:ext cx="270" cy="283"/>
              </a:xfrm>
              <a:custGeom>
                <a:avLst/>
                <a:gdLst>
                  <a:gd name="T0" fmla="*/ 98 w 101"/>
                  <a:gd name="T1" fmla="*/ 13 h 106"/>
                  <a:gd name="T2" fmla="*/ 92 w 101"/>
                  <a:gd name="T3" fmla="*/ 5 h 106"/>
                  <a:gd name="T4" fmla="*/ 87 w 101"/>
                  <a:gd name="T5" fmla="*/ 5 h 106"/>
                  <a:gd name="T6" fmla="*/ 78 w 101"/>
                  <a:gd name="T7" fmla="*/ 1 h 106"/>
                  <a:gd name="T8" fmla="*/ 70 w 101"/>
                  <a:gd name="T9" fmla="*/ 1 h 106"/>
                  <a:gd name="T10" fmla="*/ 63 w 101"/>
                  <a:gd name="T11" fmla="*/ 2 h 106"/>
                  <a:gd name="T12" fmla="*/ 56 w 101"/>
                  <a:gd name="T13" fmla="*/ 2 h 106"/>
                  <a:gd name="T14" fmla="*/ 43 w 101"/>
                  <a:gd name="T15" fmla="*/ 5 h 106"/>
                  <a:gd name="T16" fmla="*/ 33 w 101"/>
                  <a:gd name="T17" fmla="*/ 6 h 106"/>
                  <a:gd name="T18" fmla="*/ 33 w 101"/>
                  <a:gd name="T19" fmla="*/ 11 h 106"/>
                  <a:gd name="T20" fmla="*/ 26 w 101"/>
                  <a:gd name="T21" fmla="*/ 30 h 106"/>
                  <a:gd name="T22" fmla="*/ 20 w 101"/>
                  <a:gd name="T23" fmla="*/ 51 h 106"/>
                  <a:gd name="T24" fmla="*/ 11 w 101"/>
                  <a:gd name="T25" fmla="*/ 55 h 106"/>
                  <a:gd name="T26" fmla="*/ 5 w 101"/>
                  <a:gd name="T27" fmla="*/ 56 h 106"/>
                  <a:gd name="T28" fmla="*/ 1 w 101"/>
                  <a:gd name="T29" fmla="*/ 62 h 106"/>
                  <a:gd name="T30" fmla="*/ 0 w 101"/>
                  <a:gd name="T31" fmla="*/ 65 h 106"/>
                  <a:gd name="T32" fmla="*/ 0 w 101"/>
                  <a:gd name="T33" fmla="*/ 66 h 106"/>
                  <a:gd name="T34" fmla="*/ 19 w 101"/>
                  <a:gd name="T35" fmla="*/ 63 h 106"/>
                  <a:gd name="T36" fmla="*/ 28 w 101"/>
                  <a:gd name="T37" fmla="*/ 76 h 106"/>
                  <a:gd name="T38" fmla="*/ 38 w 101"/>
                  <a:gd name="T39" fmla="*/ 69 h 106"/>
                  <a:gd name="T40" fmla="*/ 43 w 101"/>
                  <a:gd name="T41" fmla="*/ 71 h 106"/>
                  <a:gd name="T42" fmla="*/ 49 w 101"/>
                  <a:gd name="T43" fmla="*/ 73 h 106"/>
                  <a:gd name="T44" fmla="*/ 50 w 101"/>
                  <a:gd name="T45" fmla="*/ 82 h 106"/>
                  <a:gd name="T46" fmla="*/ 52 w 101"/>
                  <a:gd name="T47" fmla="*/ 92 h 106"/>
                  <a:gd name="T48" fmla="*/ 60 w 101"/>
                  <a:gd name="T49" fmla="*/ 91 h 106"/>
                  <a:gd name="T50" fmla="*/ 63 w 101"/>
                  <a:gd name="T51" fmla="*/ 93 h 106"/>
                  <a:gd name="T52" fmla="*/ 69 w 101"/>
                  <a:gd name="T53" fmla="*/ 95 h 106"/>
                  <a:gd name="T54" fmla="*/ 78 w 101"/>
                  <a:gd name="T55" fmla="*/ 95 h 106"/>
                  <a:gd name="T56" fmla="*/ 85 w 101"/>
                  <a:gd name="T57" fmla="*/ 100 h 106"/>
                  <a:gd name="T58" fmla="*/ 92 w 101"/>
                  <a:gd name="T59" fmla="*/ 104 h 106"/>
                  <a:gd name="T60" fmla="*/ 89 w 101"/>
                  <a:gd name="T61" fmla="*/ 99 h 106"/>
                  <a:gd name="T62" fmla="*/ 86 w 101"/>
                  <a:gd name="T63" fmla="*/ 90 h 106"/>
                  <a:gd name="T64" fmla="*/ 87 w 101"/>
                  <a:gd name="T65" fmla="*/ 80 h 106"/>
                  <a:gd name="T66" fmla="*/ 96 w 101"/>
                  <a:gd name="T67" fmla="*/ 75 h 106"/>
                  <a:gd name="T68" fmla="*/ 94 w 101"/>
                  <a:gd name="T69" fmla="*/ 72 h 106"/>
                  <a:gd name="T70" fmla="*/ 90 w 101"/>
                  <a:gd name="T71" fmla="*/ 67 h 106"/>
                  <a:gd name="T72" fmla="*/ 89 w 101"/>
                  <a:gd name="T73" fmla="*/ 59 h 106"/>
                  <a:gd name="T74" fmla="*/ 89 w 101"/>
                  <a:gd name="T75" fmla="*/ 50 h 106"/>
                  <a:gd name="T76" fmla="*/ 88 w 101"/>
                  <a:gd name="T77" fmla="*/ 46 h 106"/>
                  <a:gd name="T78" fmla="*/ 89 w 101"/>
                  <a:gd name="T79" fmla="*/ 42 h 106"/>
                  <a:gd name="T80" fmla="*/ 91 w 101"/>
                  <a:gd name="T81" fmla="*/ 37 h 106"/>
                  <a:gd name="T82" fmla="*/ 95 w 101"/>
                  <a:gd name="T83" fmla="*/ 24 h 106"/>
                  <a:gd name="T84" fmla="*/ 99 w 101"/>
                  <a:gd name="T85" fmla="*/ 1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" h="106">
                    <a:moveTo>
                      <a:pt x="99" y="17"/>
                    </a:moveTo>
                    <a:cubicBezTo>
                      <a:pt x="98" y="16"/>
                      <a:pt x="98" y="14"/>
                      <a:pt x="98" y="13"/>
                    </a:cubicBezTo>
                    <a:cubicBezTo>
                      <a:pt x="98" y="12"/>
                      <a:pt x="98" y="11"/>
                      <a:pt x="98" y="11"/>
                    </a:cubicBezTo>
                    <a:cubicBezTo>
                      <a:pt x="96" y="9"/>
                      <a:pt x="93" y="5"/>
                      <a:pt x="92" y="5"/>
                    </a:cubicBezTo>
                    <a:cubicBezTo>
                      <a:pt x="90" y="5"/>
                      <a:pt x="91" y="6"/>
                      <a:pt x="89" y="6"/>
                    </a:cubicBezTo>
                    <a:cubicBezTo>
                      <a:pt x="88" y="6"/>
                      <a:pt x="87" y="5"/>
                      <a:pt x="87" y="5"/>
                    </a:cubicBezTo>
                    <a:cubicBezTo>
                      <a:pt x="86" y="5"/>
                      <a:pt x="86" y="6"/>
                      <a:pt x="85" y="6"/>
                    </a:cubicBezTo>
                    <a:cubicBezTo>
                      <a:pt x="84" y="6"/>
                      <a:pt x="80" y="1"/>
                      <a:pt x="78" y="1"/>
                    </a:cubicBezTo>
                    <a:cubicBezTo>
                      <a:pt x="78" y="1"/>
                      <a:pt x="76" y="2"/>
                      <a:pt x="75" y="2"/>
                    </a:cubicBezTo>
                    <a:cubicBezTo>
                      <a:pt x="74" y="2"/>
                      <a:pt x="71" y="0"/>
                      <a:pt x="70" y="1"/>
                    </a:cubicBezTo>
                    <a:cubicBezTo>
                      <a:pt x="68" y="1"/>
                      <a:pt x="68" y="3"/>
                      <a:pt x="66" y="3"/>
                    </a:cubicBezTo>
                    <a:cubicBezTo>
                      <a:pt x="65" y="3"/>
                      <a:pt x="64" y="2"/>
                      <a:pt x="63" y="2"/>
                    </a:cubicBezTo>
                    <a:cubicBezTo>
                      <a:pt x="62" y="3"/>
                      <a:pt x="59" y="3"/>
                      <a:pt x="58" y="3"/>
                    </a:cubicBezTo>
                    <a:cubicBezTo>
                      <a:pt x="56" y="3"/>
                      <a:pt x="57" y="2"/>
                      <a:pt x="56" y="2"/>
                    </a:cubicBezTo>
                    <a:cubicBezTo>
                      <a:pt x="54" y="3"/>
                      <a:pt x="55" y="7"/>
                      <a:pt x="53" y="7"/>
                    </a:cubicBezTo>
                    <a:cubicBezTo>
                      <a:pt x="51" y="7"/>
                      <a:pt x="45" y="7"/>
                      <a:pt x="43" y="5"/>
                    </a:cubicBezTo>
                    <a:cubicBezTo>
                      <a:pt x="41" y="3"/>
                      <a:pt x="39" y="1"/>
                      <a:pt x="37" y="2"/>
                    </a:cubicBezTo>
                    <a:cubicBezTo>
                      <a:pt x="36" y="2"/>
                      <a:pt x="33" y="5"/>
                      <a:pt x="33" y="6"/>
                    </a:cubicBezTo>
                    <a:cubicBezTo>
                      <a:pt x="33" y="8"/>
                      <a:pt x="33" y="10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1" y="16"/>
                      <a:pt x="30" y="18"/>
                    </a:cubicBezTo>
                    <a:cubicBezTo>
                      <a:pt x="30" y="20"/>
                      <a:pt x="28" y="29"/>
                      <a:pt x="26" y="30"/>
                    </a:cubicBezTo>
                    <a:cubicBezTo>
                      <a:pt x="25" y="32"/>
                      <a:pt x="20" y="40"/>
                      <a:pt x="20" y="41"/>
                    </a:cubicBezTo>
                    <a:cubicBezTo>
                      <a:pt x="20" y="43"/>
                      <a:pt x="20" y="49"/>
                      <a:pt x="20" y="51"/>
                    </a:cubicBezTo>
                    <a:cubicBezTo>
                      <a:pt x="20" y="52"/>
                      <a:pt x="12" y="57"/>
                      <a:pt x="11" y="57"/>
                    </a:cubicBezTo>
                    <a:cubicBezTo>
                      <a:pt x="11" y="58"/>
                      <a:pt x="12" y="54"/>
                      <a:pt x="11" y="55"/>
                    </a:cubicBezTo>
                    <a:cubicBezTo>
                      <a:pt x="9" y="55"/>
                      <a:pt x="7" y="58"/>
                      <a:pt x="6" y="57"/>
                    </a:cubicBezTo>
                    <a:cubicBezTo>
                      <a:pt x="6" y="57"/>
                      <a:pt x="5" y="56"/>
                      <a:pt x="5" y="56"/>
                    </a:cubicBezTo>
                    <a:cubicBezTo>
                      <a:pt x="4" y="57"/>
                      <a:pt x="2" y="59"/>
                      <a:pt x="2" y="60"/>
                    </a:cubicBezTo>
                    <a:cubicBezTo>
                      <a:pt x="2" y="60"/>
                      <a:pt x="2" y="62"/>
                      <a:pt x="1" y="62"/>
                    </a:cubicBezTo>
                    <a:cubicBezTo>
                      <a:pt x="1" y="63"/>
                      <a:pt x="1" y="63"/>
                      <a:pt x="0" y="63"/>
                    </a:cubicBezTo>
                    <a:cubicBezTo>
                      <a:pt x="0" y="64"/>
                      <a:pt x="0" y="64"/>
                      <a:pt x="0" y="65"/>
                    </a:cubicBezTo>
                    <a:cubicBezTo>
                      <a:pt x="0" y="65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" y="65"/>
                      <a:pt x="5" y="63"/>
                      <a:pt x="5" y="63"/>
                    </a:cubicBezTo>
                    <a:cubicBezTo>
                      <a:pt x="5" y="63"/>
                      <a:pt x="18" y="63"/>
                      <a:pt x="19" y="63"/>
                    </a:cubicBezTo>
                    <a:cubicBezTo>
                      <a:pt x="20" y="63"/>
                      <a:pt x="22" y="64"/>
                      <a:pt x="22" y="66"/>
                    </a:cubicBezTo>
                    <a:cubicBezTo>
                      <a:pt x="23" y="68"/>
                      <a:pt x="27" y="75"/>
                      <a:pt x="28" y="76"/>
                    </a:cubicBezTo>
                    <a:cubicBezTo>
                      <a:pt x="30" y="76"/>
                      <a:pt x="36" y="75"/>
                      <a:pt x="36" y="74"/>
                    </a:cubicBezTo>
                    <a:cubicBezTo>
                      <a:pt x="37" y="74"/>
                      <a:pt x="38" y="69"/>
                      <a:pt x="38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5"/>
                      <a:pt x="50" y="76"/>
                      <a:pt x="51" y="77"/>
                    </a:cubicBezTo>
                    <a:cubicBezTo>
                      <a:pt x="51" y="79"/>
                      <a:pt x="51" y="79"/>
                      <a:pt x="50" y="82"/>
                    </a:cubicBezTo>
                    <a:cubicBezTo>
                      <a:pt x="49" y="85"/>
                      <a:pt x="52" y="86"/>
                      <a:pt x="52" y="88"/>
                    </a:cubicBezTo>
                    <a:cubicBezTo>
                      <a:pt x="52" y="90"/>
                      <a:pt x="52" y="91"/>
                      <a:pt x="52" y="92"/>
                    </a:cubicBezTo>
                    <a:cubicBezTo>
                      <a:pt x="52" y="94"/>
                      <a:pt x="53" y="92"/>
                      <a:pt x="54" y="92"/>
                    </a:cubicBezTo>
                    <a:cubicBezTo>
                      <a:pt x="56" y="92"/>
                      <a:pt x="59" y="91"/>
                      <a:pt x="60" y="91"/>
                    </a:cubicBezTo>
                    <a:cubicBezTo>
                      <a:pt x="60" y="91"/>
                      <a:pt x="60" y="91"/>
                      <a:pt x="61" y="91"/>
                    </a:cubicBezTo>
                    <a:cubicBezTo>
                      <a:pt x="62" y="91"/>
                      <a:pt x="62" y="92"/>
                      <a:pt x="63" y="93"/>
                    </a:cubicBezTo>
                    <a:cubicBezTo>
                      <a:pt x="65" y="95"/>
                      <a:pt x="65" y="93"/>
                      <a:pt x="66" y="93"/>
                    </a:cubicBezTo>
                    <a:cubicBezTo>
                      <a:pt x="68" y="93"/>
                      <a:pt x="68" y="94"/>
                      <a:pt x="69" y="95"/>
                    </a:cubicBezTo>
                    <a:cubicBezTo>
                      <a:pt x="69" y="96"/>
                      <a:pt x="75" y="97"/>
                      <a:pt x="76" y="97"/>
                    </a:cubicBezTo>
                    <a:cubicBezTo>
                      <a:pt x="77" y="97"/>
                      <a:pt x="78" y="95"/>
                      <a:pt x="78" y="95"/>
                    </a:cubicBezTo>
                    <a:cubicBezTo>
                      <a:pt x="78" y="95"/>
                      <a:pt x="79" y="97"/>
                      <a:pt x="80" y="98"/>
                    </a:cubicBezTo>
                    <a:cubicBezTo>
                      <a:pt x="81" y="100"/>
                      <a:pt x="83" y="100"/>
                      <a:pt x="85" y="100"/>
                    </a:cubicBezTo>
                    <a:cubicBezTo>
                      <a:pt x="86" y="101"/>
                      <a:pt x="88" y="106"/>
                      <a:pt x="88" y="106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92" y="104"/>
                      <a:pt x="93" y="99"/>
                      <a:pt x="92" y="99"/>
                    </a:cubicBezTo>
                    <a:cubicBezTo>
                      <a:pt x="92" y="98"/>
                      <a:pt x="90" y="99"/>
                      <a:pt x="89" y="99"/>
                    </a:cubicBezTo>
                    <a:cubicBezTo>
                      <a:pt x="87" y="99"/>
                      <a:pt x="87" y="97"/>
                      <a:pt x="86" y="96"/>
                    </a:cubicBezTo>
                    <a:cubicBezTo>
                      <a:pt x="84" y="95"/>
                      <a:pt x="86" y="92"/>
                      <a:pt x="86" y="90"/>
                    </a:cubicBezTo>
                    <a:cubicBezTo>
                      <a:pt x="87" y="89"/>
                      <a:pt x="87" y="85"/>
                      <a:pt x="86" y="84"/>
                    </a:cubicBezTo>
                    <a:cubicBezTo>
                      <a:pt x="85" y="82"/>
                      <a:pt x="86" y="81"/>
                      <a:pt x="87" y="80"/>
                    </a:cubicBezTo>
                    <a:cubicBezTo>
                      <a:pt x="88" y="80"/>
                      <a:pt x="87" y="78"/>
                      <a:pt x="88" y="77"/>
                    </a:cubicBezTo>
                    <a:cubicBezTo>
                      <a:pt x="89" y="77"/>
                      <a:pt x="94" y="76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5" y="74"/>
                      <a:pt x="94" y="73"/>
                      <a:pt x="94" y="72"/>
                    </a:cubicBezTo>
                    <a:cubicBezTo>
                      <a:pt x="94" y="71"/>
                      <a:pt x="94" y="71"/>
                      <a:pt x="93" y="70"/>
                    </a:cubicBezTo>
                    <a:cubicBezTo>
                      <a:pt x="93" y="70"/>
                      <a:pt x="91" y="68"/>
                      <a:pt x="90" y="67"/>
                    </a:cubicBezTo>
                    <a:cubicBezTo>
                      <a:pt x="90" y="66"/>
                      <a:pt x="90" y="62"/>
                      <a:pt x="90" y="61"/>
                    </a:cubicBezTo>
                    <a:cubicBezTo>
                      <a:pt x="89" y="60"/>
                      <a:pt x="89" y="60"/>
                      <a:pt x="89" y="59"/>
                    </a:cubicBezTo>
                    <a:cubicBezTo>
                      <a:pt x="88" y="57"/>
                      <a:pt x="88" y="49"/>
                      <a:pt x="89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48"/>
                      <a:pt x="88" y="46"/>
                      <a:pt x="88" y="46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8" y="44"/>
                      <a:pt x="88" y="43"/>
                      <a:pt x="89" y="42"/>
                    </a:cubicBezTo>
                    <a:cubicBezTo>
                      <a:pt x="89" y="41"/>
                      <a:pt x="90" y="38"/>
                      <a:pt x="91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2" y="36"/>
                      <a:pt x="92" y="32"/>
                      <a:pt x="92" y="30"/>
                    </a:cubicBezTo>
                    <a:cubicBezTo>
                      <a:pt x="92" y="28"/>
                      <a:pt x="94" y="24"/>
                      <a:pt x="95" y="24"/>
                    </a:cubicBezTo>
                    <a:cubicBezTo>
                      <a:pt x="97" y="23"/>
                      <a:pt x="99" y="20"/>
                      <a:pt x="100" y="19"/>
                    </a:cubicBezTo>
                    <a:cubicBezTo>
                      <a:pt x="101" y="18"/>
                      <a:pt x="100" y="18"/>
                      <a:pt x="99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3" name="Freeform 714">
                <a:extLst>
                  <a:ext uri="{FF2B5EF4-FFF2-40B4-BE49-F238E27FC236}">
                    <a16:creationId xmlns:a16="http://schemas.microsoft.com/office/drawing/2014/main" id="{E8C5B80F-8D6B-47E5-A3C8-77134E99F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" y="213"/>
                <a:ext cx="168" cy="185"/>
              </a:xfrm>
              <a:custGeom>
                <a:avLst/>
                <a:gdLst>
                  <a:gd name="T0" fmla="*/ 56 w 63"/>
                  <a:gd name="T1" fmla="*/ 29 h 69"/>
                  <a:gd name="T2" fmla="*/ 54 w 63"/>
                  <a:gd name="T3" fmla="*/ 29 h 69"/>
                  <a:gd name="T4" fmla="*/ 54 w 63"/>
                  <a:gd name="T5" fmla="*/ 25 h 69"/>
                  <a:gd name="T6" fmla="*/ 52 w 63"/>
                  <a:gd name="T7" fmla="*/ 19 h 69"/>
                  <a:gd name="T8" fmla="*/ 53 w 63"/>
                  <a:gd name="T9" fmla="*/ 14 h 69"/>
                  <a:gd name="T10" fmla="*/ 51 w 63"/>
                  <a:gd name="T11" fmla="*/ 10 h 69"/>
                  <a:gd name="T12" fmla="*/ 51 w 63"/>
                  <a:gd name="T13" fmla="*/ 8 h 69"/>
                  <a:gd name="T14" fmla="*/ 45 w 63"/>
                  <a:gd name="T15" fmla="*/ 8 h 69"/>
                  <a:gd name="T16" fmla="*/ 45 w 63"/>
                  <a:gd name="T17" fmla="*/ 6 h 69"/>
                  <a:gd name="T18" fmla="*/ 40 w 63"/>
                  <a:gd name="T19" fmla="*/ 6 h 69"/>
                  <a:gd name="T20" fmla="*/ 38 w 63"/>
                  <a:gd name="T21" fmla="*/ 11 h 69"/>
                  <a:gd name="T22" fmla="*/ 30 w 63"/>
                  <a:gd name="T23" fmla="*/ 13 h 69"/>
                  <a:gd name="T24" fmla="*/ 24 w 63"/>
                  <a:gd name="T25" fmla="*/ 3 h 69"/>
                  <a:gd name="T26" fmla="*/ 21 w 63"/>
                  <a:gd name="T27" fmla="*/ 0 h 69"/>
                  <a:gd name="T28" fmla="*/ 7 w 63"/>
                  <a:gd name="T29" fmla="*/ 0 h 69"/>
                  <a:gd name="T30" fmla="*/ 2 w 63"/>
                  <a:gd name="T31" fmla="*/ 3 h 69"/>
                  <a:gd name="T32" fmla="*/ 2 w 63"/>
                  <a:gd name="T33" fmla="*/ 3 h 69"/>
                  <a:gd name="T34" fmla="*/ 7 w 63"/>
                  <a:gd name="T35" fmla="*/ 13 h 69"/>
                  <a:gd name="T36" fmla="*/ 7 w 63"/>
                  <a:gd name="T37" fmla="*/ 17 h 69"/>
                  <a:gd name="T38" fmla="*/ 7 w 63"/>
                  <a:gd name="T39" fmla="*/ 21 h 69"/>
                  <a:gd name="T40" fmla="*/ 10 w 63"/>
                  <a:gd name="T41" fmla="*/ 32 h 69"/>
                  <a:gd name="T42" fmla="*/ 6 w 63"/>
                  <a:gd name="T43" fmla="*/ 39 h 69"/>
                  <a:gd name="T44" fmla="*/ 4 w 63"/>
                  <a:gd name="T45" fmla="*/ 42 h 69"/>
                  <a:gd name="T46" fmla="*/ 0 w 63"/>
                  <a:gd name="T47" fmla="*/ 56 h 69"/>
                  <a:gd name="T48" fmla="*/ 0 w 63"/>
                  <a:gd name="T49" fmla="*/ 65 h 69"/>
                  <a:gd name="T50" fmla="*/ 3 w 63"/>
                  <a:gd name="T51" fmla="*/ 65 h 69"/>
                  <a:gd name="T52" fmla="*/ 7 w 63"/>
                  <a:gd name="T53" fmla="*/ 63 h 69"/>
                  <a:gd name="T54" fmla="*/ 10 w 63"/>
                  <a:gd name="T55" fmla="*/ 65 h 69"/>
                  <a:gd name="T56" fmla="*/ 33 w 63"/>
                  <a:gd name="T57" fmla="*/ 65 h 69"/>
                  <a:gd name="T58" fmla="*/ 36 w 63"/>
                  <a:gd name="T59" fmla="*/ 68 h 69"/>
                  <a:gd name="T60" fmla="*/ 48 w 63"/>
                  <a:gd name="T61" fmla="*/ 68 h 69"/>
                  <a:gd name="T62" fmla="*/ 59 w 63"/>
                  <a:gd name="T63" fmla="*/ 66 h 69"/>
                  <a:gd name="T64" fmla="*/ 52 w 63"/>
                  <a:gd name="T65" fmla="*/ 59 h 69"/>
                  <a:gd name="T66" fmla="*/ 52 w 63"/>
                  <a:gd name="T67" fmla="*/ 40 h 69"/>
                  <a:gd name="T68" fmla="*/ 63 w 63"/>
                  <a:gd name="T69" fmla="*/ 40 h 69"/>
                  <a:gd name="T70" fmla="*/ 63 w 63"/>
                  <a:gd name="T71" fmla="*/ 28 h 69"/>
                  <a:gd name="T72" fmla="*/ 62 w 63"/>
                  <a:gd name="T73" fmla="*/ 28 h 69"/>
                  <a:gd name="T74" fmla="*/ 56 w 63"/>
                  <a:gd name="T75" fmla="*/ 2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" h="69">
                    <a:moveTo>
                      <a:pt x="56" y="29"/>
                    </a:moveTo>
                    <a:cubicBezTo>
                      <a:pt x="55" y="29"/>
                      <a:pt x="54" y="31"/>
                      <a:pt x="54" y="29"/>
                    </a:cubicBezTo>
                    <a:cubicBezTo>
                      <a:pt x="54" y="28"/>
                      <a:pt x="54" y="27"/>
                      <a:pt x="54" y="25"/>
                    </a:cubicBezTo>
                    <a:cubicBezTo>
                      <a:pt x="54" y="23"/>
                      <a:pt x="51" y="22"/>
                      <a:pt x="52" y="19"/>
                    </a:cubicBezTo>
                    <a:cubicBezTo>
                      <a:pt x="53" y="16"/>
                      <a:pt x="53" y="16"/>
                      <a:pt x="53" y="14"/>
                    </a:cubicBezTo>
                    <a:cubicBezTo>
                      <a:pt x="52" y="13"/>
                      <a:pt x="51" y="12"/>
                      <a:pt x="51" y="10"/>
                    </a:cubicBezTo>
                    <a:cubicBezTo>
                      <a:pt x="51" y="9"/>
                      <a:pt x="51" y="8"/>
                      <a:pt x="51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11"/>
                      <a:pt x="38" y="11"/>
                    </a:cubicBezTo>
                    <a:cubicBezTo>
                      <a:pt x="38" y="12"/>
                      <a:pt x="32" y="13"/>
                      <a:pt x="30" y="13"/>
                    </a:cubicBezTo>
                    <a:cubicBezTo>
                      <a:pt x="29" y="12"/>
                      <a:pt x="25" y="5"/>
                      <a:pt x="24" y="3"/>
                    </a:cubicBezTo>
                    <a:cubicBezTo>
                      <a:pt x="24" y="1"/>
                      <a:pt x="22" y="0"/>
                      <a:pt x="21" y="0"/>
                    </a:cubicBezTo>
                    <a:cubicBezTo>
                      <a:pt x="20" y="0"/>
                      <a:pt x="7" y="0"/>
                      <a:pt x="7" y="0"/>
                    </a:cubicBezTo>
                    <a:cubicBezTo>
                      <a:pt x="7" y="0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5"/>
                      <a:pt x="7" y="11"/>
                      <a:pt x="7" y="13"/>
                    </a:cubicBezTo>
                    <a:cubicBezTo>
                      <a:pt x="8" y="15"/>
                      <a:pt x="8" y="16"/>
                      <a:pt x="7" y="17"/>
                    </a:cubicBezTo>
                    <a:cubicBezTo>
                      <a:pt x="7" y="18"/>
                      <a:pt x="5" y="17"/>
                      <a:pt x="7" y="21"/>
                    </a:cubicBezTo>
                    <a:cubicBezTo>
                      <a:pt x="10" y="26"/>
                      <a:pt x="11" y="29"/>
                      <a:pt x="10" y="32"/>
                    </a:cubicBezTo>
                    <a:cubicBezTo>
                      <a:pt x="10" y="36"/>
                      <a:pt x="8" y="38"/>
                      <a:pt x="6" y="39"/>
                    </a:cubicBezTo>
                    <a:cubicBezTo>
                      <a:pt x="5" y="40"/>
                      <a:pt x="5" y="41"/>
                      <a:pt x="4" y="42"/>
                    </a:cubicBezTo>
                    <a:cubicBezTo>
                      <a:pt x="3" y="43"/>
                      <a:pt x="1" y="54"/>
                      <a:pt x="0" y="56"/>
                    </a:cubicBezTo>
                    <a:cubicBezTo>
                      <a:pt x="0" y="57"/>
                      <a:pt x="0" y="61"/>
                      <a:pt x="0" y="65"/>
                    </a:cubicBezTo>
                    <a:cubicBezTo>
                      <a:pt x="1" y="65"/>
                      <a:pt x="3" y="65"/>
                      <a:pt x="3" y="65"/>
                    </a:cubicBezTo>
                    <a:cubicBezTo>
                      <a:pt x="4" y="65"/>
                      <a:pt x="6" y="63"/>
                      <a:pt x="7" y="63"/>
                    </a:cubicBezTo>
                    <a:cubicBezTo>
                      <a:pt x="8" y="63"/>
                      <a:pt x="10" y="65"/>
                      <a:pt x="10" y="65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33" y="65"/>
                      <a:pt x="35" y="68"/>
                      <a:pt x="36" y="68"/>
                    </a:cubicBezTo>
                    <a:cubicBezTo>
                      <a:pt x="36" y="68"/>
                      <a:pt x="46" y="68"/>
                      <a:pt x="48" y="68"/>
                    </a:cubicBezTo>
                    <a:cubicBezTo>
                      <a:pt x="50" y="69"/>
                      <a:pt x="56" y="67"/>
                      <a:pt x="59" y="6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1" y="28"/>
                      <a:pt x="58" y="29"/>
                      <a:pt x="56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4" name="Freeform 715">
                <a:extLst>
                  <a:ext uri="{FF2B5EF4-FFF2-40B4-BE49-F238E27FC236}">
                    <a16:creationId xmlns:a16="http://schemas.microsoft.com/office/drawing/2014/main" id="{0AD59372-2D02-4065-B192-3F77F090F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7" y="393"/>
                <a:ext cx="134" cy="141"/>
              </a:xfrm>
              <a:custGeom>
                <a:avLst/>
                <a:gdLst>
                  <a:gd name="T0" fmla="*/ 27 w 50"/>
                  <a:gd name="T1" fmla="*/ 1 h 53"/>
                  <a:gd name="T2" fmla="*/ 27 w 50"/>
                  <a:gd name="T3" fmla="*/ 1 h 53"/>
                  <a:gd name="T4" fmla="*/ 22 w 50"/>
                  <a:gd name="T5" fmla="*/ 2 h 53"/>
                  <a:gd name="T6" fmla="*/ 20 w 50"/>
                  <a:gd name="T7" fmla="*/ 4 h 53"/>
                  <a:gd name="T8" fmla="*/ 18 w 50"/>
                  <a:gd name="T9" fmla="*/ 2 h 53"/>
                  <a:gd name="T10" fmla="*/ 15 w 50"/>
                  <a:gd name="T11" fmla="*/ 2 h 53"/>
                  <a:gd name="T12" fmla="*/ 10 w 50"/>
                  <a:gd name="T13" fmla="*/ 3 h 53"/>
                  <a:gd name="T14" fmla="*/ 6 w 50"/>
                  <a:gd name="T15" fmla="*/ 4 h 53"/>
                  <a:gd name="T16" fmla="*/ 6 w 50"/>
                  <a:gd name="T17" fmla="*/ 25 h 53"/>
                  <a:gd name="T18" fmla="*/ 0 w 50"/>
                  <a:gd name="T19" fmla="*/ 25 h 53"/>
                  <a:gd name="T20" fmla="*/ 0 w 50"/>
                  <a:gd name="T21" fmla="*/ 41 h 53"/>
                  <a:gd name="T22" fmla="*/ 5 w 50"/>
                  <a:gd name="T23" fmla="*/ 48 h 53"/>
                  <a:gd name="T24" fmla="*/ 4 w 50"/>
                  <a:gd name="T25" fmla="*/ 52 h 53"/>
                  <a:gd name="T26" fmla="*/ 8 w 50"/>
                  <a:gd name="T27" fmla="*/ 53 h 53"/>
                  <a:gd name="T28" fmla="*/ 14 w 50"/>
                  <a:gd name="T29" fmla="*/ 48 h 53"/>
                  <a:gd name="T30" fmla="*/ 17 w 50"/>
                  <a:gd name="T31" fmla="*/ 44 h 53"/>
                  <a:gd name="T32" fmla="*/ 22 w 50"/>
                  <a:gd name="T33" fmla="*/ 46 h 53"/>
                  <a:gd name="T34" fmla="*/ 29 w 50"/>
                  <a:gd name="T35" fmla="*/ 46 h 53"/>
                  <a:gd name="T36" fmla="*/ 32 w 50"/>
                  <a:gd name="T37" fmla="*/ 41 h 53"/>
                  <a:gd name="T38" fmla="*/ 35 w 50"/>
                  <a:gd name="T39" fmla="*/ 40 h 53"/>
                  <a:gd name="T40" fmla="*/ 38 w 50"/>
                  <a:gd name="T41" fmla="*/ 35 h 53"/>
                  <a:gd name="T42" fmla="*/ 42 w 50"/>
                  <a:gd name="T43" fmla="*/ 31 h 53"/>
                  <a:gd name="T44" fmla="*/ 46 w 50"/>
                  <a:gd name="T45" fmla="*/ 29 h 53"/>
                  <a:gd name="T46" fmla="*/ 49 w 50"/>
                  <a:gd name="T47" fmla="*/ 26 h 53"/>
                  <a:gd name="T48" fmla="*/ 50 w 50"/>
                  <a:gd name="T49" fmla="*/ 26 h 53"/>
                  <a:gd name="T50" fmla="*/ 50 w 50"/>
                  <a:gd name="T51" fmla="*/ 26 h 53"/>
                  <a:gd name="T52" fmla="*/ 47 w 50"/>
                  <a:gd name="T53" fmla="*/ 23 h 53"/>
                  <a:gd name="T54" fmla="*/ 44 w 50"/>
                  <a:gd name="T55" fmla="*/ 23 h 53"/>
                  <a:gd name="T56" fmla="*/ 41 w 50"/>
                  <a:gd name="T57" fmla="*/ 18 h 53"/>
                  <a:gd name="T58" fmla="*/ 42 w 50"/>
                  <a:gd name="T59" fmla="*/ 16 h 53"/>
                  <a:gd name="T60" fmla="*/ 39 w 50"/>
                  <a:gd name="T61" fmla="*/ 14 h 53"/>
                  <a:gd name="T62" fmla="*/ 39 w 50"/>
                  <a:gd name="T63" fmla="*/ 13 h 53"/>
                  <a:gd name="T64" fmla="*/ 34 w 50"/>
                  <a:gd name="T65" fmla="*/ 10 h 53"/>
                  <a:gd name="T66" fmla="*/ 32 w 50"/>
                  <a:gd name="T67" fmla="*/ 6 h 53"/>
                  <a:gd name="T68" fmla="*/ 29 w 50"/>
                  <a:gd name="T69" fmla="*/ 1 h 53"/>
                  <a:gd name="T70" fmla="*/ 29 w 50"/>
                  <a:gd name="T71" fmla="*/ 1 h 53"/>
                  <a:gd name="T72" fmla="*/ 29 w 50"/>
                  <a:gd name="T73" fmla="*/ 1 h 53"/>
                  <a:gd name="T74" fmla="*/ 27 w 50"/>
                  <a:gd name="T75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53">
                    <a:moveTo>
                      <a:pt x="27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6" y="1"/>
                      <a:pt x="23" y="2"/>
                      <a:pt x="22" y="2"/>
                    </a:cubicBezTo>
                    <a:cubicBezTo>
                      <a:pt x="21" y="2"/>
                      <a:pt x="21" y="3"/>
                      <a:pt x="20" y="4"/>
                    </a:cubicBezTo>
                    <a:cubicBezTo>
                      <a:pt x="20" y="5"/>
                      <a:pt x="20" y="4"/>
                      <a:pt x="18" y="2"/>
                    </a:cubicBezTo>
                    <a:cubicBezTo>
                      <a:pt x="16" y="0"/>
                      <a:pt x="17" y="1"/>
                      <a:pt x="15" y="2"/>
                    </a:cubicBezTo>
                    <a:cubicBezTo>
                      <a:pt x="14" y="2"/>
                      <a:pt x="11" y="2"/>
                      <a:pt x="10" y="3"/>
                    </a:cubicBezTo>
                    <a:cubicBezTo>
                      <a:pt x="8" y="4"/>
                      <a:pt x="6" y="4"/>
                      <a:pt x="6" y="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3" y="42"/>
                      <a:pt x="5" y="46"/>
                      <a:pt x="5" y="48"/>
                    </a:cubicBezTo>
                    <a:cubicBezTo>
                      <a:pt x="5" y="49"/>
                      <a:pt x="4" y="51"/>
                      <a:pt x="4" y="52"/>
                    </a:cubicBezTo>
                    <a:cubicBezTo>
                      <a:pt x="3" y="52"/>
                      <a:pt x="6" y="52"/>
                      <a:pt x="8" y="53"/>
                    </a:cubicBezTo>
                    <a:cubicBezTo>
                      <a:pt x="10" y="53"/>
                      <a:pt x="12" y="49"/>
                      <a:pt x="14" y="48"/>
                    </a:cubicBezTo>
                    <a:cubicBezTo>
                      <a:pt x="15" y="47"/>
                      <a:pt x="16" y="43"/>
                      <a:pt x="17" y="44"/>
                    </a:cubicBezTo>
                    <a:cubicBezTo>
                      <a:pt x="19" y="44"/>
                      <a:pt x="20" y="44"/>
                      <a:pt x="22" y="46"/>
                    </a:cubicBezTo>
                    <a:cubicBezTo>
                      <a:pt x="23" y="47"/>
                      <a:pt x="26" y="46"/>
                      <a:pt x="29" y="46"/>
                    </a:cubicBezTo>
                    <a:cubicBezTo>
                      <a:pt x="31" y="46"/>
                      <a:pt x="31" y="42"/>
                      <a:pt x="32" y="41"/>
                    </a:cubicBezTo>
                    <a:cubicBezTo>
                      <a:pt x="32" y="40"/>
                      <a:pt x="33" y="41"/>
                      <a:pt x="35" y="40"/>
                    </a:cubicBezTo>
                    <a:cubicBezTo>
                      <a:pt x="36" y="40"/>
                      <a:pt x="38" y="35"/>
                      <a:pt x="38" y="35"/>
                    </a:cubicBezTo>
                    <a:cubicBezTo>
                      <a:pt x="39" y="34"/>
                      <a:pt x="41" y="33"/>
                      <a:pt x="42" y="31"/>
                    </a:cubicBezTo>
                    <a:cubicBezTo>
                      <a:pt x="43" y="30"/>
                      <a:pt x="44" y="29"/>
                      <a:pt x="46" y="29"/>
                    </a:cubicBezTo>
                    <a:cubicBezTo>
                      <a:pt x="47" y="29"/>
                      <a:pt x="48" y="28"/>
                      <a:pt x="49" y="26"/>
                    </a:cubicBezTo>
                    <a:cubicBezTo>
                      <a:pt x="49" y="26"/>
                      <a:pt x="49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5"/>
                      <a:pt x="48" y="23"/>
                      <a:pt x="47" y="23"/>
                    </a:cubicBezTo>
                    <a:cubicBezTo>
                      <a:pt x="46" y="23"/>
                      <a:pt x="44" y="23"/>
                      <a:pt x="44" y="23"/>
                    </a:cubicBezTo>
                    <a:cubicBezTo>
                      <a:pt x="44" y="23"/>
                      <a:pt x="41" y="20"/>
                      <a:pt x="41" y="18"/>
                    </a:cubicBezTo>
                    <a:cubicBezTo>
                      <a:pt x="42" y="17"/>
                      <a:pt x="43" y="17"/>
                      <a:pt x="42" y="16"/>
                    </a:cubicBezTo>
                    <a:cubicBezTo>
                      <a:pt x="41" y="15"/>
                      <a:pt x="39" y="14"/>
                      <a:pt x="39" y="14"/>
                    </a:cubicBezTo>
                    <a:cubicBezTo>
                      <a:pt x="39" y="14"/>
                      <a:pt x="40" y="13"/>
                      <a:pt x="39" y="13"/>
                    </a:cubicBezTo>
                    <a:cubicBezTo>
                      <a:pt x="39" y="13"/>
                      <a:pt x="36" y="12"/>
                      <a:pt x="34" y="10"/>
                    </a:cubicBezTo>
                    <a:cubicBezTo>
                      <a:pt x="33" y="9"/>
                      <a:pt x="33" y="8"/>
                      <a:pt x="32" y="6"/>
                    </a:cubicBezTo>
                    <a:cubicBezTo>
                      <a:pt x="32" y="5"/>
                      <a:pt x="29" y="2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8" y="1"/>
                      <a:pt x="27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5" name="Freeform 716">
                <a:extLst>
                  <a:ext uri="{FF2B5EF4-FFF2-40B4-BE49-F238E27FC236}">
                    <a16:creationId xmlns:a16="http://schemas.microsoft.com/office/drawing/2014/main" id="{E7258F39-1018-4166-AB17-8608792B2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5" y="361"/>
                <a:ext cx="112" cy="107"/>
              </a:xfrm>
              <a:custGeom>
                <a:avLst/>
                <a:gdLst>
                  <a:gd name="T0" fmla="*/ 42 w 42"/>
                  <a:gd name="T1" fmla="*/ 24 h 40"/>
                  <a:gd name="T2" fmla="*/ 41 w 42"/>
                  <a:gd name="T3" fmla="*/ 20 h 40"/>
                  <a:gd name="T4" fmla="*/ 41 w 42"/>
                  <a:gd name="T5" fmla="*/ 15 h 40"/>
                  <a:gd name="T6" fmla="*/ 41 w 42"/>
                  <a:gd name="T7" fmla="*/ 7 h 40"/>
                  <a:gd name="T8" fmla="*/ 38 w 42"/>
                  <a:gd name="T9" fmla="*/ 5 h 40"/>
                  <a:gd name="T10" fmla="*/ 32 w 42"/>
                  <a:gd name="T11" fmla="*/ 3 h 40"/>
                  <a:gd name="T12" fmla="*/ 28 w 42"/>
                  <a:gd name="T13" fmla="*/ 2 h 40"/>
                  <a:gd name="T14" fmla="*/ 27 w 42"/>
                  <a:gd name="T15" fmla="*/ 0 h 40"/>
                  <a:gd name="T16" fmla="*/ 24 w 42"/>
                  <a:gd name="T17" fmla="*/ 0 h 40"/>
                  <a:gd name="T18" fmla="*/ 19 w 42"/>
                  <a:gd name="T19" fmla="*/ 3 h 40"/>
                  <a:gd name="T20" fmla="*/ 15 w 42"/>
                  <a:gd name="T21" fmla="*/ 6 h 40"/>
                  <a:gd name="T22" fmla="*/ 11 w 42"/>
                  <a:gd name="T23" fmla="*/ 11 h 40"/>
                  <a:gd name="T24" fmla="*/ 7 w 42"/>
                  <a:gd name="T25" fmla="*/ 13 h 40"/>
                  <a:gd name="T26" fmla="*/ 3 w 42"/>
                  <a:gd name="T27" fmla="*/ 13 h 40"/>
                  <a:gd name="T28" fmla="*/ 0 w 42"/>
                  <a:gd name="T29" fmla="*/ 13 h 40"/>
                  <a:gd name="T30" fmla="*/ 3 w 42"/>
                  <a:gd name="T31" fmla="*/ 18 h 40"/>
                  <a:gd name="T32" fmla="*/ 5 w 42"/>
                  <a:gd name="T33" fmla="*/ 22 h 40"/>
                  <a:gd name="T34" fmla="*/ 10 w 42"/>
                  <a:gd name="T35" fmla="*/ 25 h 40"/>
                  <a:gd name="T36" fmla="*/ 10 w 42"/>
                  <a:gd name="T37" fmla="*/ 26 h 40"/>
                  <a:gd name="T38" fmla="*/ 13 w 42"/>
                  <a:gd name="T39" fmla="*/ 28 h 40"/>
                  <a:gd name="T40" fmla="*/ 12 w 42"/>
                  <a:gd name="T41" fmla="*/ 30 h 40"/>
                  <a:gd name="T42" fmla="*/ 15 w 42"/>
                  <a:gd name="T43" fmla="*/ 35 h 40"/>
                  <a:gd name="T44" fmla="*/ 18 w 42"/>
                  <a:gd name="T45" fmla="*/ 35 h 40"/>
                  <a:gd name="T46" fmla="*/ 21 w 42"/>
                  <a:gd name="T47" fmla="*/ 38 h 40"/>
                  <a:gd name="T48" fmla="*/ 21 w 42"/>
                  <a:gd name="T49" fmla="*/ 38 h 40"/>
                  <a:gd name="T50" fmla="*/ 23 w 42"/>
                  <a:gd name="T51" fmla="*/ 38 h 40"/>
                  <a:gd name="T52" fmla="*/ 26 w 42"/>
                  <a:gd name="T53" fmla="*/ 39 h 40"/>
                  <a:gd name="T54" fmla="*/ 32 w 42"/>
                  <a:gd name="T55" fmla="*/ 39 h 40"/>
                  <a:gd name="T56" fmla="*/ 33 w 42"/>
                  <a:gd name="T57" fmla="*/ 39 h 40"/>
                  <a:gd name="T58" fmla="*/ 33 w 42"/>
                  <a:gd name="T59" fmla="*/ 39 h 40"/>
                  <a:gd name="T60" fmla="*/ 38 w 42"/>
                  <a:gd name="T61" fmla="*/ 30 h 40"/>
                  <a:gd name="T62" fmla="*/ 42 w 42"/>
                  <a:gd name="T63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0">
                    <a:moveTo>
                      <a:pt x="42" y="24"/>
                    </a:moveTo>
                    <a:cubicBezTo>
                      <a:pt x="42" y="24"/>
                      <a:pt x="41" y="22"/>
                      <a:pt x="41" y="20"/>
                    </a:cubicBezTo>
                    <a:cubicBezTo>
                      <a:pt x="40" y="18"/>
                      <a:pt x="41" y="17"/>
                      <a:pt x="41" y="15"/>
                    </a:cubicBezTo>
                    <a:cubicBezTo>
                      <a:pt x="41" y="13"/>
                      <a:pt x="41" y="8"/>
                      <a:pt x="41" y="7"/>
                    </a:cubicBezTo>
                    <a:cubicBezTo>
                      <a:pt x="40" y="5"/>
                      <a:pt x="38" y="5"/>
                      <a:pt x="38" y="5"/>
                    </a:cubicBezTo>
                    <a:cubicBezTo>
                      <a:pt x="37" y="4"/>
                      <a:pt x="33" y="3"/>
                      <a:pt x="32" y="3"/>
                    </a:cubicBezTo>
                    <a:cubicBezTo>
                      <a:pt x="31" y="2"/>
                      <a:pt x="28" y="2"/>
                      <a:pt x="2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5" y="0"/>
                      <a:pt x="24" y="0"/>
                    </a:cubicBezTo>
                    <a:cubicBezTo>
                      <a:pt x="22" y="0"/>
                      <a:pt x="20" y="1"/>
                      <a:pt x="19" y="3"/>
                    </a:cubicBezTo>
                    <a:cubicBezTo>
                      <a:pt x="19" y="4"/>
                      <a:pt x="17" y="5"/>
                      <a:pt x="15" y="6"/>
                    </a:cubicBezTo>
                    <a:cubicBezTo>
                      <a:pt x="13" y="7"/>
                      <a:pt x="11" y="10"/>
                      <a:pt x="11" y="11"/>
                    </a:cubicBezTo>
                    <a:cubicBezTo>
                      <a:pt x="10" y="12"/>
                      <a:pt x="9" y="13"/>
                      <a:pt x="7" y="13"/>
                    </a:cubicBezTo>
                    <a:cubicBezTo>
                      <a:pt x="5" y="13"/>
                      <a:pt x="4" y="13"/>
                      <a:pt x="3" y="13"/>
                    </a:cubicBezTo>
                    <a:cubicBezTo>
                      <a:pt x="2" y="12"/>
                      <a:pt x="1" y="13"/>
                      <a:pt x="0" y="13"/>
                    </a:cubicBezTo>
                    <a:cubicBezTo>
                      <a:pt x="0" y="14"/>
                      <a:pt x="3" y="17"/>
                      <a:pt x="3" y="18"/>
                    </a:cubicBezTo>
                    <a:cubicBezTo>
                      <a:pt x="4" y="20"/>
                      <a:pt x="4" y="21"/>
                      <a:pt x="5" y="22"/>
                    </a:cubicBezTo>
                    <a:cubicBezTo>
                      <a:pt x="7" y="24"/>
                      <a:pt x="10" y="25"/>
                      <a:pt x="10" y="25"/>
                    </a:cubicBezTo>
                    <a:cubicBezTo>
                      <a:pt x="11" y="25"/>
                      <a:pt x="10" y="26"/>
                      <a:pt x="10" y="26"/>
                    </a:cubicBezTo>
                    <a:cubicBezTo>
                      <a:pt x="10" y="26"/>
                      <a:pt x="12" y="27"/>
                      <a:pt x="13" y="28"/>
                    </a:cubicBezTo>
                    <a:cubicBezTo>
                      <a:pt x="14" y="29"/>
                      <a:pt x="13" y="29"/>
                      <a:pt x="12" y="30"/>
                    </a:cubicBezTo>
                    <a:cubicBezTo>
                      <a:pt x="12" y="32"/>
                      <a:pt x="15" y="35"/>
                      <a:pt x="15" y="35"/>
                    </a:cubicBezTo>
                    <a:cubicBezTo>
                      <a:pt x="15" y="35"/>
                      <a:pt x="17" y="35"/>
                      <a:pt x="18" y="35"/>
                    </a:cubicBezTo>
                    <a:cubicBezTo>
                      <a:pt x="19" y="35"/>
                      <a:pt x="20" y="37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2" y="38"/>
                      <a:pt x="23" y="38"/>
                    </a:cubicBezTo>
                    <a:cubicBezTo>
                      <a:pt x="24" y="38"/>
                      <a:pt x="25" y="38"/>
                      <a:pt x="26" y="39"/>
                    </a:cubicBezTo>
                    <a:cubicBezTo>
                      <a:pt x="27" y="40"/>
                      <a:pt x="32" y="39"/>
                      <a:pt x="32" y="39"/>
                    </a:cubicBezTo>
                    <a:cubicBezTo>
                      <a:pt x="32" y="39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8"/>
                      <a:pt x="38" y="32"/>
                      <a:pt x="38" y="30"/>
                    </a:cubicBezTo>
                    <a:cubicBezTo>
                      <a:pt x="38" y="29"/>
                      <a:pt x="42" y="25"/>
                      <a:pt x="42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6" name="Freeform 717">
                <a:extLst>
                  <a:ext uri="{FF2B5EF4-FFF2-40B4-BE49-F238E27FC236}">
                    <a16:creationId xmlns:a16="http://schemas.microsoft.com/office/drawing/2014/main" id="{235CC4AF-419B-4040-9E85-A6482E869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2" y="516"/>
                <a:ext cx="19" cy="26"/>
              </a:xfrm>
              <a:custGeom>
                <a:avLst/>
                <a:gdLst>
                  <a:gd name="T0" fmla="*/ 3 w 7"/>
                  <a:gd name="T1" fmla="*/ 1 h 10"/>
                  <a:gd name="T2" fmla="*/ 0 w 7"/>
                  <a:gd name="T3" fmla="*/ 5 h 10"/>
                  <a:gd name="T4" fmla="*/ 2 w 7"/>
                  <a:gd name="T5" fmla="*/ 9 h 10"/>
                  <a:gd name="T6" fmla="*/ 5 w 7"/>
                  <a:gd name="T7" fmla="*/ 10 h 10"/>
                  <a:gd name="T8" fmla="*/ 7 w 7"/>
                  <a:gd name="T9" fmla="*/ 7 h 10"/>
                  <a:gd name="T10" fmla="*/ 7 w 7"/>
                  <a:gd name="T11" fmla="*/ 2 h 10"/>
                  <a:gd name="T12" fmla="*/ 3 w 7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2" y="1"/>
                      <a:pt x="0" y="3"/>
                      <a:pt x="0" y="5"/>
                    </a:cubicBezTo>
                    <a:cubicBezTo>
                      <a:pt x="0" y="6"/>
                      <a:pt x="1" y="8"/>
                      <a:pt x="2" y="9"/>
                    </a:cubicBezTo>
                    <a:cubicBezTo>
                      <a:pt x="3" y="9"/>
                      <a:pt x="3" y="10"/>
                      <a:pt x="5" y="10"/>
                    </a:cubicBezTo>
                    <a:cubicBezTo>
                      <a:pt x="7" y="10"/>
                      <a:pt x="7" y="7"/>
                      <a:pt x="7" y="7"/>
                    </a:cubicBezTo>
                    <a:cubicBezTo>
                      <a:pt x="7" y="7"/>
                      <a:pt x="7" y="4"/>
                      <a:pt x="7" y="2"/>
                    </a:cubicBezTo>
                    <a:cubicBezTo>
                      <a:pt x="7" y="2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7" name="Freeform 718">
                <a:extLst>
                  <a:ext uri="{FF2B5EF4-FFF2-40B4-BE49-F238E27FC236}">
                    <a16:creationId xmlns:a16="http://schemas.microsoft.com/office/drawing/2014/main" id="{C5214B79-7653-4C58-88B5-5D43DACDC1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9" y="460"/>
                <a:ext cx="235" cy="205"/>
              </a:xfrm>
              <a:custGeom>
                <a:avLst/>
                <a:gdLst>
                  <a:gd name="T0" fmla="*/ 78 w 88"/>
                  <a:gd name="T1" fmla="*/ 30 h 77"/>
                  <a:gd name="T2" fmla="*/ 79 w 88"/>
                  <a:gd name="T3" fmla="*/ 22 h 77"/>
                  <a:gd name="T4" fmla="*/ 83 w 88"/>
                  <a:gd name="T5" fmla="*/ 21 h 77"/>
                  <a:gd name="T6" fmla="*/ 80 w 88"/>
                  <a:gd name="T7" fmla="*/ 7 h 77"/>
                  <a:gd name="T8" fmla="*/ 79 w 88"/>
                  <a:gd name="T9" fmla="*/ 2 h 77"/>
                  <a:gd name="T10" fmla="*/ 70 w 88"/>
                  <a:gd name="T11" fmla="*/ 1 h 77"/>
                  <a:gd name="T12" fmla="*/ 64 w 88"/>
                  <a:gd name="T13" fmla="*/ 4 h 77"/>
                  <a:gd name="T14" fmla="*/ 56 w 88"/>
                  <a:gd name="T15" fmla="*/ 10 h 77"/>
                  <a:gd name="T16" fmla="*/ 50 w 88"/>
                  <a:gd name="T17" fmla="*/ 16 h 77"/>
                  <a:gd name="T18" fmla="*/ 40 w 88"/>
                  <a:gd name="T19" fmla="*/ 21 h 77"/>
                  <a:gd name="T20" fmla="*/ 32 w 88"/>
                  <a:gd name="T21" fmla="*/ 23 h 77"/>
                  <a:gd name="T22" fmla="*/ 22 w 88"/>
                  <a:gd name="T23" fmla="*/ 27 h 77"/>
                  <a:gd name="T24" fmla="*/ 18 w 88"/>
                  <a:gd name="T25" fmla="*/ 16 h 77"/>
                  <a:gd name="T26" fmla="*/ 15 w 88"/>
                  <a:gd name="T27" fmla="*/ 40 h 77"/>
                  <a:gd name="T28" fmla="*/ 4 w 88"/>
                  <a:gd name="T29" fmla="*/ 36 h 77"/>
                  <a:gd name="T30" fmla="*/ 0 w 88"/>
                  <a:gd name="T31" fmla="*/ 39 h 77"/>
                  <a:gd name="T32" fmla="*/ 10 w 88"/>
                  <a:gd name="T33" fmla="*/ 59 h 77"/>
                  <a:gd name="T34" fmla="*/ 9 w 88"/>
                  <a:gd name="T35" fmla="*/ 67 h 77"/>
                  <a:gd name="T36" fmla="*/ 10 w 88"/>
                  <a:gd name="T37" fmla="*/ 73 h 77"/>
                  <a:gd name="T38" fmla="*/ 14 w 88"/>
                  <a:gd name="T39" fmla="*/ 75 h 77"/>
                  <a:gd name="T40" fmla="*/ 23 w 88"/>
                  <a:gd name="T41" fmla="*/ 74 h 77"/>
                  <a:gd name="T42" fmla="*/ 32 w 88"/>
                  <a:gd name="T43" fmla="*/ 72 h 77"/>
                  <a:gd name="T44" fmla="*/ 45 w 88"/>
                  <a:gd name="T45" fmla="*/ 70 h 77"/>
                  <a:gd name="T46" fmla="*/ 48 w 88"/>
                  <a:gd name="T47" fmla="*/ 72 h 77"/>
                  <a:gd name="T48" fmla="*/ 57 w 88"/>
                  <a:gd name="T49" fmla="*/ 68 h 77"/>
                  <a:gd name="T50" fmla="*/ 74 w 88"/>
                  <a:gd name="T51" fmla="*/ 52 h 77"/>
                  <a:gd name="T52" fmla="*/ 85 w 88"/>
                  <a:gd name="T53" fmla="*/ 37 h 77"/>
                  <a:gd name="T54" fmla="*/ 83 w 88"/>
                  <a:gd name="T55" fmla="*/ 28 h 77"/>
                  <a:gd name="T56" fmla="*/ 68 w 88"/>
                  <a:gd name="T57" fmla="*/ 44 h 77"/>
                  <a:gd name="T58" fmla="*/ 63 w 88"/>
                  <a:gd name="T59" fmla="*/ 48 h 77"/>
                  <a:gd name="T60" fmla="*/ 57 w 88"/>
                  <a:gd name="T61" fmla="*/ 45 h 77"/>
                  <a:gd name="T62" fmla="*/ 65 w 88"/>
                  <a:gd name="T63" fmla="*/ 39 h 77"/>
                  <a:gd name="T64" fmla="*/ 68 w 88"/>
                  <a:gd name="T65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8" h="77">
                    <a:moveTo>
                      <a:pt x="81" y="31"/>
                    </a:moveTo>
                    <a:cubicBezTo>
                      <a:pt x="79" y="31"/>
                      <a:pt x="79" y="30"/>
                      <a:pt x="78" y="30"/>
                    </a:cubicBezTo>
                    <a:cubicBezTo>
                      <a:pt x="77" y="29"/>
                      <a:pt x="76" y="27"/>
                      <a:pt x="76" y="26"/>
                    </a:cubicBezTo>
                    <a:cubicBezTo>
                      <a:pt x="76" y="24"/>
                      <a:pt x="78" y="22"/>
                      <a:pt x="79" y="22"/>
                    </a:cubicBezTo>
                    <a:cubicBezTo>
                      <a:pt x="81" y="21"/>
                      <a:pt x="83" y="23"/>
                      <a:pt x="83" y="23"/>
                    </a:cubicBezTo>
                    <a:cubicBezTo>
                      <a:pt x="83" y="22"/>
                      <a:pt x="83" y="22"/>
                      <a:pt x="83" y="21"/>
                    </a:cubicBezTo>
                    <a:cubicBezTo>
                      <a:pt x="83" y="20"/>
                      <a:pt x="83" y="16"/>
                      <a:pt x="83" y="14"/>
                    </a:cubicBezTo>
                    <a:cubicBezTo>
                      <a:pt x="83" y="12"/>
                      <a:pt x="80" y="9"/>
                      <a:pt x="80" y="7"/>
                    </a:cubicBezTo>
                    <a:cubicBezTo>
                      <a:pt x="80" y="6"/>
                      <a:pt x="80" y="3"/>
                      <a:pt x="80" y="2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2"/>
                      <a:pt x="74" y="3"/>
                      <a:pt x="73" y="2"/>
                    </a:cubicBezTo>
                    <a:cubicBezTo>
                      <a:pt x="72" y="1"/>
                      <a:pt x="71" y="1"/>
                      <a:pt x="70" y="1"/>
                    </a:cubicBezTo>
                    <a:cubicBezTo>
                      <a:pt x="69" y="1"/>
                      <a:pt x="68" y="0"/>
                      <a:pt x="67" y="1"/>
                    </a:cubicBezTo>
                    <a:cubicBezTo>
                      <a:pt x="66" y="3"/>
                      <a:pt x="65" y="4"/>
                      <a:pt x="64" y="4"/>
                    </a:cubicBezTo>
                    <a:cubicBezTo>
                      <a:pt x="62" y="4"/>
                      <a:pt x="61" y="5"/>
                      <a:pt x="60" y="6"/>
                    </a:cubicBezTo>
                    <a:cubicBezTo>
                      <a:pt x="59" y="8"/>
                      <a:pt x="57" y="9"/>
                      <a:pt x="56" y="10"/>
                    </a:cubicBezTo>
                    <a:cubicBezTo>
                      <a:pt x="56" y="10"/>
                      <a:pt x="54" y="15"/>
                      <a:pt x="53" y="15"/>
                    </a:cubicBezTo>
                    <a:cubicBezTo>
                      <a:pt x="51" y="16"/>
                      <a:pt x="50" y="15"/>
                      <a:pt x="50" y="16"/>
                    </a:cubicBezTo>
                    <a:cubicBezTo>
                      <a:pt x="49" y="17"/>
                      <a:pt x="49" y="21"/>
                      <a:pt x="47" y="21"/>
                    </a:cubicBezTo>
                    <a:cubicBezTo>
                      <a:pt x="44" y="21"/>
                      <a:pt x="41" y="22"/>
                      <a:pt x="40" y="21"/>
                    </a:cubicBezTo>
                    <a:cubicBezTo>
                      <a:pt x="38" y="19"/>
                      <a:pt x="37" y="19"/>
                      <a:pt x="35" y="19"/>
                    </a:cubicBezTo>
                    <a:cubicBezTo>
                      <a:pt x="34" y="18"/>
                      <a:pt x="33" y="22"/>
                      <a:pt x="32" y="23"/>
                    </a:cubicBezTo>
                    <a:cubicBezTo>
                      <a:pt x="30" y="24"/>
                      <a:pt x="28" y="28"/>
                      <a:pt x="26" y="28"/>
                    </a:cubicBezTo>
                    <a:cubicBezTo>
                      <a:pt x="24" y="27"/>
                      <a:pt x="21" y="27"/>
                      <a:pt x="22" y="27"/>
                    </a:cubicBezTo>
                    <a:cubicBezTo>
                      <a:pt x="22" y="26"/>
                      <a:pt x="23" y="24"/>
                      <a:pt x="23" y="23"/>
                    </a:cubicBezTo>
                    <a:cubicBezTo>
                      <a:pt x="23" y="21"/>
                      <a:pt x="21" y="17"/>
                      <a:pt x="18" y="1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6" y="39"/>
                      <a:pt x="15" y="40"/>
                    </a:cubicBezTo>
                    <a:cubicBezTo>
                      <a:pt x="15" y="40"/>
                      <a:pt x="7" y="40"/>
                      <a:pt x="7" y="39"/>
                    </a:cubicBezTo>
                    <a:cubicBezTo>
                      <a:pt x="6" y="39"/>
                      <a:pt x="5" y="37"/>
                      <a:pt x="4" y="36"/>
                    </a:cubicBezTo>
                    <a:cubicBezTo>
                      <a:pt x="3" y="36"/>
                      <a:pt x="1" y="37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" y="43"/>
                      <a:pt x="5" y="49"/>
                      <a:pt x="5" y="51"/>
                    </a:cubicBezTo>
                    <a:cubicBezTo>
                      <a:pt x="6" y="53"/>
                      <a:pt x="10" y="57"/>
                      <a:pt x="10" y="59"/>
                    </a:cubicBezTo>
                    <a:cubicBezTo>
                      <a:pt x="10" y="62"/>
                      <a:pt x="10" y="64"/>
                      <a:pt x="9" y="64"/>
                    </a:cubicBezTo>
                    <a:cubicBezTo>
                      <a:pt x="8" y="65"/>
                      <a:pt x="8" y="66"/>
                      <a:pt x="9" y="67"/>
                    </a:cubicBezTo>
                    <a:cubicBezTo>
                      <a:pt x="9" y="68"/>
                      <a:pt x="10" y="71"/>
                      <a:pt x="10" y="72"/>
                    </a:cubicBezTo>
                    <a:cubicBezTo>
                      <a:pt x="10" y="73"/>
                      <a:pt x="10" y="74"/>
                      <a:pt x="10" y="73"/>
                    </a:cubicBezTo>
                    <a:cubicBezTo>
                      <a:pt x="11" y="73"/>
                      <a:pt x="11" y="71"/>
                      <a:pt x="12" y="72"/>
                    </a:cubicBezTo>
                    <a:cubicBezTo>
                      <a:pt x="12" y="74"/>
                      <a:pt x="13" y="74"/>
                      <a:pt x="14" y="75"/>
                    </a:cubicBezTo>
                    <a:cubicBezTo>
                      <a:pt x="15" y="75"/>
                      <a:pt x="15" y="76"/>
                      <a:pt x="17" y="76"/>
                    </a:cubicBezTo>
                    <a:cubicBezTo>
                      <a:pt x="18" y="77"/>
                      <a:pt x="21" y="74"/>
                      <a:pt x="23" y="74"/>
                    </a:cubicBezTo>
                    <a:cubicBezTo>
                      <a:pt x="26" y="74"/>
                      <a:pt x="27" y="75"/>
                      <a:pt x="28" y="74"/>
                    </a:cubicBezTo>
                    <a:cubicBezTo>
                      <a:pt x="30" y="72"/>
                      <a:pt x="28" y="72"/>
                      <a:pt x="32" y="72"/>
                    </a:cubicBezTo>
                    <a:cubicBezTo>
                      <a:pt x="35" y="72"/>
                      <a:pt x="42" y="72"/>
                      <a:pt x="43" y="72"/>
                    </a:cubicBezTo>
                    <a:cubicBezTo>
                      <a:pt x="44" y="72"/>
                      <a:pt x="44" y="70"/>
                      <a:pt x="45" y="70"/>
                    </a:cubicBezTo>
                    <a:cubicBezTo>
                      <a:pt x="45" y="70"/>
                      <a:pt x="45" y="69"/>
                      <a:pt x="46" y="70"/>
                    </a:cubicBezTo>
                    <a:cubicBezTo>
                      <a:pt x="47" y="72"/>
                      <a:pt x="48" y="73"/>
                      <a:pt x="48" y="72"/>
                    </a:cubicBezTo>
                    <a:cubicBezTo>
                      <a:pt x="49" y="71"/>
                      <a:pt x="47" y="69"/>
                      <a:pt x="50" y="69"/>
                    </a:cubicBezTo>
                    <a:cubicBezTo>
                      <a:pt x="52" y="69"/>
                      <a:pt x="53" y="71"/>
                      <a:pt x="57" y="68"/>
                    </a:cubicBezTo>
                    <a:cubicBezTo>
                      <a:pt x="61" y="65"/>
                      <a:pt x="69" y="58"/>
                      <a:pt x="70" y="56"/>
                    </a:cubicBezTo>
                    <a:cubicBezTo>
                      <a:pt x="72" y="53"/>
                      <a:pt x="72" y="54"/>
                      <a:pt x="74" y="52"/>
                    </a:cubicBezTo>
                    <a:cubicBezTo>
                      <a:pt x="75" y="49"/>
                      <a:pt x="78" y="43"/>
                      <a:pt x="79" y="42"/>
                    </a:cubicBezTo>
                    <a:cubicBezTo>
                      <a:pt x="81" y="40"/>
                      <a:pt x="84" y="39"/>
                      <a:pt x="85" y="37"/>
                    </a:cubicBezTo>
                    <a:cubicBezTo>
                      <a:pt x="86" y="36"/>
                      <a:pt x="87" y="32"/>
                      <a:pt x="88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31"/>
                      <a:pt x="81" y="31"/>
                    </a:cubicBezTo>
                    <a:close/>
                    <a:moveTo>
                      <a:pt x="68" y="44"/>
                    </a:moveTo>
                    <a:cubicBezTo>
                      <a:pt x="67" y="44"/>
                      <a:pt x="67" y="46"/>
                      <a:pt x="67" y="47"/>
                    </a:cubicBezTo>
                    <a:cubicBezTo>
                      <a:pt x="67" y="48"/>
                      <a:pt x="65" y="47"/>
                      <a:pt x="63" y="48"/>
                    </a:cubicBezTo>
                    <a:cubicBezTo>
                      <a:pt x="62" y="48"/>
                      <a:pt x="62" y="50"/>
                      <a:pt x="60" y="50"/>
                    </a:cubicBezTo>
                    <a:cubicBezTo>
                      <a:pt x="59" y="49"/>
                      <a:pt x="57" y="46"/>
                      <a:pt x="57" y="45"/>
                    </a:cubicBezTo>
                    <a:cubicBezTo>
                      <a:pt x="57" y="45"/>
                      <a:pt x="59" y="42"/>
                      <a:pt x="59" y="41"/>
                    </a:cubicBezTo>
                    <a:cubicBezTo>
                      <a:pt x="60" y="39"/>
                      <a:pt x="63" y="39"/>
                      <a:pt x="65" y="39"/>
                    </a:cubicBezTo>
                    <a:cubicBezTo>
                      <a:pt x="66" y="39"/>
                      <a:pt x="67" y="40"/>
                      <a:pt x="68" y="41"/>
                    </a:cubicBezTo>
                    <a:cubicBezTo>
                      <a:pt x="69" y="42"/>
                      <a:pt x="69" y="43"/>
                      <a:pt x="68" y="4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8" name="Freeform 719">
                <a:extLst>
                  <a:ext uri="{FF2B5EF4-FFF2-40B4-BE49-F238E27FC236}">
                    <a16:creationId xmlns:a16="http://schemas.microsoft.com/office/drawing/2014/main" id="{014AD354-0D56-444D-895D-888ED0A11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2" y="564"/>
                <a:ext cx="32" cy="29"/>
              </a:xfrm>
              <a:custGeom>
                <a:avLst/>
                <a:gdLst>
                  <a:gd name="T0" fmla="*/ 11 w 12"/>
                  <a:gd name="T1" fmla="*/ 2 h 11"/>
                  <a:gd name="T2" fmla="*/ 8 w 12"/>
                  <a:gd name="T3" fmla="*/ 0 h 11"/>
                  <a:gd name="T4" fmla="*/ 2 w 12"/>
                  <a:gd name="T5" fmla="*/ 2 h 11"/>
                  <a:gd name="T6" fmla="*/ 0 w 12"/>
                  <a:gd name="T7" fmla="*/ 6 h 11"/>
                  <a:gd name="T8" fmla="*/ 3 w 12"/>
                  <a:gd name="T9" fmla="*/ 11 h 11"/>
                  <a:gd name="T10" fmla="*/ 6 w 12"/>
                  <a:gd name="T11" fmla="*/ 9 h 11"/>
                  <a:gd name="T12" fmla="*/ 10 w 12"/>
                  <a:gd name="T13" fmla="*/ 8 h 11"/>
                  <a:gd name="T14" fmla="*/ 11 w 12"/>
                  <a:gd name="T15" fmla="*/ 5 h 11"/>
                  <a:gd name="T16" fmla="*/ 11 w 12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1">
                    <a:moveTo>
                      <a:pt x="11" y="2"/>
                    </a:moveTo>
                    <a:cubicBezTo>
                      <a:pt x="10" y="1"/>
                      <a:pt x="9" y="0"/>
                      <a:pt x="8" y="0"/>
                    </a:cubicBezTo>
                    <a:cubicBezTo>
                      <a:pt x="6" y="0"/>
                      <a:pt x="3" y="0"/>
                      <a:pt x="2" y="2"/>
                    </a:cubicBezTo>
                    <a:cubicBezTo>
                      <a:pt x="2" y="3"/>
                      <a:pt x="0" y="6"/>
                      <a:pt x="0" y="6"/>
                    </a:cubicBezTo>
                    <a:cubicBezTo>
                      <a:pt x="0" y="7"/>
                      <a:pt x="2" y="10"/>
                      <a:pt x="3" y="11"/>
                    </a:cubicBezTo>
                    <a:cubicBezTo>
                      <a:pt x="5" y="11"/>
                      <a:pt x="5" y="9"/>
                      <a:pt x="6" y="9"/>
                    </a:cubicBezTo>
                    <a:cubicBezTo>
                      <a:pt x="8" y="8"/>
                      <a:pt x="10" y="9"/>
                      <a:pt x="10" y="8"/>
                    </a:cubicBezTo>
                    <a:cubicBezTo>
                      <a:pt x="10" y="7"/>
                      <a:pt x="10" y="5"/>
                      <a:pt x="11" y="5"/>
                    </a:cubicBezTo>
                    <a:cubicBezTo>
                      <a:pt x="12" y="4"/>
                      <a:pt x="12" y="3"/>
                      <a:pt x="1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09" name="Freeform 720">
                <a:extLst>
                  <a:ext uri="{FF2B5EF4-FFF2-40B4-BE49-F238E27FC236}">
                    <a16:creationId xmlns:a16="http://schemas.microsoft.com/office/drawing/2014/main" id="{992E956A-73F0-4F03-BB83-96DB6777C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" y="192"/>
                <a:ext cx="16" cy="21"/>
              </a:xfrm>
              <a:custGeom>
                <a:avLst/>
                <a:gdLst>
                  <a:gd name="T0" fmla="*/ 3 w 6"/>
                  <a:gd name="T1" fmla="*/ 5 h 8"/>
                  <a:gd name="T2" fmla="*/ 6 w 6"/>
                  <a:gd name="T3" fmla="*/ 1 h 8"/>
                  <a:gd name="T4" fmla="*/ 4 w 6"/>
                  <a:gd name="T5" fmla="*/ 1 h 8"/>
                  <a:gd name="T6" fmla="*/ 0 w 6"/>
                  <a:gd name="T7" fmla="*/ 3 h 8"/>
                  <a:gd name="T8" fmla="*/ 1 w 6"/>
                  <a:gd name="T9" fmla="*/ 4 h 8"/>
                  <a:gd name="T10" fmla="*/ 1 w 6"/>
                  <a:gd name="T11" fmla="*/ 8 h 8"/>
                  <a:gd name="T12" fmla="*/ 2 w 6"/>
                  <a:gd name="T13" fmla="*/ 7 h 8"/>
                  <a:gd name="T14" fmla="*/ 3 w 6"/>
                  <a:gd name="T1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3" y="5"/>
                    </a:moveTo>
                    <a:cubicBezTo>
                      <a:pt x="3" y="4"/>
                      <a:pt x="5" y="2"/>
                      <a:pt x="6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6"/>
                      <a:pt x="1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3" y="7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0" name="Freeform 721">
                <a:extLst>
                  <a:ext uri="{FF2B5EF4-FFF2-40B4-BE49-F238E27FC236}">
                    <a16:creationId xmlns:a16="http://schemas.microsoft.com/office/drawing/2014/main" id="{64596C3A-E082-4050-9753-3906F1512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7" y="72"/>
                <a:ext cx="104" cy="128"/>
              </a:xfrm>
              <a:custGeom>
                <a:avLst/>
                <a:gdLst>
                  <a:gd name="T0" fmla="*/ 12 w 39"/>
                  <a:gd name="T1" fmla="*/ 47 h 48"/>
                  <a:gd name="T2" fmla="*/ 17 w 39"/>
                  <a:gd name="T3" fmla="*/ 45 h 48"/>
                  <a:gd name="T4" fmla="*/ 17 w 39"/>
                  <a:gd name="T5" fmla="*/ 47 h 48"/>
                  <a:gd name="T6" fmla="*/ 26 w 39"/>
                  <a:gd name="T7" fmla="*/ 41 h 48"/>
                  <a:gd name="T8" fmla="*/ 26 w 39"/>
                  <a:gd name="T9" fmla="*/ 31 h 48"/>
                  <a:gd name="T10" fmla="*/ 32 w 39"/>
                  <a:gd name="T11" fmla="*/ 20 h 48"/>
                  <a:gd name="T12" fmla="*/ 36 w 39"/>
                  <a:gd name="T13" fmla="*/ 8 h 48"/>
                  <a:gd name="T14" fmla="*/ 39 w 39"/>
                  <a:gd name="T15" fmla="*/ 1 h 48"/>
                  <a:gd name="T16" fmla="*/ 36 w 39"/>
                  <a:gd name="T17" fmla="*/ 1 h 48"/>
                  <a:gd name="T18" fmla="*/ 34 w 39"/>
                  <a:gd name="T19" fmla="*/ 0 h 48"/>
                  <a:gd name="T20" fmla="*/ 30 w 39"/>
                  <a:gd name="T21" fmla="*/ 1 h 48"/>
                  <a:gd name="T22" fmla="*/ 26 w 39"/>
                  <a:gd name="T23" fmla="*/ 8 h 48"/>
                  <a:gd name="T24" fmla="*/ 26 w 39"/>
                  <a:gd name="T25" fmla="*/ 9 h 48"/>
                  <a:gd name="T26" fmla="*/ 24 w 39"/>
                  <a:gd name="T27" fmla="*/ 10 h 48"/>
                  <a:gd name="T28" fmla="*/ 18 w 39"/>
                  <a:gd name="T29" fmla="*/ 9 h 48"/>
                  <a:gd name="T30" fmla="*/ 11 w 39"/>
                  <a:gd name="T31" fmla="*/ 8 h 48"/>
                  <a:gd name="T32" fmla="*/ 11 w 39"/>
                  <a:gd name="T33" fmla="*/ 8 h 48"/>
                  <a:gd name="T34" fmla="*/ 12 w 39"/>
                  <a:gd name="T35" fmla="*/ 14 h 48"/>
                  <a:gd name="T36" fmla="*/ 15 w 39"/>
                  <a:gd name="T37" fmla="*/ 13 h 48"/>
                  <a:gd name="T38" fmla="*/ 17 w 39"/>
                  <a:gd name="T39" fmla="*/ 16 h 48"/>
                  <a:gd name="T40" fmla="*/ 15 w 39"/>
                  <a:gd name="T41" fmla="*/ 21 h 48"/>
                  <a:gd name="T42" fmla="*/ 17 w 39"/>
                  <a:gd name="T43" fmla="*/ 25 h 48"/>
                  <a:gd name="T44" fmla="*/ 16 w 39"/>
                  <a:gd name="T45" fmla="*/ 35 h 48"/>
                  <a:gd name="T46" fmla="*/ 14 w 39"/>
                  <a:gd name="T47" fmla="*/ 33 h 48"/>
                  <a:gd name="T48" fmla="*/ 11 w 39"/>
                  <a:gd name="T49" fmla="*/ 35 h 48"/>
                  <a:gd name="T50" fmla="*/ 9 w 39"/>
                  <a:gd name="T51" fmla="*/ 32 h 48"/>
                  <a:gd name="T52" fmla="*/ 6 w 39"/>
                  <a:gd name="T53" fmla="*/ 34 h 48"/>
                  <a:gd name="T54" fmla="*/ 3 w 39"/>
                  <a:gd name="T55" fmla="*/ 35 h 48"/>
                  <a:gd name="T56" fmla="*/ 4 w 39"/>
                  <a:gd name="T57" fmla="*/ 40 h 48"/>
                  <a:gd name="T58" fmla="*/ 0 w 39"/>
                  <a:gd name="T59" fmla="*/ 42 h 48"/>
                  <a:gd name="T60" fmla="*/ 5 w 39"/>
                  <a:gd name="T61" fmla="*/ 48 h 48"/>
                  <a:gd name="T62" fmla="*/ 9 w 39"/>
                  <a:gd name="T63" fmla="*/ 46 h 48"/>
                  <a:gd name="T64" fmla="*/ 12 w 39"/>
                  <a:gd name="T6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8">
                    <a:moveTo>
                      <a:pt x="12" y="47"/>
                    </a:moveTo>
                    <a:cubicBezTo>
                      <a:pt x="13" y="48"/>
                      <a:pt x="15" y="45"/>
                      <a:pt x="17" y="45"/>
                    </a:cubicBezTo>
                    <a:cubicBezTo>
                      <a:pt x="18" y="44"/>
                      <a:pt x="17" y="48"/>
                      <a:pt x="17" y="47"/>
                    </a:cubicBezTo>
                    <a:cubicBezTo>
                      <a:pt x="18" y="47"/>
                      <a:pt x="26" y="42"/>
                      <a:pt x="26" y="41"/>
                    </a:cubicBezTo>
                    <a:cubicBezTo>
                      <a:pt x="26" y="39"/>
                      <a:pt x="26" y="33"/>
                      <a:pt x="26" y="31"/>
                    </a:cubicBezTo>
                    <a:cubicBezTo>
                      <a:pt x="26" y="30"/>
                      <a:pt x="31" y="22"/>
                      <a:pt x="32" y="20"/>
                    </a:cubicBezTo>
                    <a:cubicBezTo>
                      <a:pt x="34" y="19"/>
                      <a:pt x="36" y="10"/>
                      <a:pt x="36" y="8"/>
                    </a:cubicBezTo>
                    <a:cubicBezTo>
                      <a:pt x="37" y="6"/>
                      <a:pt x="39" y="2"/>
                      <a:pt x="39" y="1"/>
                    </a:cubicBezTo>
                    <a:cubicBezTo>
                      <a:pt x="38" y="1"/>
                      <a:pt x="37" y="1"/>
                      <a:pt x="36" y="1"/>
                    </a:cubicBezTo>
                    <a:cubicBezTo>
                      <a:pt x="35" y="1"/>
                      <a:pt x="35" y="0"/>
                      <a:pt x="34" y="0"/>
                    </a:cubicBezTo>
                    <a:cubicBezTo>
                      <a:pt x="32" y="0"/>
                      <a:pt x="31" y="1"/>
                      <a:pt x="30" y="1"/>
                    </a:cubicBezTo>
                    <a:cubicBezTo>
                      <a:pt x="28" y="1"/>
                      <a:pt x="27" y="7"/>
                      <a:pt x="26" y="8"/>
                    </a:cubicBezTo>
                    <a:cubicBezTo>
                      <a:pt x="26" y="8"/>
                      <a:pt x="26" y="8"/>
                      <a:pt x="26" y="9"/>
                    </a:cubicBezTo>
                    <a:cubicBezTo>
                      <a:pt x="25" y="9"/>
                      <a:pt x="25" y="10"/>
                      <a:pt x="24" y="10"/>
                    </a:cubicBezTo>
                    <a:cubicBezTo>
                      <a:pt x="23" y="10"/>
                      <a:pt x="20" y="9"/>
                      <a:pt x="18" y="9"/>
                    </a:cubicBezTo>
                    <a:cubicBezTo>
                      <a:pt x="17" y="9"/>
                      <a:pt x="14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0"/>
                      <a:pt x="11" y="14"/>
                      <a:pt x="12" y="14"/>
                    </a:cubicBezTo>
                    <a:cubicBezTo>
                      <a:pt x="13" y="14"/>
                      <a:pt x="13" y="13"/>
                      <a:pt x="15" y="13"/>
                    </a:cubicBezTo>
                    <a:cubicBezTo>
                      <a:pt x="16" y="13"/>
                      <a:pt x="17" y="15"/>
                      <a:pt x="17" y="16"/>
                    </a:cubicBezTo>
                    <a:cubicBezTo>
                      <a:pt x="16" y="17"/>
                      <a:pt x="15" y="19"/>
                      <a:pt x="15" y="21"/>
                    </a:cubicBezTo>
                    <a:cubicBezTo>
                      <a:pt x="15" y="22"/>
                      <a:pt x="17" y="23"/>
                      <a:pt x="17" y="25"/>
                    </a:cubicBezTo>
                    <a:cubicBezTo>
                      <a:pt x="17" y="27"/>
                      <a:pt x="17" y="34"/>
                      <a:pt x="16" y="35"/>
                    </a:cubicBezTo>
                    <a:cubicBezTo>
                      <a:pt x="15" y="35"/>
                      <a:pt x="15" y="33"/>
                      <a:pt x="14" y="33"/>
                    </a:cubicBezTo>
                    <a:cubicBezTo>
                      <a:pt x="13" y="33"/>
                      <a:pt x="12" y="35"/>
                      <a:pt x="11" y="35"/>
                    </a:cubicBezTo>
                    <a:cubicBezTo>
                      <a:pt x="11" y="35"/>
                      <a:pt x="10" y="31"/>
                      <a:pt x="9" y="32"/>
                    </a:cubicBezTo>
                    <a:cubicBezTo>
                      <a:pt x="7" y="32"/>
                      <a:pt x="8" y="34"/>
                      <a:pt x="6" y="34"/>
                    </a:cubicBezTo>
                    <a:cubicBezTo>
                      <a:pt x="5" y="34"/>
                      <a:pt x="3" y="34"/>
                      <a:pt x="3" y="35"/>
                    </a:cubicBezTo>
                    <a:cubicBezTo>
                      <a:pt x="3" y="36"/>
                      <a:pt x="4" y="40"/>
                      <a:pt x="4" y="40"/>
                    </a:cubicBezTo>
                    <a:cubicBezTo>
                      <a:pt x="3" y="41"/>
                      <a:pt x="2" y="41"/>
                      <a:pt x="0" y="42"/>
                    </a:cubicBezTo>
                    <a:cubicBezTo>
                      <a:pt x="2" y="44"/>
                      <a:pt x="5" y="47"/>
                      <a:pt x="5" y="48"/>
                    </a:cubicBezTo>
                    <a:cubicBezTo>
                      <a:pt x="7" y="47"/>
                      <a:pt x="8" y="46"/>
                      <a:pt x="9" y="46"/>
                    </a:cubicBezTo>
                    <a:cubicBezTo>
                      <a:pt x="11" y="45"/>
                      <a:pt x="11" y="47"/>
                      <a:pt x="12" y="4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1" name="Freeform 722">
                <a:extLst>
                  <a:ext uri="{FF2B5EF4-FFF2-40B4-BE49-F238E27FC236}">
                    <a16:creationId xmlns:a16="http://schemas.microsoft.com/office/drawing/2014/main" id="{1AA23957-4F4B-4F7B-8A34-BBE2F0784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5" y="-38"/>
                <a:ext cx="179" cy="134"/>
              </a:xfrm>
              <a:custGeom>
                <a:avLst/>
                <a:gdLst>
                  <a:gd name="T0" fmla="*/ 12 w 67"/>
                  <a:gd name="T1" fmla="*/ 42 h 50"/>
                  <a:gd name="T2" fmla="*/ 16 w 67"/>
                  <a:gd name="T3" fmla="*/ 41 h 50"/>
                  <a:gd name="T4" fmla="*/ 18 w 67"/>
                  <a:gd name="T5" fmla="*/ 42 h 50"/>
                  <a:gd name="T6" fmla="*/ 21 w 67"/>
                  <a:gd name="T7" fmla="*/ 42 h 50"/>
                  <a:gd name="T8" fmla="*/ 21 w 67"/>
                  <a:gd name="T9" fmla="*/ 42 h 50"/>
                  <a:gd name="T10" fmla="*/ 21 w 67"/>
                  <a:gd name="T11" fmla="*/ 37 h 50"/>
                  <a:gd name="T12" fmla="*/ 25 w 67"/>
                  <a:gd name="T13" fmla="*/ 33 h 50"/>
                  <a:gd name="T14" fmla="*/ 31 w 67"/>
                  <a:gd name="T15" fmla="*/ 36 h 50"/>
                  <a:gd name="T16" fmla="*/ 41 w 67"/>
                  <a:gd name="T17" fmla="*/ 38 h 50"/>
                  <a:gd name="T18" fmla="*/ 44 w 67"/>
                  <a:gd name="T19" fmla="*/ 33 h 50"/>
                  <a:gd name="T20" fmla="*/ 46 w 67"/>
                  <a:gd name="T21" fmla="*/ 34 h 50"/>
                  <a:gd name="T22" fmla="*/ 51 w 67"/>
                  <a:gd name="T23" fmla="*/ 33 h 50"/>
                  <a:gd name="T24" fmla="*/ 54 w 67"/>
                  <a:gd name="T25" fmla="*/ 34 h 50"/>
                  <a:gd name="T26" fmla="*/ 58 w 67"/>
                  <a:gd name="T27" fmla="*/ 32 h 50"/>
                  <a:gd name="T28" fmla="*/ 63 w 67"/>
                  <a:gd name="T29" fmla="*/ 33 h 50"/>
                  <a:gd name="T30" fmla="*/ 66 w 67"/>
                  <a:gd name="T31" fmla="*/ 32 h 50"/>
                  <a:gd name="T32" fmla="*/ 66 w 67"/>
                  <a:gd name="T33" fmla="*/ 29 h 50"/>
                  <a:gd name="T34" fmla="*/ 62 w 67"/>
                  <a:gd name="T35" fmla="*/ 25 h 50"/>
                  <a:gd name="T36" fmla="*/ 59 w 67"/>
                  <a:gd name="T37" fmla="*/ 22 h 50"/>
                  <a:gd name="T38" fmla="*/ 56 w 67"/>
                  <a:gd name="T39" fmla="*/ 19 h 50"/>
                  <a:gd name="T40" fmla="*/ 54 w 67"/>
                  <a:gd name="T41" fmla="*/ 16 h 50"/>
                  <a:gd name="T42" fmla="*/ 51 w 67"/>
                  <a:gd name="T43" fmla="*/ 14 h 50"/>
                  <a:gd name="T44" fmla="*/ 48 w 67"/>
                  <a:gd name="T45" fmla="*/ 13 h 50"/>
                  <a:gd name="T46" fmla="*/ 47 w 67"/>
                  <a:gd name="T47" fmla="*/ 11 h 50"/>
                  <a:gd name="T48" fmla="*/ 47 w 67"/>
                  <a:gd name="T49" fmla="*/ 7 h 50"/>
                  <a:gd name="T50" fmla="*/ 45 w 67"/>
                  <a:gd name="T51" fmla="*/ 2 h 50"/>
                  <a:gd name="T52" fmla="*/ 44 w 67"/>
                  <a:gd name="T53" fmla="*/ 0 h 50"/>
                  <a:gd name="T54" fmla="*/ 44 w 67"/>
                  <a:gd name="T55" fmla="*/ 0 h 50"/>
                  <a:gd name="T56" fmla="*/ 38 w 67"/>
                  <a:gd name="T57" fmla="*/ 3 h 50"/>
                  <a:gd name="T58" fmla="*/ 32 w 67"/>
                  <a:gd name="T59" fmla="*/ 8 h 50"/>
                  <a:gd name="T60" fmla="*/ 24 w 67"/>
                  <a:gd name="T61" fmla="*/ 12 h 50"/>
                  <a:gd name="T62" fmla="*/ 23 w 67"/>
                  <a:gd name="T63" fmla="*/ 14 h 50"/>
                  <a:gd name="T64" fmla="*/ 18 w 67"/>
                  <a:gd name="T65" fmla="*/ 17 h 50"/>
                  <a:gd name="T66" fmla="*/ 12 w 67"/>
                  <a:gd name="T67" fmla="*/ 19 h 50"/>
                  <a:gd name="T68" fmla="*/ 9 w 67"/>
                  <a:gd name="T69" fmla="*/ 18 h 50"/>
                  <a:gd name="T70" fmla="*/ 5 w 67"/>
                  <a:gd name="T71" fmla="*/ 20 h 50"/>
                  <a:gd name="T72" fmla="*/ 5 w 67"/>
                  <a:gd name="T73" fmla="*/ 20 h 50"/>
                  <a:gd name="T74" fmla="*/ 5 w 67"/>
                  <a:gd name="T75" fmla="*/ 20 h 50"/>
                  <a:gd name="T76" fmla="*/ 3 w 67"/>
                  <a:gd name="T77" fmla="*/ 25 h 50"/>
                  <a:gd name="T78" fmla="*/ 0 w 67"/>
                  <a:gd name="T79" fmla="*/ 28 h 50"/>
                  <a:gd name="T80" fmla="*/ 0 w 67"/>
                  <a:gd name="T81" fmla="*/ 32 h 50"/>
                  <a:gd name="T82" fmla="*/ 2 w 67"/>
                  <a:gd name="T83" fmla="*/ 37 h 50"/>
                  <a:gd name="T84" fmla="*/ 3 w 67"/>
                  <a:gd name="T85" fmla="*/ 40 h 50"/>
                  <a:gd name="T86" fmla="*/ 5 w 67"/>
                  <a:gd name="T87" fmla="*/ 43 h 50"/>
                  <a:gd name="T88" fmla="*/ 8 w 67"/>
                  <a:gd name="T89" fmla="*/ 47 h 50"/>
                  <a:gd name="T90" fmla="*/ 8 w 67"/>
                  <a:gd name="T91" fmla="*/ 50 h 50"/>
                  <a:gd name="T92" fmla="*/ 8 w 67"/>
                  <a:gd name="T93" fmla="*/ 49 h 50"/>
                  <a:gd name="T94" fmla="*/ 12 w 67"/>
                  <a:gd name="T95" fmla="*/ 4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7" h="50">
                    <a:moveTo>
                      <a:pt x="12" y="42"/>
                    </a:moveTo>
                    <a:cubicBezTo>
                      <a:pt x="13" y="42"/>
                      <a:pt x="14" y="41"/>
                      <a:pt x="16" y="41"/>
                    </a:cubicBezTo>
                    <a:cubicBezTo>
                      <a:pt x="17" y="41"/>
                      <a:pt x="17" y="42"/>
                      <a:pt x="18" y="42"/>
                    </a:cubicBezTo>
                    <a:cubicBezTo>
                      <a:pt x="19" y="42"/>
                      <a:pt x="20" y="42"/>
                      <a:pt x="21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1"/>
                      <a:pt x="21" y="39"/>
                      <a:pt x="21" y="37"/>
                    </a:cubicBezTo>
                    <a:cubicBezTo>
                      <a:pt x="21" y="36"/>
                      <a:pt x="24" y="33"/>
                      <a:pt x="25" y="33"/>
                    </a:cubicBezTo>
                    <a:cubicBezTo>
                      <a:pt x="27" y="32"/>
                      <a:pt x="29" y="34"/>
                      <a:pt x="31" y="36"/>
                    </a:cubicBezTo>
                    <a:cubicBezTo>
                      <a:pt x="33" y="38"/>
                      <a:pt x="39" y="38"/>
                      <a:pt x="41" y="38"/>
                    </a:cubicBezTo>
                    <a:cubicBezTo>
                      <a:pt x="43" y="38"/>
                      <a:pt x="42" y="34"/>
                      <a:pt x="44" y="33"/>
                    </a:cubicBezTo>
                    <a:cubicBezTo>
                      <a:pt x="45" y="33"/>
                      <a:pt x="44" y="34"/>
                      <a:pt x="46" y="34"/>
                    </a:cubicBezTo>
                    <a:cubicBezTo>
                      <a:pt x="47" y="34"/>
                      <a:pt x="50" y="34"/>
                      <a:pt x="51" y="33"/>
                    </a:cubicBezTo>
                    <a:cubicBezTo>
                      <a:pt x="52" y="33"/>
                      <a:pt x="53" y="34"/>
                      <a:pt x="54" y="34"/>
                    </a:cubicBezTo>
                    <a:cubicBezTo>
                      <a:pt x="56" y="34"/>
                      <a:pt x="56" y="32"/>
                      <a:pt x="58" y="32"/>
                    </a:cubicBezTo>
                    <a:cubicBezTo>
                      <a:pt x="59" y="31"/>
                      <a:pt x="62" y="33"/>
                      <a:pt x="63" y="33"/>
                    </a:cubicBezTo>
                    <a:cubicBezTo>
                      <a:pt x="64" y="33"/>
                      <a:pt x="66" y="32"/>
                      <a:pt x="66" y="32"/>
                    </a:cubicBezTo>
                    <a:cubicBezTo>
                      <a:pt x="67" y="31"/>
                      <a:pt x="67" y="30"/>
                      <a:pt x="66" y="29"/>
                    </a:cubicBezTo>
                    <a:cubicBezTo>
                      <a:pt x="66" y="28"/>
                      <a:pt x="62" y="27"/>
                      <a:pt x="62" y="25"/>
                    </a:cubicBezTo>
                    <a:cubicBezTo>
                      <a:pt x="62" y="23"/>
                      <a:pt x="60" y="23"/>
                      <a:pt x="59" y="22"/>
                    </a:cubicBezTo>
                    <a:cubicBezTo>
                      <a:pt x="57" y="21"/>
                      <a:pt x="57" y="21"/>
                      <a:pt x="56" y="19"/>
                    </a:cubicBezTo>
                    <a:cubicBezTo>
                      <a:pt x="55" y="17"/>
                      <a:pt x="56" y="17"/>
                      <a:pt x="54" y="16"/>
                    </a:cubicBezTo>
                    <a:cubicBezTo>
                      <a:pt x="52" y="15"/>
                      <a:pt x="51" y="15"/>
                      <a:pt x="51" y="14"/>
                    </a:cubicBezTo>
                    <a:cubicBezTo>
                      <a:pt x="51" y="13"/>
                      <a:pt x="49" y="13"/>
                      <a:pt x="48" y="13"/>
                    </a:cubicBezTo>
                    <a:cubicBezTo>
                      <a:pt x="47" y="13"/>
                      <a:pt x="47" y="12"/>
                      <a:pt x="47" y="11"/>
                    </a:cubicBezTo>
                    <a:cubicBezTo>
                      <a:pt x="48" y="9"/>
                      <a:pt x="47" y="8"/>
                      <a:pt x="47" y="7"/>
                    </a:cubicBezTo>
                    <a:cubicBezTo>
                      <a:pt x="47" y="5"/>
                      <a:pt x="45" y="3"/>
                      <a:pt x="45" y="2"/>
                    </a:cubicBezTo>
                    <a:cubicBezTo>
                      <a:pt x="44" y="1"/>
                      <a:pt x="44" y="2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0"/>
                      <a:pt x="38" y="1"/>
                      <a:pt x="38" y="3"/>
                    </a:cubicBezTo>
                    <a:cubicBezTo>
                      <a:pt x="37" y="5"/>
                      <a:pt x="36" y="6"/>
                      <a:pt x="32" y="8"/>
                    </a:cubicBezTo>
                    <a:cubicBezTo>
                      <a:pt x="29" y="11"/>
                      <a:pt x="26" y="11"/>
                      <a:pt x="24" y="12"/>
                    </a:cubicBezTo>
                    <a:cubicBezTo>
                      <a:pt x="21" y="12"/>
                      <a:pt x="23" y="12"/>
                      <a:pt x="23" y="14"/>
                    </a:cubicBezTo>
                    <a:cubicBezTo>
                      <a:pt x="22" y="15"/>
                      <a:pt x="20" y="17"/>
                      <a:pt x="18" y="17"/>
                    </a:cubicBezTo>
                    <a:cubicBezTo>
                      <a:pt x="16" y="17"/>
                      <a:pt x="13" y="19"/>
                      <a:pt x="12" y="19"/>
                    </a:cubicBezTo>
                    <a:cubicBezTo>
                      <a:pt x="10" y="20"/>
                      <a:pt x="10" y="17"/>
                      <a:pt x="9" y="18"/>
                    </a:cubicBezTo>
                    <a:cubicBezTo>
                      <a:pt x="8" y="19"/>
                      <a:pt x="6" y="19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3" y="23"/>
                      <a:pt x="3" y="25"/>
                    </a:cubicBezTo>
                    <a:cubicBezTo>
                      <a:pt x="2" y="26"/>
                      <a:pt x="0" y="26"/>
                      <a:pt x="0" y="28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0" y="33"/>
                      <a:pt x="1" y="36"/>
                      <a:pt x="2" y="37"/>
                    </a:cubicBezTo>
                    <a:cubicBezTo>
                      <a:pt x="3" y="38"/>
                      <a:pt x="3" y="39"/>
                      <a:pt x="3" y="40"/>
                    </a:cubicBezTo>
                    <a:cubicBezTo>
                      <a:pt x="3" y="41"/>
                      <a:pt x="4" y="42"/>
                      <a:pt x="5" y="43"/>
                    </a:cubicBezTo>
                    <a:cubicBezTo>
                      <a:pt x="6" y="43"/>
                      <a:pt x="8" y="46"/>
                      <a:pt x="8" y="47"/>
                    </a:cubicBezTo>
                    <a:cubicBezTo>
                      <a:pt x="8" y="48"/>
                      <a:pt x="8" y="49"/>
                      <a:pt x="8" y="50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48"/>
                      <a:pt x="10" y="42"/>
                      <a:pt x="12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2" name="Freeform 723">
                <a:extLst>
                  <a:ext uri="{FF2B5EF4-FFF2-40B4-BE49-F238E27FC236}">
                    <a16:creationId xmlns:a16="http://schemas.microsoft.com/office/drawing/2014/main" id="{14988B35-92DA-4B01-B503-4903096D0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4" y="-228"/>
                <a:ext cx="342" cy="244"/>
              </a:xfrm>
              <a:custGeom>
                <a:avLst/>
                <a:gdLst>
                  <a:gd name="T0" fmla="*/ 91 w 128"/>
                  <a:gd name="T1" fmla="*/ 90 h 91"/>
                  <a:gd name="T2" fmla="*/ 102 w 128"/>
                  <a:gd name="T3" fmla="*/ 85 h 91"/>
                  <a:gd name="T4" fmla="*/ 111 w 128"/>
                  <a:gd name="T5" fmla="*/ 79 h 91"/>
                  <a:gd name="T6" fmla="*/ 123 w 128"/>
                  <a:gd name="T7" fmla="*/ 71 h 91"/>
                  <a:gd name="T8" fmla="*/ 120 w 128"/>
                  <a:gd name="T9" fmla="*/ 63 h 91"/>
                  <a:gd name="T10" fmla="*/ 119 w 128"/>
                  <a:gd name="T11" fmla="*/ 59 h 91"/>
                  <a:gd name="T12" fmla="*/ 120 w 128"/>
                  <a:gd name="T13" fmla="*/ 52 h 91"/>
                  <a:gd name="T14" fmla="*/ 122 w 128"/>
                  <a:gd name="T15" fmla="*/ 48 h 91"/>
                  <a:gd name="T16" fmla="*/ 128 w 128"/>
                  <a:gd name="T17" fmla="*/ 44 h 91"/>
                  <a:gd name="T18" fmla="*/ 87 w 128"/>
                  <a:gd name="T19" fmla="*/ 0 h 91"/>
                  <a:gd name="T20" fmla="*/ 74 w 128"/>
                  <a:gd name="T21" fmla="*/ 2 h 91"/>
                  <a:gd name="T22" fmla="*/ 66 w 128"/>
                  <a:gd name="T23" fmla="*/ 0 h 91"/>
                  <a:gd name="T24" fmla="*/ 29 w 128"/>
                  <a:gd name="T25" fmla="*/ 24 h 91"/>
                  <a:gd name="T26" fmla="*/ 23 w 128"/>
                  <a:gd name="T27" fmla="*/ 25 h 91"/>
                  <a:gd name="T28" fmla="*/ 19 w 128"/>
                  <a:gd name="T29" fmla="*/ 47 h 91"/>
                  <a:gd name="T30" fmla="*/ 1 w 128"/>
                  <a:gd name="T31" fmla="*/ 49 h 91"/>
                  <a:gd name="T32" fmla="*/ 2 w 128"/>
                  <a:gd name="T33" fmla="*/ 54 h 91"/>
                  <a:gd name="T34" fmla="*/ 7 w 128"/>
                  <a:gd name="T35" fmla="*/ 61 h 91"/>
                  <a:gd name="T36" fmla="*/ 11 w 128"/>
                  <a:gd name="T37" fmla="*/ 63 h 91"/>
                  <a:gd name="T38" fmla="*/ 15 w 128"/>
                  <a:gd name="T39" fmla="*/ 63 h 91"/>
                  <a:gd name="T40" fmla="*/ 20 w 128"/>
                  <a:gd name="T41" fmla="*/ 65 h 91"/>
                  <a:gd name="T42" fmla="*/ 23 w 128"/>
                  <a:gd name="T43" fmla="*/ 57 h 91"/>
                  <a:gd name="T44" fmla="*/ 33 w 128"/>
                  <a:gd name="T45" fmla="*/ 56 h 91"/>
                  <a:gd name="T46" fmla="*/ 43 w 128"/>
                  <a:gd name="T47" fmla="*/ 59 h 91"/>
                  <a:gd name="T48" fmla="*/ 55 w 128"/>
                  <a:gd name="T49" fmla="*/ 59 h 91"/>
                  <a:gd name="T50" fmla="*/ 68 w 128"/>
                  <a:gd name="T51" fmla="*/ 59 h 91"/>
                  <a:gd name="T52" fmla="*/ 74 w 128"/>
                  <a:gd name="T53" fmla="*/ 53 h 91"/>
                  <a:gd name="T54" fmla="*/ 84 w 128"/>
                  <a:gd name="T55" fmla="*/ 38 h 91"/>
                  <a:gd name="T56" fmla="*/ 86 w 128"/>
                  <a:gd name="T57" fmla="*/ 18 h 91"/>
                  <a:gd name="T58" fmla="*/ 82 w 128"/>
                  <a:gd name="T59" fmla="*/ 2 h 91"/>
                  <a:gd name="T60" fmla="*/ 86 w 128"/>
                  <a:gd name="T61" fmla="*/ 18 h 91"/>
                  <a:gd name="T62" fmla="*/ 84 w 128"/>
                  <a:gd name="T63" fmla="*/ 38 h 91"/>
                  <a:gd name="T64" fmla="*/ 74 w 128"/>
                  <a:gd name="T65" fmla="*/ 53 h 91"/>
                  <a:gd name="T66" fmla="*/ 76 w 128"/>
                  <a:gd name="T67" fmla="*/ 59 h 91"/>
                  <a:gd name="T68" fmla="*/ 82 w 128"/>
                  <a:gd name="T69" fmla="*/ 68 h 91"/>
                  <a:gd name="T70" fmla="*/ 84 w 128"/>
                  <a:gd name="T71" fmla="*/ 77 h 91"/>
                  <a:gd name="T72" fmla="*/ 77 w 128"/>
                  <a:gd name="T73" fmla="*/ 79 h 91"/>
                  <a:gd name="T74" fmla="*/ 84 w 128"/>
                  <a:gd name="T75" fmla="*/ 91 h 91"/>
                  <a:gd name="T76" fmla="*/ 88 w 128"/>
                  <a:gd name="T77" fmla="*/ 8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8" h="91">
                    <a:moveTo>
                      <a:pt x="88" y="89"/>
                    </a:moveTo>
                    <a:cubicBezTo>
                      <a:pt x="89" y="88"/>
                      <a:pt x="89" y="91"/>
                      <a:pt x="91" y="90"/>
                    </a:cubicBezTo>
                    <a:cubicBezTo>
                      <a:pt x="92" y="90"/>
                      <a:pt x="95" y="88"/>
                      <a:pt x="97" y="88"/>
                    </a:cubicBezTo>
                    <a:cubicBezTo>
                      <a:pt x="99" y="88"/>
                      <a:pt x="101" y="86"/>
                      <a:pt x="102" y="85"/>
                    </a:cubicBezTo>
                    <a:cubicBezTo>
                      <a:pt x="102" y="83"/>
                      <a:pt x="100" y="83"/>
                      <a:pt x="103" y="83"/>
                    </a:cubicBezTo>
                    <a:cubicBezTo>
                      <a:pt x="105" y="82"/>
                      <a:pt x="108" y="82"/>
                      <a:pt x="111" y="79"/>
                    </a:cubicBezTo>
                    <a:cubicBezTo>
                      <a:pt x="115" y="77"/>
                      <a:pt x="116" y="76"/>
                      <a:pt x="117" y="74"/>
                    </a:cubicBezTo>
                    <a:cubicBezTo>
                      <a:pt x="117" y="72"/>
                      <a:pt x="118" y="71"/>
                      <a:pt x="123" y="71"/>
                    </a:cubicBezTo>
                    <a:cubicBezTo>
                      <a:pt x="123" y="69"/>
                      <a:pt x="122" y="68"/>
                      <a:pt x="121" y="68"/>
                    </a:cubicBezTo>
                    <a:cubicBezTo>
                      <a:pt x="120" y="67"/>
                      <a:pt x="120" y="65"/>
                      <a:pt x="120" y="63"/>
                    </a:cubicBezTo>
                    <a:cubicBezTo>
                      <a:pt x="120" y="62"/>
                      <a:pt x="119" y="61"/>
                      <a:pt x="118" y="61"/>
                    </a:cubicBezTo>
                    <a:cubicBezTo>
                      <a:pt x="116" y="61"/>
                      <a:pt x="117" y="60"/>
                      <a:pt x="119" y="59"/>
                    </a:cubicBezTo>
                    <a:cubicBezTo>
                      <a:pt x="120" y="58"/>
                      <a:pt x="118" y="56"/>
                      <a:pt x="119" y="55"/>
                    </a:cubicBezTo>
                    <a:cubicBezTo>
                      <a:pt x="119" y="54"/>
                      <a:pt x="119" y="53"/>
                      <a:pt x="120" y="52"/>
                    </a:cubicBezTo>
                    <a:cubicBezTo>
                      <a:pt x="120" y="52"/>
                      <a:pt x="121" y="51"/>
                      <a:pt x="121" y="50"/>
                    </a:cubicBezTo>
                    <a:cubicBezTo>
                      <a:pt x="121" y="49"/>
                      <a:pt x="122" y="49"/>
                      <a:pt x="122" y="48"/>
                    </a:cubicBezTo>
                    <a:cubicBezTo>
                      <a:pt x="123" y="48"/>
                      <a:pt x="123" y="46"/>
                      <a:pt x="123" y="45"/>
                    </a:cubicBezTo>
                    <a:cubicBezTo>
                      <a:pt x="124" y="44"/>
                      <a:pt x="128" y="44"/>
                      <a:pt x="128" y="44"/>
                    </a:cubicBezTo>
                    <a:cubicBezTo>
                      <a:pt x="128" y="22"/>
                      <a:pt x="128" y="22"/>
                      <a:pt x="128" y="22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79" y="3"/>
                      <a:pt x="78" y="4"/>
                    </a:cubicBezTo>
                    <a:cubicBezTo>
                      <a:pt x="77" y="6"/>
                      <a:pt x="75" y="3"/>
                      <a:pt x="74" y="2"/>
                    </a:cubicBezTo>
                    <a:cubicBezTo>
                      <a:pt x="73" y="1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4" y="1"/>
                      <a:pt x="39" y="16"/>
                      <a:pt x="37" y="18"/>
                    </a:cubicBezTo>
                    <a:cubicBezTo>
                      <a:pt x="34" y="20"/>
                      <a:pt x="31" y="23"/>
                      <a:pt x="29" y="24"/>
                    </a:cubicBezTo>
                    <a:cubicBezTo>
                      <a:pt x="28" y="24"/>
                      <a:pt x="26" y="24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9"/>
                      <a:pt x="23" y="36"/>
                      <a:pt x="23" y="38"/>
                    </a:cubicBezTo>
                    <a:cubicBezTo>
                      <a:pt x="23" y="42"/>
                      <a:pt x="21" y="45"/>
                      <a:pt x="19" y="47"/>
                    </a:cubicBezTo>
                    <a:cubicBezTo>
                      <a:pt x="17" y="48"/>
                      <a:pt x="7" y="47"/>
                      <a:pt x="7" y="47"/>
                    </a:cubicBezTo>
                    <a:cubicBezTo>
                      <a:pt x="6" y="48"/>
                      <a:pt x="2" y="49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51"/>
                      <a:pt x="0" y="53"/>
                      <a:pt x="2" y="54"/>
                    </a:cubicBezTo>
                    <a:cubicBezTo>
                      <a:pt x="3" y="55"/>
                      <a:pt x="4" y="56"/>
                      <a:pt x="4" y="58"/>
                    </a:cubicBezTo>
                    <a:cubicBezTo>
                      <a:pt x="5" y="60"/>
                      <a:pt x="5" y="60"/>
                      <a:pt x="7" y="61"/>
                    </a:cubicBezTo>
                    <a:cubicBezTo>
                      <a:pt x="8" y="63"/>
                      <a:pt x="9" y="63"/>
                      <a:pt x="10" y="62"/>
                    </a:cubicBezTo>
                    <a:cubicBezTo>
                      <a:pt x="11" y="62"/>
                      <a:pt x="11" y="62"/>
                      <a:pt x="11" y="63"/>
                    </a:cubicBezTo>
                    <a:cubicBezTo>
                      <a:pt x="11" y="64"/>
                      <a:pt x="13" y="65"/>
                      <a:pt x="13" y="65"/>
                    </a:cubicBezTo>
                    <a:cubicBezTo>
                      <a:pt x="14" y="65"/>
                      <a:pt x="14" y="64"/>
                      <a:pt x="15" y="63"/>
                    </a:cubicBezTo>
                    <a:cubicBezTo>
                      <a:pt x="16" y="63"/>
                      <a:pt x="18" y="66"/>
                      <a:pt x="20" y="69"/>
                    </a:cubicBezTo>
                    <a:cubicBezTo>
                      <a:pt x="20" y="67"/>
                      <a:pt x="20" y="66"/>
                      <a:pt x="20" y="65"/>
                    </a:cubicBezTo>
                    <a:cubicBezTo>
                      <a:pt x="21" y="64"/>
                      <a:pt x="21" y="63"/>
                      <a:pt x="22" y="62"/>
                    </a:cubicBezTo>
                    <a:cubicBezTo>
                      <a:pt x="23" y="61"/>
                      <a:pt x="22" y="58"/>
                      <a:pt x="23" y="57"/>
                    </a:cubicBezTo>
                    <a:cubicBezTo>
                      <a:pt x="24" y="57"/>
                      <a:pt x="29" y="55"/>
                      <a:pt x="30" y="55"/>
                    </a:cubicBezTo>
                    <a:cubicBezTo>
                      <a:pt x="30" y="55"/>
                      <a:pt x="32" y="56"/>
                      <a:pt x="33" y="56"/>
                    </a:cubicBezTo>
                    <a:cubicBezTo>
                      <a:pt x="35" y="56"/>
                      <a:pt x="36" y="59"/>
                      <a:pt x="38" y="59"/>
                    </a:cubicBezTo>
                    <a:cubicBezTo>
                      <a:pt x="39" y="60"/>
                      <a:pt x="42" y="59"/>
                      <a:pt x="43" y="59"/>
                    </a:cubicBezTo>
                    <a:cubicBezTo>
                      <a:pt x="44" y="58"/>
                      <a:pt x="47" y="61"/>
                      <a:pt x="49" y="61"/>
                    </a:cubicBezTo>
                    <a:cubicBezTo>
                      <a:pt x="50" y="61"/>
                      <a:pt x="53" y="60"/>
                      <a:pt x="55" y="59"/>
                    </a:cubicBezTo>
                    <a:cubicBezTo>
                      <a:pt x="56" y="59"/>
                      <a:pt x="61" y="58"/>
                      <a:pt x="63" y="58"/>
                    </a:cubicBezTo>
                    <a:cubicBezTo>
                      <a:pt x="65" y="58"/>
                      <a:pt x="67" y="60"/>
                      <a:pt x="68" y="59"/>
                    </a:cubicBezTo>
                    <a:cubicBezTo>
                      <a:pt x="70" y="59"/>
                      <a:pt x="73" y="56"/>
                      <a:pt x="74" y="55"/>
                    </a:cubicBezTo>
                    <a:cubicBezTo>
                      <a:pt x="74" y="55"/>
                      <a:pt x="74" y="54"/>
                      <a:pt x="74" y="53"/>
                    </a:cubicBezTo>
                    <a:cubicBezTo>
                      <a:pt x="74" y="51"/>
                      <a:pt x="75" y="47"/>
                      <a:pt x="77" y="45"/>
                    </a:cubicBezTo>
                    <a:cubicBezTo>
                      <a:pt x="79" y="43"/>
                      <a:pt x="84" y="38"/>
                      <a:pt x="84" y="38"/>
                    </a:cubicBezTo>
                    <a:cubicBezTo>
                      <a:pt x="84" y="38"/>
                      <a:pt x="84" y="31"/>
                      <a:pt x="84" y="28"/>
                    </a:cubicBezTo>
                    <a:cubicBezTo>
                      <a:pt x="84" y="25"/>
                      <a:pt x="86" y="19"/>
                      <a:pt x="86" y="18"/>
                    </a:cubicBezTo>
                    <a:cubicBezTo>
                      <a:pt x="86" y="17"/>
                      <a:pt x="82" y="10"/>
                      <a:pt x="82" y="10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82" y="10"/>
                      <a:pt x="86" y="17"/>
                      <a:pt x="86" y="18"/>
                    </a:cubicBezTo>
                    <a:cubicBezTo>
                      <a:pt x="86" y="19"/>
                      <a:pt x="84" y="25"/>
                      <a:pt x="84" y="28"/>
                    </a:cubicBezTo>
                    <a:cubicBezTo>
                      <a:pt x="84" y="31"/>
                      <a:pt x="84" y="38"/>
                      <a:pt x="84" y="38"/>
                    </a:cubicBezTo>
                    <a:cubicBezTo>
                      <a:pt x="84" y="38"/>
                      <a:pt x="79" y="43"/>
                      <a:pt x="77" y="45"/>
                    </a:cubicBezTo>
                    <a:cubicBezTo>
                      <a:pt x="75" y="47"/>
                      <a:pt x="74" y="51"/>
                      <a:pt x="74" y="53"/>
                    </a:cubicBezTo>
                    <a:cubicBezTo>
                      <a:pt x="74" y="54"/>
                      <a:pt x="74" y="55"/>
                      <a:pt x="74" y="55"/>
                    </a:cubicBezTo>
                    <a:cubicBezTo>
                      <a:pt x="75" y="57"/>
                      <a:pt x="76" y="58"/>
                      <a:pt x="76" y="59"/>
                    </a:cubicBezTo>
                    <a:cubicBezTo>
                      <a:pt x="76" y="59"/>
                      <a:pt x="80" y="62"/>
                      <a:pt x="81" y="62"/>
                    </a:cubicBezTo>
                    <a:cubicBezTo>
                      <a:pt x="82" y="64"/>
                      <a:pt x="82" y="67"/>
                      <a:pt x="82" y="68"/>
                    </a:cubicBezTo>
                    <a:cubicBezTo>
                      <a:pt x="82" y="69"/>
                      <a:pt x="81" y="72"/>
                      <a:pt x="82" y="73"/>
                    </a:cubicBezTo>
                    <a:cubicBezTo>
                      <a:pt x="83" y="75"/>
                      <a:pt x="84" y="77"/>
                      <a:pt x="84" y="77"/>
                    </a:cubicBezTo>
                    <a:cubicBezTo>
                      <a:pt x="84" y="77"/>
                      <a:pt x="80" y="77"/>
                      <a:pt x="79" y="77"/>
                    </a:cubicBezTo>
                    <a:cubicBezTo>
                      <a:pt x="77" y="77"/>
                      <a:pt x="76" y="78"/>
                      <a:pt x="77" y="79"/>
                    </a:cubicBezTo>
                    <a:cubicBezTo>
                      <a:pt x="77" y="81"/>
                      <a:pt x="82" y="83"/>
                      <a:pt x="82" y="84"/>
                    </a:cubicBezTo>
                    <a:cubicBezTo>
                      <a:pt x="83" y="85"/>
                      <a:pt x="84" y="90"/>
                      <a:pt x="84" y="91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7" y="90"/>
                      <a:pt x="88" y="8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3" name="Freeform 724">
                <a:extLst>
                  <a:ext uri="{FF2B5EF4-FFF2-40B4-BE49-F238E27FC236}">
                    <a16:creationId xmlns:a16="http://schemas.microsoft.com/office/drawing/2014/main" id="{6228EDBA-B6D4-4317-8528-C156335A5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4" y="-225"/>
                <a:ext cx="243" cy="302"/>
              </a:xfrm>
              <a:custGeom>
                <a:avLst/>
                <a:gdLst>
                  <a:gd name="T0" fmla="*/ 6 w 91"/>
                  <a:gd name="T1" fmla="*/ 47 h 113"/>
                  <a:gd name="T2" fmla="*/ 4 w 91"/>
                  <a:gd name="T3" fmla="*/ 51 h 113"/>
                  <a:gd name="T4" fmla="*/ 3 w 91"/>
                  <a:gd name="T5" fmla="*/ 58 h 113"/>
                  <a:gd name="T6" fmla="*/ 4 w 91"/>
                  <a:gd name="T7" fmla="*/ 62 h 113"/>
                  <a:gd name="T8" fmla="*/ 7 w 91"/>
                  <a:gd name="T9" fmla="*/ 70 h 113"/>
                  <a:gd name="T10" fmla="*/ 10 w 91"/>
                  <a:gd name="T11" fmla="*/ 77 h 113"/>
                  <a:gd name="T12" fmla="*/ 11 w 91"/>
                  <a:gd name="T13" fmla="*/ 83 h 113"/>
                  <a:gd name="T14" fmla="*/ 17 w 91"/>
                  <a:gd name="T15" fmla="*/ 86 h 113"/>
                  <a:gd name="T16" fmla="*/ 22 w 91"/>
                  <a:gd name="T17" fmla="*/ 92 h 113"/>
                  <a:gd name="T18" fmla="*/ 29 w 91"/>
                  <a:gd name="T19" fmla="*/ 99 h 113"/>
                  <a:gd name="T20" fmla="*/ 36 w 91"/>
                  <a:gd name="T21" fmla="*/ 107 h 113"/>
                  <a:gd name="T22" fmla="*/ 40 w 91"/>
                  <a:gd name="T23" fmla="*/ 107 h 113"/>
                  <a:gd name="T24" fmla="*/ 49 w 91"/>
                  <a:gd name="T25" fmla="*/ 112 h 113"/>
                  <a:gd name="T26" fmla="*/ 51 w 91"/>
                  <a:gd name="T27" fmla="*/ 110 h 113"/>
                  <a:gd name="T28" fmla="*/ 57 w 91"/>
                  <a:gd name="T29" fmla="*/ 112 h 113"/>
                  <a:gd name="T30" fmla="*/ 65 w 91"/>
                  <a:gd name="T31" fmla="*/ 109 h 113"/>
                  <a:gd name="T32" fmla="*/ 66 w 91"/>
                  <a:gd name="T33" fmla="*/ 108 h 113"/>
                  <a:gd name="T34" fmla="*/ 68 w 91"/>
                  <a:gd name="T35" fmla="*/ 106 h 113"/>
                  <a:gd name="T36" fmla="*/ 77 w 91"/>
                  <a:gd name="T37" fmla="*/ 105 h 113"/>
                  <a:gd name="T38" fmla="*/ 74 w 91"/>
                  <a:gd name="T39" fmla="*/ 101 h 113"/>
                  <a:gd name="T40" fmla="*/ 68 w 91"/>
                  <a:gd name="T41" fmla="*/ 92 h 113"/>
                  <a:gd name="T42" fmla="*/ 62 w 91"/>
                  <a:gd name="T43" fmla="*/ 85 h 113"/>
                  <a:gd name="T44" fmla="*/ 67 w 91"/>
                  <a:gd name="T45" fmla="*/ 80 h 113"/>
                  <a:gd name="T46" fmla="*/ 72 w 91"/>
                  <a:gd name="T47" fmla="*/ 71 h 113"/>
                  <a:gd name="T48" fmla="*/ 75 w 91"/>
                  <a:gd name="T49" fmla="*/ 61 h 113"/>
                  <a:gd name="T50" fmla="*/ 80 w 91"/>
                  <a:gd name="T51" fmla="*/ 55 h 113"/>
                  <a:gd name="T52" fmla="*/ 82 w 91"/>
                  <a:gd name="T53" fmla="*/ 43 h 113"/>
                  <a:gd name="T54" fmla="*/ 89 w 91"/>
                  <a:gd name="T55" fmla="*/ 33 h 113"/>
                  <a:gd name="T56" fmla="*/ 91 w 91"/>
                  <a:gd name="T57" fmla="*/ 30 h 113"/>
                  <a:gd name="T58" fmla="*/ 84 w 91"/>
                  <a:gd name="T59" fmla="*/ 13 h 113"/>
                  <a:gd name="T60" fmla="*/ 83 w 91"/>
                  <a:gd name="T61" fmla="*/ 9 h 113"/>
                  <a:gd name="T62" fmla="*/ 76 w 91"/>
                  <a:gd name="T63" fmla="*/ 2 h 113"/>
                  <a:gd name="T64" fmla="*/ 76 w 91"/>
                  <a:gd name="T65" fmla="*/ 0 h 113"/>
                  <a:gd name="T66" fmla="*/ 71 w 91"/>
                  <a:gd name="T67" fmla="*/ 5 h 113"/>
                  <a:gd name="T68" fmla="*/ 66 w 91"/>
                  <a:gd name="T69" fmla="*/ 9 h 113"/>
                  <a:gd name="T70" fmla="*/ 18 w 91"/>
                  <a:gd name="T71" fmla="*/ 7 h 113"/>
                  <a:gd name="T72" fmla="*/ 12 w 91"/>
                  <a:gd name="T73" fmla="*/ 18 h 113"/>
                  <a:gd name="T74" fmla="*/ 12 w 91"/>
                  <a:gd name="T75" fmla="*/ 4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1" h="113">
                    <a:moveTo>
                      <a:pt x="7" y="44"/>
                    </a:moveTo>
                    <a:cubicBezTo>
                      <a:pt x="7" y="45"/>
                      <a:pt x="7" y="47"/>
                      <a:pt x="6" y="47"/>
                    </a:cubicBezTo>
                    <a:cubicBezTo>
                      <a:pt x="6" y="48"/>
                      <a:pt x="5" y="48"/>
                      <a:pt x="5" y="49"/>
                    </a:cubicBezTo>
                    <a:cubicBezTo>
                      <a:pt x="5" y="50"/>
                      <a:pt x="4" y="51"/>
                      <a:pt x="4" y="51"/>
                    </a:cubicBezTo>
                    <a:cubicBezTo>
                      <a:pt x="3" y="52"/>
                      <a:pt x="3" y="53"/>
                      <a:pt x="3" y="54"/>
                    </a:cubicBezTo>
                    <a:cubicBezTo>
                      <a:pt x="2" y="55"/>
                      <a:pt x="4" y="57"/>
                      <a:pt x="3" y="58"/>
                    </a:cubicBezTo>
                    <a:cubicBezTo>
                      <a:pt x="1" y="59"/>
                      <a:pt x="0" y="60"/>
                      <a:pt x="2" y="60"/>
                    </a:cubicBezTo>
                    <a:cubicBezTo>
                      <a:pt x="3" y="60"/>
                      <a:pt x="4" y="61"/>
                      <a:pt x="4" y="62"/>
                    </a:cubicBezTo>
                    <a:cubicBezTo>
                      <a:pt x="4" y="64"/>
                      <a:pt x="4" y="66"/>
                      <a:pt x="5" y="67"/>
                    </a:cubicBezTo>
                    <a:cubicBezTo>
                      <a:pt x="6" y="67"/>
                      <a:pt x="7" y="68"/>
                      <a:pt x="7" y="70"/>
                    </a:cubicBezTo>
                    <a:cubicBezTo>
                      <a:pt x="7" y="72"/>
                      <a:pt x="7" y="71"/>
                      <a:pt x="8" y="72"/>
                    </a:cubicBezTo>
                    <a:cubicBezTo>
                      <a:pt x="8" y="73"/>
                      <a:pt x="10" y="75"/>
                      <a:pt x="10" y="77"/>
                    </a:cubicBezTo>
                    <a:cubicBezTo>
                      <a:pt x="10" y="78"/>
                      <a:pt x="11" y="79"/>
                      <a:pt x="10" y="81"/>
                    </a:cubicBezTo>
                    <a:cubicBezTo>
                      <a:pt x="10" y="82"/>
                      <a:pt x="10" y="83"/>
                      <a:pt x="11" y="83"/>
                    </a:cubicBezTo>
                    <a:cubicBezTo>
                      <a:pt x="12" y="83"/>
                      <a:pt x="14" y="83"/>
                      <a:pt x="14" y="84"/>
                    </a:cubicBezTo>
                    <a:cubicBezTo>
                      <a:pt x="14" y="85"/>
                      <a:pt x="15" y="85"/>
                      <a:pt x="17" y="86"/>
                    </a:cubicBezTo>
                    <a:cubicBezTo>
                      <a:pt x="19" y="87"/>
                      <a:pt x="18" y="87"/>
                      <a:pt x="19" y="89"/>
                    </a:cubicBezTo>
                    <a:cubicBezTo>
                      <a:pt x="20" y="91"/>
                      <a:pt x="20" y="91"/>
                      <a:pt x="22" y="92"/>
                    </a:cubicBezTo>
                    <a:cubicBezTo>
                      <a:pt x="23" y="93"/>
                      <a:pt x="25" y="93"/>
                      <a:pt x="25" y="95"/>
                    </a:cubicBezTo>
                    <a:cubicBezTo>
                      <a:pt x="25" y="97"/>
                      <a:pt x="29" y="98"/>
                      <a:pt x="29" y="99"/>
                    </a:cubicBezTo>
                    <a:cubicBezTo>
                      <a:pt x="30" y="100"/>
                      <a:pt x="30" y="101"/>
                      <a:pt x="29" y="102"/>
                    </a:cubicBezTo>
                    <a:cubicBezTo>
                      <a:pt x="31" y="102"/>
                      <a:pt x="35" y="107"/>
                      <a:pt x="36" y="107"/>
                    </a:cubicBezTo>
                    <a:cubicBezTo>
                      <a:pt x="37" y="107"/>
                      <a:pt x="37" y="106"/>
                      <a:pt x="38" y="106"/>
                    </a:cubicBezTo>
                    <a:cubicBezTo>
                      <a:pt x="38" y="106"/>
                      <a:pt x="39" y="107"/>
                      <a:pt x="40" y="107"/>
                    </a:cubicBezTo>
                    <a:cubicBezTo>
                      <a:pt x="42" y="107"/>
                      <a:pt x="41" y="106"/>
                      <a:pt x="43" y="106"/>
                    </a:cubicBezTo>
                    <a:cubicBezTo>
                      <a:pt x="44" y="106"/>
                      <a:pt x="47" y="110"/>
                      <a:pt x="49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11"/>
                      <a:pt x="50" y="111"/>
                      <a:pt x="51" y="110"/>
                    </a:cubicBezTo>
                    <a:cubicBezTo>
                      <a:pt x="52" y="109"/>
                      <a:pt x="53" y="110"/>
                      <a:pt x="54" y="111"/>
                    </a:cubicBezTo>
                    <a:cubicBezTo>
                      <a:pt x="56" y="112"/>
                      <a:pt x="56" y="113"/>
                      <a:pt x="57" y="112"/>
                    </a:cubicBezTo>
                    <a:cubicBezTo>
                      <a:pt x="59" y="111"/>
                      <a:pt x="60" y="109"/>
                      <a:pt x="61" y="109"/>
                    </a:cubicBezTo>
                    <a:cubicBezTo>
                      <a:pt x="62" y="109"/>
                      <a:pt x="64" y="109"/>
                      <a:pt x="65" y="109"/>
                    </a:cubicBezTo>
                    <a:cubicBezTo>
                      <a:pt x="65" y="109"/>
                      <a:pt x="66" y="109"/>
                      <a:pt x="66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67" y="108"/>
                      <a:pt x="67" y="107"/>
                      <a:pt x="68" y="106"/>
                    </a:cubicBezTo>
                    <a:cubicBezTo>
                      <a:pt x="69" y="104"/>
                      <a:pt x="73" y="104"/>
                      <a:pt x="74" y="103"/>
                    </a:cubicBezTo>
                    <a:cubicBezTo>
                      <a:pt x="74" y="103"/>
                      <a:pt x="77" y="105"/>
                      <a:pt x="77" y="105"/>
                    </a:cubicBezTo>
                    <a:cubicBezTo>
                      <a:pt x="77" y="105"/>
                      <a:pt x="77" y="103"/>
                      <a:pt x="77" y="102"/>
                    </a:cubicBezTo>
                    <a:cubicBezTo>
                      <a:pt x="77" y="101"/>
                      <a:pt x="75" y="102"/>
                      <a:pt x="74" y="101"/>
                    </a:cubicBezTo>
                    <a:cubicBezTo>
                      <a:pt x="72" y="99"/>
                      <a:pt x="71" y="95"/>
                      <a:pt x="70" y="95"/>
                    </a:cubicBezTo>
                    <a:cubicBezTo>
                      <a:pt x="69" y="94"/>
                      <a:pt x="68" y="93"/>
                      <a:pt x="68" y="92"/>
                    </a:cubicBezTo>
                    <a:cubicBezTo>
                      <a:pt x="67" y="91"/>
                      <a:pt x="65" y="89"/>
                      <a:pt x="63" y="88"/>
                    </a:cubicBezTo>
                    <a:cubicBezTo>
                      <a:pt x="62" y="88"/>
                      <a:pt x="62" y="86"/>
                      <a:pt x="62" y="85"/>
                    </a:cubicBezTo>
                    <a:cubicBezTo>
                      <a:pt x="62" y="84"/>
                      <a:pt x="63" y="84"/>
                      <a:pt x="65" y="84"/>
                    </a:cubicBezTo>
                    <a:cubicBezTo>
                      <a:pt x="67" y="84"/>
                      <a:pt x="67" y="83"/>
                      <a:pt x="67" y="80"/>
                    </a:cubicBezTo>
                    <a:cubicBezTo>
                      <a:pt x="67" y="77"/>
                      <a:pt x="68" y="74"/>
                      <a:pt x="69" y="72"/>
                    </a:cubicBezTo>
                    <a:cubicBezTo>
                      <a:pt x="70" y="71"/>
                      <a:pt x="71" y="71"/>
                      <a:pt x="72" y="71"/>
                    </a:cubicBezTo>
                    <a:cubicBezTo>
                      <a:pt x="73" y="70"/>
                      <a:pt x="72" y="68"/>
                      <a:pt x="72" y="67"/>
                    </a:cubicBezTo>
                    <a:cubicBezTo>
                      <a:pt x="72" y="65"/>
                      <a:pt x="75" y="62"/>
                      <a:pt x="75" y="61"/>
                    </a:cubicBezTo>
                    <a:cubicBezTo>
                      <a:pt x="75" y="60"/>
                      <a:pt x="78" y="61"/>
                      <a:pt x="78" y="60"/>
                    </a:cubicBezTo>
                    <a:cubicBezTo>
                      <a:pt x="79" y="60"/>
                      <a:pt x="79" y="57"/>
                      <a:pt x="80" y="55"/>
                    </a:cubicBezTo>
                    <a:cubicBezTo>
                      <a:pt x="81" y="53"/>
                      <a:pt x="80" y="49"/>
                      <a:pt x="80" y="48"/>
                    </a:cubicBezTo>
                    <a:cubicBezTo>
                      <a:pt x="80" y="46"/>
                      <a:pt x="81" y="44"/>
                      <a:pt x="82" y="43"/>
                    </a:cubicBezTo>
                    <a:cubicBezTo>
                      <a:pt x="83" y="41"/>
                      <a:pt x="82" y="40"/>
                      <a:pt x="83" y="38"/>
                    </a:cubicBezTo>
                    <a:cubicBezTo>
                      <a:pt x="84" y="36"/>
                      <a:pt x="87" y="33"/>
                      <a:pt x="89" y="33"/>
                    </a:cubicBezTo>
                    <a:cubicBezTo>
                      <a:pt x="91" y="33"/>
                      <a:pt x="91" y="31"/>
                      <a:pt x="91" y="30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89" y="28"/>
                      <a:pt x="86" y="25"/>
                      <a:pt x="85" y="23"/>
                    </a:cubicBezTo>
                    <a:cubicBezTo>
                      <a:pt x="84" y="21"/>
                      <a:pt x="84" y="14"/>
                      <a:pt x="84" y="13"/>
                    </a:cubicBezTo>
                    <a:cubicBezTo>
                      <a:pt x="84" y="12"/>
                      <a:pt x="86" y="12"/>
                      <a:pt x="85" y="12"/>
                    </a:cubicBezTo>
                    <a:cubicBezTo>
                      <a:pt x="85" y="12"/>
                      <a:pt x="83" y="10"/>
                      <a:pt x="83" y="9"/>
                    </a:cubicBezTo>
                    <a:cubicBezTo>
                      <a:pt x="83" y="8"/>
                      <a:pt x="83" y="7"/>
                      <a:pt x="82" y="6"/>
                    </a:cubicBezTo>
                    <a:cubicBezTo>
                      <a:pt x="81" y="4"/>
                      <a:pt x="77" y="3"/>
                      <a:pt x="76" y="2"/>
                    </a:cubicBezTo>
                    <a:cubicBezTo>
                      <a:pt x="76" y="1"/>
                      <a:pt x="76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4" y="2"/>
                      <a:pt x="73" y="2"/>
                      <a:pt x="72" y="2"/>
                    </a:cubicBezTo>
                    <a:cubicBezTo>
                      <a:pt x="71" y="3"/>
                      <a:pt x="72" y="4"/>
                      <a:pt x="71" y="5"/>
                    </a:cubicBezTo>
                    <a:cubicBezTo>
                      <a:pt x="70" y="6"/>
                      <a:pt x="69" y="5"/>
                      <a:pt x="68" y="6"/>
                    </a:cubicBezTo>
                    <a:cubicBezTo>
                      <a:pt x="67" y="7"/>
                      <a:pt x="67" y="9"/>
                      <a:pt x="66" y="9"/>
                    </a:cubicBezTo>
                    <a:cubicBezTo>
                      <a:pt x="65" y="9"/>
                      <a:pt x="62" y="7"/>
                      <a:pt x="62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8" y="43"/>
                      <a:pt x="7" y="4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4" name="Freeform 725">
                <a:extLst>
                  <a:ext uri="{FF2B5EF4-FFF2-40B4-BE49-F238E27FC236}">
                    <a16:creationId xmlns:a16="http://schemas.microsoft.com/office/drawing/2014/main" id="{4215519B-FE4F-4F2D-A007-6A6C7AA80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" y="-145"/>
                <a:ext cx="96" cy="86"/>
              </a:xfrm>
              <a:custGeom>
                <a:avLst/>
                <a:gdLst>
                  <a:gd name="T0" fmla="*/ 4 w 36"/>
                  <a:gd name="T1" fmla="*/ 21 h 32"/>
                  <a:gd name="T2" fmla="*/ 7 w 36"/>
                  <a:gd name="T3" fmla="*/ 22 h 32"/>
                  <a:gd name="T4" fmla="*/ 8 w 36"/>
                  <a:gd name="T5" fmla="*/ 18 h 32"/>
                  <a:gd name="T6" fmla="*/ 12 w 36"/>
                  <a:gd name="T7" fmla="*/ 21 h 32"/>
                  <a:gd name="T8" fmla="*/ 14 w 36"/>
                  <a:gd name="T9" fmla="*/ 19 h 32"/>
                  <a:gd name="T10" fmla="*/ 16 w 36"/>
                  <a:gd name="T11" fmla="*/ 20 h 32"/>
                  <a:gd name="T12" fmla="*/ 25 w 36"/>
                  <a:gd name="T13" fmla="*/ 23 h 32"/>
                  <a:gd name="T14" fmla="*/ 33 w 36"/>
                  <a:gd name="T15" fmla="*/ 32 h 32"/>
                  <a:gd name="T16" fmla="*/ 33 w 36"/>
                  <a:gd name="T17" fmla="*/ 32 h 32"/>
                  <a:gd name="T18" fmla="*/ 36 w 36"/>
                  <a:gd name="T19" fmla="*/ 30 h 32"/>
                  <a:gd name="T20" fmla="*/ 36 w 36"/>
                  <a:gd name="T21" fmla="*/ 30 h 32"/>
                  <a:gd name="T22" fmla="*/ 35 w 36"/>
                  <a:gd name="T23" fmla="*/ 29 h 32"/>
                  <a:gd name="T24" fmla="*/ 29 w 36"/>
                  <a:gd name="T25" fmla="*/ 23 h 32"/>
                  <a:gd name="T26" fmla="*/ 24 w 36"/>
                  <a:gd name="T27" fmla="*/ 19 h 32"/>
                  <a:gd name="T28" fmla="*/ 21 w 36"/>
                  <a:gd name="T29" fmla="*/ 17 h 32"/>
                  <a:gd name="T30" fmla="*/ 19 w 36"/>
                  <a:gd name="T31" fmla="*/ 15 h 32"/>
                  <a:gd name="T32" fmla="*/ 19 w 36"/>
                  <a:gd name="T33" fmla="*/ 17 h 32"/>
                  <a:gd name="T34" fmla="*/ 15 w 36"/>
                  <a:gd name="T35" fmla="*/ 8 h 32"/>
                  <a:gd name="T36" fmla="*/ 12 w 36"/>
                  <a:gd name="T37" fmla="*/ 1 h 32"/>
                  <a:gd name="T38" fmla="*/ 11 w 36"/>
                  <a:gd name="T39" fmla="*/ 0 h 32"/>
                  <a:gd name="T40" fmla="*/ 11 w 36"/>
                  <a:gd name="T41" fmla="*/ 0 h 32"/>
                  <a:gd name="T42" fmla="*/ 9 w 36"/>
                  <a:gd name="T43" fmla="*/ 3 h 32"/>
                  <a:gd name="T44" fmla="*/ 3 w 36"/>
                  <a:gd name="T45" fmla="*/ 8 h 32"/>
                  <a:gd name="T46" fmla="*/ 2 w 36"/>
                  <a:gd name="T47" fmla="*/ 13 h 32"/>
                  <a:gd name="T48" fmla="*/ 0 w 36"/>
                  <a:gd name="T49" fmla="*/ 18 h 32"/>
                  <a:gd name="T50" fmla="*/ 0 w 36"/>
                  <a:gd name="T51" fmla="*/ 22 h 32"/>
                  <a:gd name="T52" fmla="*/ 0 w 36"/>
                  <a:gd name="T53" fmla="*/ 22 h 32"/>
                  <a:gd name="T54" fmla="*/ 4 w 36"/>
                  <a:gd name="T5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32">
                    <a:moveTo>
                      <a:pt x="4" y="21"/>
                    </a:moveTo>
                    <a:cubicBezTo>
                      <a:pt x="5" y="21"/>
                      <a:pt x="5" y="22"/>
                      <a:pt x="7" y="22"/>
                    </a:cubicBezTo>
                    <a:cubicBezTo>
                      <a:pt x="9" y="22"/>
                      <a:pt x="7" y="18"/>
                      <a:pt x="8" y="18"/>
                    </a:cubicBezTo>
                    <a:cubicBezTo>
                      <a:pt x="10" y="18"/>
                      <a:pt x="11" y="21"/>
                      <a:pt x="12" y="21"/>
                    </a:cubicBezTo>
                    <a:cubicBezTo>
                      <a:pt x="13" y="21"/>
                      <a:pt x="13" y="19"/>
                      <a:pt x="14" y="19"/>
                    </a:cubicBezTo>
                    <a:cubicBezTo>
                      <a:pt x="15" y="19"/>
                      <a:pt x="15" y="20"/>
                      <a:pt x="16" y="20"/>
                    </a:cubicBezTo>
                    <a:cubicBezTo>
                      <a:pt x="18" y="20"/>
                      <a:pt x="23" y="21"/>
                      <a:pt x="25" y="23"/>
                    </a:cubicBezTo>
                    <a:cubicBezTo>
                      <a:pt x="26" y="24"/>
                      <a:pt x="31" y="30"/>
                      <a:pt x="33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2"/>
                      <a:pt x="34" y="31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5" y="29"/>
                    </a:cubicBezTo>
                    <a:cubicBezTo>
                      <a:pt x="33" y="28"/>
                      <a:pt x="30" y="25"/>
                      <a:pt x="29" y="23"/>
                    </a:cubicBezTo>
                    <a:cubicBezTo>
                      <a:pt x="27" y="21"/>
                      <a:pt x="27" y="19"/>
                      <a:pt x="24" y="19"/>
                    </a:cubicBezTo>
                    <a:cubicBezTo>
                      <a:pt x="22" y="18"/>
                      <a:pt x="22" y="18"/>
                      <a:pt x="21" y="17"/>
                    </a:cubicBezTo>
                    <a:cubicBezTo>
                      <a:pt x="20" y="17"/>
                      <a:pt x="19" y="15"/>
                      <a:pt x="19" y="15"/>
                    </a:cubicBezTo>
                    <a:cubicBezTo>
                      <a:pt x="19" y="16"/>
                      <a:pt x="19" y="18"/>
                      <a:pt x="19" y="17"/>
                    </a:cubicBezTo>
                    <a:cubicBezTo>
                      <a:pt x="18" y="16"/>
                      <a:pt x="15" y="11"/>
                      <a:pt x="15" y="8"/>
                    </a:cubicBezTo>
                    <a:cubicBezTo>
                      <a:pt x="15" y="4"/>
                      <a:pt x="14" y="2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3"/>
                      <a:pt x="9" y="3"/>
                    </a:cubicBezTo>
                    <a:cubicBezTo>
                      <a:pt x="7" y="3"/>
                      <a:pt x="4" y="6"/>
                      <a:pt x="3" y="8"/>
                    </a:cubicBezTo>
                    <a:cubicBezTo>
                      <a:pt x="2" y="10"/>
                      <a:pt x="3" y="11"/>
                      <a:pt x="2" y="13"/>
                    </a:cubicBezTo>
                    <a:cubicBezTo>
                      <a:pt x="1" y="14"/>
                      <a:pt x="0" y="16"/>
                      <a:pt x="0" y="18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1"/>
                      <a:pt x="3" y="21"/>
                      <a:pt x="4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5" name="Freeform 726">
                <a:extLst>
                  <a:ext uri="{FF2B5EF4-FFF2-40B4-BE49-F238E27FC236}">
                    <a16:creationId xmlns:a16="http://schemas.microsoft.com/office/drawing/2014/main" id="{1A2E5D78-E066-4BE6-AE6F-2CFEBF6D1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0" y="-97"/>
                <a:ext cx="219" cy="171"/>
              </a:xfrm>
              <a:custGeom>
                <a:avLst/>
                <a:gdLst>
                  <a:gd name="T0" fmla="*/ 77 w 82"/>
                  <a:gd name="T1" fmla="*/ 39 h 64"/>
                  <a:gd name="T2" fmla="*/ 58 w 82"/>
                  <a:gd name="T3" fmla="*/ 32 h 64"/>
                  <a:gd name="T4" fmla="*/ 53 w 82"/>
                  <a:gd name="T5" fmla="*/ 24 h 64"/>
                  <a:gd name="T6" fmla="*/ 57 w 82"/>
                  <a:gd name="T7" fmla="*/ 20 h 64"/>
                  <a:gd name="T8" fmla="*/ 57 w 82"/>
                  <a:gd name="T9" fmla="*/ 20 h 64"/>
                  <a:gd name="T10" fmla="*/ 48 w 82"/>
                  <a:gd name="T11" fmla="*/ 22 h 64"/>
                  <a:gd name="T12" fmla="*/ 48 w 82"/>
                  <a:gd name="T13" fmla="*/ 18 h 64"/>
                  <a:gd name="T14" fmla="*/ 51 w 82"/>
                  <a:gd name="T15" fmla="*/ 14 h 64"/>
                  <a:gd name="T16" fmla="*/ 51 w 82"/>
                  <a:gd name="T17" fmla="*/ 14 h 64"/>
                  <a:gd name="T18" fmla="*/ 51 w 82"/>
                  <a:gd name="T19" fmla="*/ 14 h 64"/>
                  <a:gd name="T20" fmla="*/ 43 w 82"/>
                  <a:gd name="T21" fmla="*/ 5 h 64"/>
                  <a:gd name="T22" fmla="*/ 34 w 82"/>
                  <a:gd name="T23" fmla="*/ 2 h 64"/>
                  <a:gd name="T24" fmla="*/ 32 w 82"/>
                  <a:gd name="T25" fmla="*/ 1 h 64"/>
                  <a:gd name="T26" fmla="*/ 30 w 82"/>
                  <a:gd name="T27" fmla="*/ 3 h 64"/>
                  <a:gd name="T28" fmla="*/ 26 w 82"/>
                  <a:gd name="T29" fmla="*/ 0 h 64"/>
                  <a:gd name="T30" fmla="*/ 25 w 82"/>
                  <a:gd name="T31" fmla="*/ 4 h 64"/>
                  <a:gd name="T32" fmla="*/ 22 w 82"/>
                  <a:gd name="T33" fmla="*/ 3 h 64"/>
                  <a:gd name="T34" fmla="*/ 18 w 82"/>
                  <a:gd name="T35" fmla="*/ 4 h 64"/>
                  <a:gd name="T36" fmla="*/ 18 w 82"/>
                  <a:gd name="T37" fmla="*/ 4 h 64"/>
                  <a:gd name="T38" fmla="*/ 18 w 82"/>
                  <a:gd name="T39" fmla="*/ 7 h 64"/>
                  <a:gd name="T40" fmla="*/ 16 w 82"/>
                  <a:gd name="T41" fmla="*/ 12 h 64"/>
                  <a:gd name="T42" fmla="*/ 13 w 82"/>
                  <a:gd name="T43" fmla="*/ 13 h 64"/>
                  <a:gd name="T44" fmla="*/ 10 w 82"/>
                  <a:gd name="T45" fmla="*/ 19 h 64"/>
                  <a:gd name="T46" fmla="*/ 10 w 82"/>
                  <a:gd name="T47" fmla="*/ 23 h 64"/>
                  <a:gd name="T48" fmla="*/ 7 w 82"/>
                  <a:gd name="T49" fmla="*/ 24 h 64"/>
                  <a:gd name="T50" fmla="*/ 5 w 82"/>
                  <a:gd name="T51" fmla="*/ 32 h 64"/>
                  <a:gd name="T52" fmla="*/ 3 w 82"/>
                  <a:gd name="T53" fmla="*/ 36 h 64"/>
                  <a:gd name="T54" fmla="*/ 0 w 82"/>
                  <a:gd name="T55" fmla="*/ 37 h 64"/>
                  <a:gd name="T56" fmla="*/ 1 w 82"/>
                  <a:gd name="T57" fmla="*/ 40 h 64"/>
                  <a:gd name="T58" fmla="*/ 6 w 82"/>
                  <a:gd name="T59" fmla="*/ 44 h 64"/>
                  <a:gd name="T60" fmla="*/ 8 w 82"/>
                  <a:gd name="T61" fmla="*/ 47 h 64"/>
                  <a:gd name="T62" fmla="*/ 12 w 82"/>
                  <a:gd name="T63" fmla="*/ 53 h 64"/>
                  <a:gd name="T64" fmla="*/ 15 w 82"/>
                  <a:gd name="T65" fmla="*/ 54 h 64"/>
                  <a:gd name="T66" fmla="*/ 15 w 82"/>
                  <a:gd name="T67" fmla="*/ 57 h 64"/>
                  <a:gd name="T68" fmla="*/ 16 w 82"/>
                  <a:gd name="T69" fmla="*/ 59 h 64"/>
                  <a:gd name="T70" fmla="*/ 21 w 82"/>
                  <a:gd name="T71" fmla="*/ 59 h 64"/>
                  <a:gd name="T72" fmla="*/ 27 w 82"/>
                  <a:gd name="T73" fmla="*/ 63 h 64"/>
                  <a:gd name="T74" fmla="*/ 35 w 82"/>
                  <a:gd name="T75" fmla="*/ 64 h 64"/>
                  <a:gd name="T76" fmla="*/ 41 w 82"/>
                  <a:gd name="T77" fmla="*/ 60 h 64"/>
                  <a:gd name="T78" fmla="*/ 46 w 82"/>
                  <a:gd name="T79" fmla="*/ 61 h 64"/>
                  <a:gd name="T80" fmla="*/ 51 w 82"/>
                  <a:gd name="T81" fmla="*/ 60 h 64"/>
                  <a:gd name="T82" fmla="*/ 58 w 82"/>
                  <a:gd name="T83" fmla="*/ 56 h 64"/>
                  <a:gd name="T84" fmla="*/ 65 w 82"/>
                  <a:gd name="T85" fmla="*/ 56 h 64"/>
                  <a:gd name="T86" fmla="*/ 82 w 82"/>
                  <a:gd name="T87" fmla="*/ 39 h 64"/>
                  <a:gd name="T88" fmla="*/ 77 w 82"/>
                  <a:gd name="T89" fmla="*/ 3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2" h="64">
                    <a:moveTo>
                      <a:pt x="77" y="39"/>
                    </a:moveTo>
                    <a:cubicBezTo>
                      <a:pt x="77" y="39"/>
                      <a:pt x="60" y="34"/>
                      <a:pt x="58" y="32"/>
                    </a:cubicBezTo>
                    <a:cubicBezTo>
                      <a:pt x="56" y="30"/>
                      <a:pt x="53" y="25"/>
                      <a:pt x="53" y="24"/>
                    </a:cubicBezTo>
                    <a:cubicBezTo>
                      <a:pt x="53" y="24"/>
                      <a:pt x="55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48" y="24"/>
                      <a:pt x="48" y="22"/>
                    </a:cubicBezTo>
                    <a:cubicBezTo>
                      <a:pt x="48" y="21"/>
                      <a:pt x="48" y="18"/>
                      <a:pt x="48" y="18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49" y="12"/>
                      <a:pt x="44" y="6"/>
                      <a:pt x="43" y="5"/>
                    </a:cubicBezTo>
                    <a:cubicBezTo>
                      <a:pt x="41" y="3"/>
                      <a:pt x="36" y="2"/>
                      <a:pt x="34" y="2"/>
                    </a:cubicBezTo>
                    <a:cubicBezTo>
                      <a:pt x="33" y="2"/>
                      <a:pt x="33" y="1"/>
                      <a:pt x="32" y="1"/>
                    </a:cubicBezTo>
                    <a:cubicBezTo>
                      <a:pt x="31" y="1"/>
                      <a:pt x="31" y="3"/>
                      <a:pt x="30" y="3"/>
                    </a:cubicBezTo>
                    <a:cubicBezTo>
                      <a:pt x="29" y="3"/>
                      <a:pt x="28" y="0"/>
                      <a:pt x="26" y="0"/>
                    </a:cubicBezTo>
                    <a:cubicBezTo>
                      <a:pt x="25" y="0"/>
                      <a:pt x="27" y="4"/>
                      <a:pt x="25" y="4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9"/>
                      <a:pt x="17" y="12"/>
                      <a:pt x="16" y="12"/>
                    </a:cubicBezTo>
                    <a:cubicBezTo>
                      <a:pt x="16" y="13"/>
                      <a:pt x="13" y="12"/>
                      <a:pt x="13" y="13"/>
                    </a:cubicBezTo>
                    <a:cubicBezTo>
                      <a:pt x="13" y="14"/>
                      <a:pt x="10" y="17"/>
                      <a:pt x="10" y="19"/>
                    </a:cubicBezTo>
                    <a:cubicBezTo>
                      <a:pt x="10" y="20"/>
                      <a:pt x="11" y="22"/>
                      <a:pt x="10" y="23"/>
                    </a:cubicBezTo>
                    <a:cubicBezTo>
                      <a:pt x="9" y="23"/>
                      <a:pt x="8" y="23"/>
                      <a:pt x="7" y="24"/>
                    </a:cubicBezTo>
                    <a:cubicBezTo>
                      <a:pt x="6" y="26"/>
                      <a:pt x="5" y="29"/>
                      <a:pt x="5" y="32"/>
                    </a:cubicBezTo>
                    <a:cubicBezTo>
                      <a:pt x="5" y="35"/>
                      <a:pt x="5" y="36"/>
                      <a:pt x="3" y="36"/>
                    </a:cubicBezTo>
                    <a:cubicBezTo>
                      <a:pt x="1" y="36"/>
                      <a:pt x="0" y="36"/>
                      <a:pt x="0" y="37"/>
                    </a:cubicBezTo>
                    <a:cubicBezTo>
                      <a:pt x="0" y="38"/>
                      <a:pt x="0" y="40"/>
                      <a:pt x="1" y="40"/>
                    </a:cubicBezTo>
                    <a:cubicBezTo>
                      <a:pt x="3" y="41"/>
                      <a:pt x="5" y="43"/>
                      <a:pt x="6" y="44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9" y="47"/>
                      <a:pt x="10" y="51"/>
                      <a:pt x="12" y="53"/>
                    </a:cubicBezTo>
                    <a:cubicBezTo>
                      <a:pt x="13" y="54"/>
                      <a:pt x="15" y="53"/>
                      <a:pt x="15" y="54"/>
                    </a:cubicBezTo>
                    <a:cubicBezTo>
                      <a:pt x="15" y="55"/>
                      <a:pt x="15" y="56"/>
                      <a:pt x="15" y="57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63"/>
                      <a:pt x="34" y="64"/>
                      <a:pt x="35" y="64"/>
                    </a:cubicBezTo>
                    <a:cubicBezTo>
                      <a:pt x="37" y="64"/>
                      <a:pt x="39" y="60"/>
                      <a:pt x="41" y="60"/>
                    </a:cubicBezTo>
                    <a:cubicBezTo>
                      <a:pt x="42" y="60"/>
                      <a:pt x="44" y="61"/>
                      <a:pt x="46" y="61"/>
                    </a:cubicBezTo>
                    <a:cubicBezTo>
                      <a:pt x="48" y="61"/>
                      <a:pt x="50" y="60"/>
                      <a:pt x="51" y="60"/>
                    </a:cubicBezTo>
                    <a:cubicBezTo>
                      <a:pt x="52" y="60"/>
                      <a:pt x="56" y="56"/>
                      <a:pt x="58" y="56"/>
                    </a:cubicBezTo>
                    <a:cubicBezTo>
                      <a:pt x="61" y="56"/>
                      <a:pt x="65" y="56"/>
                      <a:pt x="65" y="56"/>
                    </a:cubicBezTo>
                    <a:cubicBezTo>
                      <a:pt x="82" y="39"/>
                      <a:pt x="82" y="39"/>
                      <a:pt x="82" y="39"/>
                    </a:cubicBezTo>
                    <a:lnTo>
                      <a:pt x="77" y="3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6" name="Freeform 727">
                <a:extLst>
                  <a:ext uri="{FF2B5EF4-FFF2-40B4-BE49-F238E27FC236}">
                    <a16:creationId xmlns:a16="http://schemas.microsoft.com/office/drawing/2014/main" id="{4E279561-D13F-478F-B3AB-F981264DE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0" y="-51"/>
                <a:ext cx="257" cy="246"/>
              </a:xfrm>
              <a:custGeom>
                <a:avLst/>
                <a:gdLst>
                  <a:gd name="T0" fmla="*/ 95 w 96"/>
                  <a:gd name="T1" fmla="*/ 2 h 92"/>
                  <a:gd name="T2" fmla="*/ 95 w 96"/>
                  <a:gd name="T3" fmla="*/ 1 h 92"/>
                  <a:gd name="T4" fmla="*/ 91 w 96"/>
                  <a:gd name="T5" fmla="*/ 2 h 92"/>
                  <a:gd name="T6" fmla="*/ 84 w 96"/>
                  <a:gd name="T7" fmla="*/ 4 h 92"/>
                  <a:gd name="T8" fmla="*/ 77 w 96"/>
                  <a:gd name="T9" fmla="*/ 5 h 92"/>
                  <a:gd name="T10" fmla="*/ 74 w 96"/>
                  <a:gd name="T11" fmla="*/ 4 h 92"/>
                  <a:gd name="T12" fmla="*/ 69 w 96"/>
                  <a:gd name="T13" fmla="*/ 7 h 92"/>
                  <a:gd name="T14" fmla="*/ 65 w 96"/>
                  <a:gd name="T15" fmla="*/ 7 h 92"/>
                  <a:gd name="T16" fmla="*/ 59 w 96"/>
                  <a:gd name="T17" fmla="*/ 9 h 92"/>
                  <a:gd name="T18" fmla="*/ 54 w 96"/>
                  <a:gd name="T19" fmla="*/ 5 h 92"/>
                  <a:gd name="T20" fmla="*/ 53 w 96"/>
                  <a:gd name="T21" fmla="*/ 3 h 92"/>
                  <a:gd name="T22" fmla="*/ 49 w 96"/>
                  <a:gd name="T23" fmla="*/ 7 h 92"/>
                  <a:gd name="T24" fmla="*/ 54 w 96"/>
                  <a:gd name="T25" fmla="*/ 15 h 92"/>
                  <a:gd name="T26" fmla="*/ 73 w 96"/>
                  <a:gd name="T27" fmla="*/ 22 h 92"/>
                  <a:gd name="T28" fmla="*/ 78 w 96"/>
                  <a:gd name="T29" fmla="*/ 22 h 92"/>
                  <a:gd name="T30" fmla="*/ 61 w 96"/>
                  <a:gd name="T31" fmla="*/ 39 h 92"/>
                  <a:gd name="T32" fmla="*/ 54 w 96"/>
                  <a:gd name="T33" fmla="*/ 39 h 92"/>
                  <a:gd name="T34" fmla="*/ 47 w 96"/>
                  <a:gd name="T35" fmla="*/ 43 h 92"/>
                  <a:gd name="T36" fmla="*/ 42 w 96"/>
                  <a:gd name="T37" fmla="*/ 44 h 92"/>
                  <a:gd name="T38" fmla="*/ 37 w 96"/>
                  <a:gd name="T39" fmla="*/ 43 h 92"/>
                  <a:gd name="T40" fmla="*/ 31 w 96"/>
                  <a:gd name="T41" fmla="*/ 47 h 92"/>
                  <a:gd name="T42" fmla="*/ 23 w 96"/>
                  <a:gd name="T43" fmla="*/ 46 h 92"/>
                  <a:gd name="T44" fmla="*/ 17 w 96"/>
                  <a:gd name="T45" fmla="*/ 42 h 92"/>
                  <a:gd name="T46" fmla="*/ 12 w 96"/>
                  <a:gd name="T47" fmla="*/ 42 h 92"/>
                  <a:gd name="T48" fmla="*/ 11 w 96"/>
                  <a:gd name="T49" fmla="*/ 40 h 92"/>
                  <a:gd name="T50" fmla="*/ 11 w 96"/>
                  <a:gd name="T51" fmla="*/ 40 h 92"/>
                  <a:gd name="T52" fmla="*/ 8 w 96"/>
                  <a:gd name="T53" fmla="*/ 38 h 92"/>
                  <a:gd name="T54" fmla="*/ 2 w 96"/>
                  <a:gd name="T55" fmla="*/ 41 h 92"/>
                  <a:gd name="T56" fmla="*/ 0 w 96"/>
                  <a:gd name="T57" fmla="*/ 43 h 92"/>
                  <a:gd name="T58" fmla="*/ 0 w 96"/>
                  <a:gd name="T59" fmla="*/ 43 h 92"/>
                  <a:gd name="T60" fmla="*/ 3 w 96"/>
                  <a:gd name="T61" fmla="*/ 46 h 92"/>
                  <a:gd name="T62" fmla="*/ 4 w 96"/>
                  <a:gd name="T63" fmla="*/ 50 h 92"/>
                  <a:gd name="T64" fmla="*/ 5 w 96"/>
                  <a:gd name="T65" fmla="*/ 59 h 92"/>
                  <a:gd name="T66" fmla="*/ 1 w 96"/>
                  <a:gd name="T67" fmla="*/ 63 h 92"/>
                  <a:gd name="T68" fmla="*/ 0 w 96"/>
                  <a:gd name="T69" fmla="*/ 66 h 92"/>
                  <a:gd name="T70" fmla="*/ 0 w 96"/>
                  <a:gd name="T71" fmla="*/ 66 h 92"/>
                  <a:gd name="T72" fmla="*/ 1 w 96"/>
                  <a:gd name="T73" fmla="*/ 67 h 92"/>
                  <a:gd name="T74" fmla="*/ 2 w 96"/>
                  <a:gd name="T75" fmla="*/ 68 h 92"/>
                  <a:gd name="T76" fmla="*/ 1 w 96"/>
                  <a:gd name="T77" fmla="*/ 71 h 92"/>
                  <a:gd name="T78" fmla="*/ 1 w 96"/>
                  <a:gd name="T79" fmla="*/ 72 h 92"/>
                  <a:gd name="T80" fmla="*/ 21 w 96"/>
                  <a:gd name="T81" fmla="*/ 84 h 92"/>
                  <a:gd name="T82" fmla="*/ 21 w 96"/>
                  <a:gd name="T83" fmla="*/ 87 h 92"/>
                  <a:gd name="T84" fmla="*/ 29 w 96"/>
                  <a:gd name="T85" fmla="*/ 92 h 92"/>
                  <a:gd name="T86" fmla="*/ 31 w 96"/>
                  <a:gd name="T87" fmla="*/ 90 h 92"/>
                  <a:gd name="T88" fmla="*/ 35 w 96"/>
                  <a:gd name="T89" fmla="*/ 81 h 92"/>
                  <a:gd name="T90" fmla="*/ 37 w 96"/>
                  <a:gd name="T91" fmla="*/ 79 h 92"/>
                  <a:gd name="T92" fmla="*/ 40 w 96"/>
                  <a:gd name="T93" fmla="*/ 77 h 92"/>
                  <a:gd name="T94" fmla="*/ 47 w 96"/>
                  <a:gd name="T95" fmla="*/ 68 h 92"/>
                  <a:gd name="T96" fmla="*/ 60 w 96"/>
                  <a:gd name="T97" fmla="*/ 57 h 92"/>
                  <a:gd name="T98" fmla="*/ 76 w 96"/>
                  <a:gd name="T99" fmla="*/ 43 h 92"/>
                  <a:gd name="T100" fmla="*/ 86 w 96"/>
                  <a:gd name="T101" fmla="*/ 27 h 92"/>
                  <a:gd name="T102" fmla="*/ 93 w 96"/>
                  <a:gd name="T103" fmla="*/ 16 h 92"/>
                  <a:gd name="T104" fmla="*/ 96 w 96"/>
                  <a:gd name="T105" fmla="*/ 7 h 92"/>
                  <a:gd name="T106" fmla="*/ 95 w 96"/>
                  <a:gd name="T107" fmla="*/ 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92">
                    <a:moveTo>
                      <a:pt x="95" y="2"/>
                    </a:moveTo>
                    <a:cubicBezTo>
                      <a:pt x="96" y="1"/>
                      <a:pt x="96" y="1"/>
                      <a:pt x="95" y="1"/>
                    </a:cubicBezTo>
                    <a:cubicBezTo>
                      <a:pt x="93" y="1"/>
                      <a:pt x="92" y="0"/>
                      <a:pt x="91" y="2"/>
                    </a:cubicBezTo>
                    <a:cubicBezTo>
                      <a:pt x="90" y="3"/>
                      <a:pt x="89" y="4"/>
                      <a:pt x="84" y="4"/>
                    </a:cubicBezTo>
                    <a:cubicBezTo>
                      <a:pt x="80" y="4"/>
                      <a:pt x="78" y="5"/>
                      <a:pt x="77" y="5"/>
                    </a:cubicBezTo>
                    <a:cubicBezTo>
                      <a:pt x="75" y="5"/>
                      <a:pt x="77" y="3"/>
                      <a:pt x="74" y="4"/>
                    </a:cubicBezTo>
                    <a:cubicBezTo>
                      <a:pt x="71" y="5"/>
                      <a:pt x="72" y="7"/>
                      <a:pt x="69" y="7"/>
                    </a:cubicBezTo>
                    <a:cubicBezTo>
                      <a:pt x="67" y="7"/>
                      <a:pt x="68" y="5"/>
                      <a:pt x="65" y="7"/>
                    </a:cubicBezTo>
                    <a:cubicBezTo>
                      <a:pt x="61" y="8"/>
                      <a:pt x="60" y="9"/>
                      <a:pt x="59" y="9"/>
                    </a:cubicBezTo>
                    <a:cubicBezTo>
                      <a:pt x="57" y="8"/>
                      <a:pt x="55" y="7"/>
                      <a:pt x="54" y="5"/>
                    </a:cubicBezTo>
                    <a:cubicBezTo>
                      <a:pt x="53" y="4"/>
                      <a:pt x="53" y="4"/>
                      <a:pt x="53" y="3"/>
                    </a:cubicBezTo>
                    <a:cubicBezTo>
                      <a:pt x="51" y="4"/>
                      <a:pt x="49" y="7"/>
                      <a:pt x="49" y="7"/>
                    </a:cubicBezTo>
                    <a:cubicBezTo>
                      <a:pt x="49" y="8"/>
                      <a:pt x="52" y="13"/>
                      <a:pt x="54" y="15"/>
                    </a:cubicBezTo>
                    <a:cubicBezTo>
                      <a:pt x="56" y="17"/>
                      <a:pt x="73" y="22"/>
                      <a:pt x="73" y="22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39"/>
                      <a:pt x="57" y="39"/>
                      <a:pt x="54" y="39"/>
                    </a:cubicBezTo>
                    <a:cubicBezTo>
                      <a:pt x="52" y="39"/>
                      <a:pt x="48" y="43"/>
                      <a:pt x="47" y="43"/>
                    </a:cubicBezTo>
                    <a:cubicBezTo>
                      <a:pt x="46" y="43"/>
                      <a:pt x="44" y="44"/>
                      <a:pt x="42" y="44"/>
                    </a:cubicBezTo>
                    <a:cubicBezTo>
                      <a:pt x="40" y="44"/>
                      <a:pt x="38" y="43"/>
                      <a:pt x="37" y="43"/>
                    </a:cubicBezTo>
                    <a:cubicBezTo>
                      <a:pt x="35" y="43"/>
                      <a:pt x="33" y="47"/>
                      <a:pt x="31" y="47"/>
                    </a:cubicBezTo>
                    <a:cubicBezTo>
                      <a:pt x="30" y="47"/>
                      <a:pt x="23" y="46"/>
                      <a:pt x="23" y="46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38"/>
                      <a:pt x="8" y="38"/>
                    </a:cubicBezTo>
                    <a:cubicBezTo>
                      <a:pt x="7" y="39"/>
                      <a:pt x="3" y="39"/>
                      <a:pt x="2" y="41"/>
                    </a:cubicBezTo>
                    <a:cubicBezTo>
                      <a:pt x="1" y="42"/>
                      <a:pt x="1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4" y="47"/>
                      <a:pt x="2" y="47"/>
                      <a:pt x="4" y="50"/>
                    </a:cubicBezTo>
                    <a:cubicBezTo>
                      <a:pt x="6" y="54"/>
                      <a:pt x="5" y="57"/>
                      <a:pt x="5" y="59"/>
                    </a:cubicBezTo>
                    <a:cubicBezTo>
                      <a:pt x="5" y="60"/>
                      <a:pt x="1" y="62"/>
                      <a:pt x="1" y="63"/>
                    </a:cubicBezTo>
                    <a:cubicBezTo>
                      <a:pt x="0" y="64"/>
                      <a:pt x="0" y="6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2" y="67"/>
                      <a:pt x="4" y="67"/>
                      <a:pt x="2" y="68"/>
                    </a:cubicBezTo>
                    <a:cubicBezTo>
                      <a:pt x="1" y="69"/>
                      <a:pt x="1" y="70"/>
                      <a:pt x="1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1"/>
                      <a:pt x="30" y="91"/>
                      <a:pt x="31" y="90"/>
                    </a:cubicBezTo>
                    <a:cubicBezTo>
                      <a:pt x="33" y="86"/>
                      <a:pt x="33" y="83"/>
                      <a:pt x="35" y="81"/>
                    </a:cubicBezTo>
                    <a:cubicBezTo>
                      <a:pt x="36" y="80"/>
                      <a:pt x="37" y="80"/>
                      <a:pt x="37" y="79"/>
                    </a:cubicBezTo>
                    <a:cubicBezTo>
                      <a:pt x="38" y="78"/>
                      <a:pt x="37" y="78"/>
                      <a:pt x="40" y="77"/>
                    </a:cubicBezTo>
                    <a:cubicBezTo>
                      <a:pt x="43" y="76"/>
                      <a:pt x="45" y="70"/>
                      <a:pt x="47" y="68"/>
                    </a:cubicBezTo>
                    <a:cubicBezTo>
                      <a:pt x="50" y="66"/>
                      <a:pt x="55" y="59"/>
                      <a:pt x="60" y="57"/>
                    </a:cubicBezTo>
                    <a:cubicBezTo>
                      <a:pt x="65" y="54"/>
                      <a:pt x="71" y="50"/>
                      <a:pt x="76" y="43"/>
                    </a:cubicBezTo>
                    <a:cubicBezTo>
                      <a:pt x="81" y="36"/>
                      <a:pt x="85" y="29"/>
                      <a:pt x="86" y="27"/>
                    </a:cubicBezTo>
                    <a:cubicBezTo>
                      <a:pt x="87" y="24"/>
                      <a:pt x="92" y="19"/>
                      <a:pt x="93" y="16"/>
                    </a:cubicBezTo>
                    <a:cubicBezTo>
                      <a:pt x="94" y="14"/>
                      <a:pt x="95" y="10"/>
                      <a:pt x="96" y="7"/>
                    </a:cubicBezTo>
                    <a:cubicBezTo>
                      <a:pt x="96" y="4"/>
                      <a:pt x="95" y="2"/>
                      <a:pt x="95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7" name="Freeform 728">
                <a:extLst>
                  <a:ext uri="{FF2B5EF4-FFF2-40B4-BE49-F238E27FC236}">
                    <a16:creationId xmlns:a16="http://schemas.microsoft.com/office/drawing/2014/main" id="{EE976A4D-CB3B-4320-84A5-D1CA281F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8" y="-65"/>
                <a:ext cx="24" cy="32"/>
              </a:xfrm>
              <a:custGeom>
                <a:avLst/>
                <a:gdLst>
                  <a:gd name="T0" fmla="*/ 3 w 9"/>
                  <a:gd name="T1" fmla="*/ 2 h 12"/>
                  <a:gd name="T2" fmla="*/ 0 w 9"/>
                  <a:gd name="T3" fmla="*/ 6 h 12"/>
                  <a:gd name="T4" fmla="*/ 0 w 9"/>
                  <a:gd name="T5" fmla="*/ 10 h 12"/>
                  <a:gd name="T6" fmla="*/ 9 w 9"/>
                  <a:gd name="T7" fmla="*/ 8 h 12"/>
                  <a:gd name="T8" fmla="*/ 6 w 9"/>
                  <a:gd name="T9" fmla="*/ 7 h 12"/>
                  <a:gd name="T10" fmla="*/ 5 w 9"/>
                  <a:gd name="T11" fmla="*/ 6 h 12"/>
                  <a:gd name="T12" fmla="*/ 9 w 9"/>
                  <a:gd name="T13" fmla="*/ 3 h 12"/>
                  <a:gd name="T14" fmla="*/ 6 w 9"/>
                  <a:gd name="T15" fmla="*/ 0 h 12"/>
                  <a:gd name="T16" fmla="*/ 6 w 9"/>
                  <a:gd name="T17" fmla="*/ 0 h 12"/>
                  <a:gd name="T18" fmla="*/ 3 w 9"/>
                  <a:gd name="T1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2">
                    <a:moveTo>
                      <a:pt x="3" y="2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9"/>
                      <a:pt x="0" y="10"/>
                    </a:cubicBezTo>
                    <a:cubicBezTo>
                      <a:pt x="0" y="12"/>
                      <a:pt x="9" y="8"/>
                      <a:pt x="9" y="8"/>
                    </a:cubicBezTo>
                    <a:cubicBezTo>
                      <a:pt x="8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5" y="6"/>
                    </a:cubicBezTo>
                    <a:cubicBezTo>
                      <a:pt x="7" y="5"/>
                      <a:pt x="9" y="4"/>
                      <a:pt x="9" y="3"/>
                    </a:cubicBezTo>
                    <a:cubicBezTo>
                      <a:pt x="8" y="2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8" name="Freeform 729">
                <a:extLst>
                  <a:ext uri="{FF2B5EF4-FFF2-40B4-BE49-F238E27FC236}">
                    <a16:creationId xmlns:a16="http://schemas.microsoft.com/office/drawing/2014/main" id="{C2ABF639-8BCD-4CCE-8117-EAA7142A6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" y="64"/>
                <a:ext cx="80" cy="83"/>
              </a:xfrm>
              <a:custGeom>
                <a:avLst/>
                <a:gdLst>
                  <a:gd name="T0" fmla="*/ 25 w 30"/>
                  <a:gd name="T1" fmla="*/ 20 h 31"/>
                  <a:gd name="T2" fmla="*/ 29 w 30"/>
                  <a:gd name="T3" fmla="*/ 16 h 31"/>
                  <a:gd name="T4" fmla="*/ 28 w 30"/>
                  <a:gd name="T5" fmla="*/ 7 h 31"/>
                  <a:gd name="T6" fmla="*/ 27 w 30"/>
                  <a:gd name="T7" fmla="*/ 3 h 31"/>
                  <a:gd name="T8" fmla="*/ 24 w 30"/>
                  <a:gd name="T9" fmla="*/ 0 h 31"/>
                  <a:gd name="T10" fmla="*/ 23 w 30"/>
                  <a:gd name="T11" fmla="*/ 1 h 31"/>
                  <a:gd name="T12" fmla="*/ 19 w 30"/>
                  <a:gd name="T13" fmla="*/ 1 h 31"/>
                  <a:gd name="T14" fmla="*/ 15 w 30"/>
                  <a:gd name="T15" fmla="*/ 4 h 31"/>
                  <a:gd name="T16" fmla="*/ 12 w 30"/>
                  <a:gd name="T17" fmla="*/ 3 h 31"/>
                  <a:gd name="T18" fmla="*/ 9 w 30"/>
                  <a:gd name="T19" fmla="*/ 2 h 31"/>
                  <a:gd name="T20" fmla="*/ 7 w 30"/>
                  <a:gd name="T21" fmla="*/ 6 h 31"/>
                  <a:gd name="T22" fmla="*/ 8 w 30"/>
                  <a:gd name="T23" fmla="*/ 10 h 31"/>
                  <a:gd name="T24" fmla="*/ 9 w 30"/>
                  <a:gd name="T25" fmla="*/ 12 h 31"/>
                  <a:gd name="T26" fmla="*/ 4 w 30"/>
                  <a:gd name="T27" fmla="*/ 17 h 31"/>
                  <a:gd name="T28" fmla="*/ 1 w 30"/>
                  <a:gd name="T29" fmla="*/ 23 h 31"/>
                  <a:gd name="T30" fmla="*/ 0 w 30"/>
                  <a:gd name="T31" fmla="*/ 30 h 31"/>
                  <a:gd name="T32" fmla="*/ 0 w 30"/>
                  <a:gd name="T33" fmla="*/ 30 h 31"/>
                  <a:gd name="T34" fmla="*/ 3 w 30"/>
                  <a:gd name="T35" fmla="*/ 31 h 31"/>
                  <a:gd name="T36" fmla="*/ 5 w 30"/>
                  <a:gd name="T37" fmla="*/ 29 h 31"/>
                  <a:gd name="T38" fmla="*/ 10 w 30"/>
                  <a:gd name="T39" fmla="*/ 28 h 31"/>
                  <a:gd name="T40" fmla="*/ 13 w 30"/>
                  <a:gd name="T41" fmla="*/ 29 h 31"/>
                  <a:gd name="T42" fmla="*/ 12 w 30"/>
                  <a:gd name="T43" fmla="*/ 27 h 31"/>
                  <a:gd name="T44" fmla="*/ 14 w 30"/>
                  <a:gd name="T45" fmla="*/ 24 h 31"/>
                  <a:gd name="T46" fmla="*/ 18 w 30"/>
                  <a:gd name="T47" fmla="*/ 22 h 31"/>
                  <a:gd name="T48" fmla="*/ 20 w 30"/>
                  <a:gd name="T49" fmla="*/ 21 h 31"/>
                  <a:gd name="T50" fmla="*/ 23 w 30"/>
                  <a:gd name="T51" fmla="*/ 22 h 31"/>
                  <a:gd name="T52" fmla="*/ 24 w 30"/>
                  <a:gd name="T53" fmla="*/ 23 h 31"/>
                  <a:gd name="T54" fmla="*/ 24 w 30"/>
                  <a:gd name="T55" fmla="*/ 23 h 31"/>
                  <a:gd name="T56" fmla="*/ 25 w 30"/>
                  <a:gd name="T57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1">
                    <a:moveTo>
                      <a:pt x="25" y="20"/>
                    </a:moveTo>
                    <a:cubicBezTo>
                      <a:pt x="25" y="19"/>
                      <a:pt x="29" y="17"/>
                      <a:pt x="29" y="16"/>
                    </a:cubicBezTo>
                    <a:cubicBezTo>
                      <a:pt x="29" y="14"/>
                      <a:pt x="30" y="11"/>
                      <a:pt x="28" y="7"/>
                    </a:cubicBezTo>
                    <a:cubicBezTo>
                      <a:pt x="26" y="4"/>
                      <a:pt x="28" y="4"/>
                      <a:pt x="27" y="3"/>
                    </a:cubicBezTo>
                    <a:cubicBezTo>
                      <a:pt x="26" y="2"/>
                      <a:pt x="25" y="1"/>
                      <a:pt x="24" y="0"/>
                    </a:cubicBezTo>
                    <a:cubicBezTo>
                      <a:pt x="24" y="1"/>
                      <a:pt x="23" y="1"/>
                      <a:pt x="23" y="1"/>
                    </a:cubicBezTo>
                    <a:cubicBezTo>
                      <a:pt x="22" y="1"/>
                      <a:pt x="20" y="1"/>
                      <a:pt x="19" y="1"/>
                    </a:cubicBezTo>
                    <a:cubicBezTo>
                      <a:pt x="18" y="1"/>
                      <a:pt x="17" y="3"/>
                      <a:pt x="15" y="4"/>
                    </a:cubicBezTo>
                    <a:cubicBezTo>
                      <a:pt x="14" y="5"/>
                      <a:pt x="14" y="4"/>
                      <a:pt x="12" y="3"/>
                    </a:cubicBezTo>
                    <a:cubicBezTo>
                      <a:pt x="11" y="2"/>
                      <a:pt x="10" y="1"/>
                      <a:pt x="9" y="2"/>
                    </a:cubicBezTo>
                    <a:cubicBezTo>
                      <a:pt x="7" y="3"/>
                      <a:pt x="7" y="4"/>
                      <a:pt x="7" y="6"/>
                    </a:cubicBezTo>
                    <a:cubicBezTo>
                      <a:pt x="7" y="7"/>
                      <a:pt x="7" y="9"/>
                      <a:pt x="8" y="10"/>
                    </a:cubicBezTo>
                    <a:cubicBezTo>
                      <a:pt x="9" y="11"/>
                      <a:pt x="10" y="11"/>
                      <a:pt x="9" y="12"/>
                    </a:cubicBezTo>
                    <a:cubicBezTo>
                      <a:pt x="8" y="13"/>
                      <a:pt x="6" y="16"/>
                      <a:pt x="4" y="17"/>
                    </a:cubicBezTo>
                    <a:cubicBezTo>
                      <a:pt x="3" y="17"/>
                      <a:pt x="1" y="21"/>
                      <a:pt x="1" y="23"/>
                    </a:cubicBezTo>
                    <a:cubicBezTo>
                      <a:pt x="1" y="25"/>
                      <a:pt x="1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31"/>
                      <a:pt x="2" y="31"/>
                      <a:pt x="3" y="31"/>
                    </a:cubicBezTo>
                    <a:cubicBezTo>
                      <a:pt x="3" y="31"/>
                      <a:pt x="4" y="30"/>
                      <a:pt x="5" y="29"/>
                    </a:cubicBezTo>
                    <a:cubicBezTo>
                      <a:pt x="6" y="29"/>
                      <a:pt x="8" y="28"/>
                      <a:pt x="10" y="28"/>
                    </a:cubicBezTo>
                    <a:cubicBezTo>
                      <a:pt x="11" y="28"/>
                      <a:pt x="12" y="29"/>
                      <a:pt x="13" y="29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13" y="26"/>
                      <a:pt x="13" y="24"/>
                      <a:pt x="14" y="24"/>
                    </a:cubicBezTo>
                    <a:cubicBezTo>
                      <a:pt x="15" y="23"/>
                      <a:pt x="16" y="23"/>
                      <a:pt x="18" y="22"/>
                    </a:cubicBezTo>
                    <a:cubicBezTo>
                      <a:pt x="19" y="22"/>
                      <a:pt x="19" y="21"/>
                      <a:pt x="20" y="21"/>
                    </a:cubicBezTo>
                    <a:cubicBezTo>
                      <a:pt x="22" y="21"/>
                      <a:pt x="22" y="21"/>
                      <a:pt x="23" y="22"/>
                    </a:cubicBezTo>
                    <a:cubicBezTo>
                      <a:pt x="24" y="22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2"/>
                      <a:pt x="24" y="21"/>
                      <a:pt x="25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19" name="Freeform 730">
                <a:extLst>
                  <a:ext uri="{FF2B5EF4-FFF2-40B4-BE49-F238E27FC236}">
                    <a16:creationId xmlns:a16="http://schemas.microsoft.com/office/drawing/2014/main" id="{2CCCA013-1BCC-4DBD-9CBC-0F2890310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" y="163"/>
                <a:ext cx="30" cy="29"/>
              </a:xfrm>
              <a:custGeom>
                <a:avLst/>
                <a:gdLst>
                  <a:gd name="T0" fmla="*/ 1 w 11"/>
                  <a:gd name="T1" fmla="*/ 6 h 11"/>
                  <a:gd name="T2" fmla="*/ 1 w 11"/>
                  <a:gd name="T3" fmla="*/ 6 h 11"/>
                  <a:gd name="T4" fmla="*/ 3 w 11"/>
                  <a:gd name="T5" fmla="*/ 11 h 11"/>
                  <a:gd name="T6" fmla="*/ 10 w 11"/>
                  <a:gd name="T7" fmla="*/ 4 h 11"/>
                  <a:gd name="T8" fmla="*/ 8 w 11"/>
                  <a:gd name="T9" fmla="*/ 2 h 11"/>
                  <a:gd name="T10" fmla="*/ 9 w 11"/>
                  <a:gd name="T11" fmla="*/ 0 h 11"/>
                  <a:gd name="T12" fmla="*/ 9 w 11"/>
                  <a:gd name="T13" fmla="*/ 0 h 11"/>
                  <a:gd name="T14" fmla="*/ 5 w 11"/>
                  <a:gd name="T15" fmla="*/ 0 h 11"/>
                  <a:gd name="T16" fmla="*/ 4 w 11"/>
                  <a:gd name="T17" fmla="*/ 2 h 11"/>
                  <a:gd name="T18" fmla="*/ 0 w 11"/>
                  <a:gd name="T19" fmla="*/ 1 h 11"/>
                  <a:gd name="T20" fmla="*/ 0 w 11"/>
                  <a:gd name="T21" fmla="*/ 2 h 11"/>
                  <a:gd name="T22" fmla="*/ 1 w 11"/>
                  <a:gd name="T2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1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3" y="9"/>
                      <a:pt x="3" y="11"/>
                    </a:cubicBezTo>
                    <a:cubicBezTo>
                      <a:pt x="6" y="9"/>
                      <a:pt x="11" y="6"/>
                      <a:pt x="10" y="4"/>
                    </a:cubicBezTo>
                    <a:cubicBezTo>
                      <a:pt x="9" y="2"/>
                      <a:pt x="8" y="4"/>
                      <a:pt x="8" y="2"/>
                    </a:cubicBezTo>
                    <a:cubicBezTo>
                      <a:pt x="8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3" y="0"/>
                      <a:pt x="6" y="2"/>
                      <a:pt x="4" y="2"/>
                    </a:cubicBezTo>
                    <a:cubicBezTo>
                      <a:pt x="3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4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0" name="Freeform 731">
                <a:extLst>
                  <a:ext uri="{FF2B5EF4-FFF2-40B4-BE49-F238E27FC236}">
                    <a16:creationId xmlns:a16="http://schemas.microsoft.com/office/drawing/2014/main" id="{40C5E054-3C27-4CAE-AD39-CDEB6D7B4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" y="141"/>
                <a:ext cx="27" cy="27"/>
              </a:xfrm>
              <a:custGeom>
                <a:avLst/>
                <a:gdLst>
                  <a:gd name="T0" fmla="*/ 3 w 10"/>
                  <a:gd name="T1" fmla="*/ 1 h 10"/>
                  <a:gd name="T2" fmla="*/ 1 w 10"/>
                  <a:gd name="T3" fmla="*/ 6 h 10"/>
                  <a:gd name="T4" fmla="*/ 0 w 10"/>
                  <a:gd name="T5" fmla="*/ 9 h 10"/>
                  <a:gd name="T6" fmla="*/ 4 w 10"/>
                  <a:gd name="T7" fmla="*/ 10 h 10"/>
                  <a:gd name="T8" fmla="*/ 5 w 10"/>
                  <a:gd name="T9" fmla="*/ 8 h 10"/>
                  <a:gd name="T10" fmla="*/ 9 w 10"/>
                  <a:gd name="T11" fmla="*/ 8 h 10"/>
                  <a:gd name="T12" fmla="*/ 9 w 10"/>
                  <a:gd name="T13" fmla="*/ 8 h 10"/>
                  <a:gd name="T14" fmla="*/ 10 w 10"/>
                  <a:gd name="T15" fmla="*/ 6 h 10"/>
                  <a:gd name="T16" fmla="*/ 8 w 10"/>
                  <a:gd name="T17" fmla="*/ 0 h 10"/>
                  <a:gd name="T18" fmla="*/ 6 w 10"/>
                  <a:gd name="T19" fmla="*/ 2 h 10"/>
                  <a:gd name="T20" fmla="*/ 3 w 10"/>
                  <a:gd name="T2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0">
                    <a:moveTo>
                      <a:pt x="3" y="1"/>
                    </a:moveTo>
                    <a:cubicBezTo>
                      <a:pt x="2" y="2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9"/>
                      <a:pt x="3" y="10"/>
                      <a:pt x="4" y="10"/>
                    </a:cubicBezTo>
                    <a:cubicBezTo>
                      <a:pt x="6" y="10"/>
                      <a:pt x="3" y="8"/>
                      <a:pt x="5" y="8"/>
                    </a:cubicBezTo>
                    <a:cubicBezTo>
                      <a:pt x="6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0" y="5"/>
                      <a:pt x="9" y="2"/>
                      <a:pt x="8" y="0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1" name="Freeform 732">
                <a:extLst>
                  <a:ext uri="{FF2B5EF4-FFF2-40B4-BE49-F238E27FC236}">
                    <a16:creationId xmlns:a16="http://schemas.microsoft.com/office/drawing/2014/main" id="{9B421979-D1A7-45F6-B113-7D6F49EC3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" y="139"/>
                <a:ext cx="158" cy="163"/>
              </a:xfrm>
              <a:custGeom>
                <a:avLst/>
                <a:gdLst>
                  <a:gd name="T0" fmla="*/ 45 w 59"/>
                  <a:gd name="T1" fmla="*/ 13 h 61"/>
                  <a:gd name="T2" fmla="*/ 25 w 59"/>
                  <a:gd name="T3" fmla="*/ 1 h 61"/>
                  <a:gd name="T4" fmla="*/ 23 w 59"/>
                  <a:gd name="T5" fmla="*/ 4 h 61"/>
                  <a:gd name="T6" fmla="*/ 19 w 59"/>
                  <a:gd name="T7" fmla="*/ 7 h 61"/>
                  <a:gd name="T8" fmla="*/ 18 w 59"/>
                  <a:gd name="T9" fmla="*/ 6 h 61"/>
                  <a:gd name="T10" fmla="*/ 22 w 59"/>
                  <a:gd name="T11" fmla="*/ 7 h 61"/>
                  <a:gd name="T12" fmla="*/ 21 w 59"/>
                  <a:gd name="T13" fmla="*/ 9 h 61"/>
                  <a:gd name="T14" fmla="*/ 16 w 59"/>
                  <a:gd name="T15" fmla="*/ 8 h 61"/>
                  <a:gd name="T16" fmla="*/ 14 w 59"/>
                  <a:gd name="T17" fmla="*/ 9 h 61"/>
                  <a:gd name="T18" fmla="*/ 11 w 59"/>
                  <a:gd name="T19" fmla="*/ 6 h 61"/>
                  <a:gd name="T20" fmla="*/ 13 w 59"/>
                  <a:gd name="T21" fmla="*/ 1 h 61"/>
                  <a:gd name="T22" fmla="*/ 13 w 59"/>
                  <a:gd name="T23" fmla="*/ 1 h 61"/>
                  <a:gd name="T24" fmla="*/ 10 w 59"/>
                  <a:gd name="T25" fmla="*/ 0 h 61"/>
                  <a:gd name="T26" fmla="*/ 5 w 59"/>
                  <a:gd name="T27" fmla="*/ 1 h 61"/>
                  <a:gd name="T28" fmla="*/ 7 w 59"/>
                  <a:gd name="T29" fmla="*/ 7 h 61"/>
                  <a:gd name="T30" fmla="*/ 5 w 59"/>
                  <a:gd name="T31" fmla="*/ 11 h 61"/>
                  <a:gd name="T32" fmla="*/ 7 w 59"/>
                  <a:gd name="T33" fmla="*/ 13 h 61"/>
                  <a:gd name="T34" fmla="*/ 0 w 59"/>
                  <a:gd name="T35" fmla="*/ 20 h 61"/>
                  <a:gd name="T36" fmla="*/ 0 w 59"/>
                  <a:gd name="T37" fmla="*/ 20 h 61"/>
                  <a:gd name="T38" fmla="*/ 1 w 59"/>
                  <a:gd name="T39" fmla="*/ 23 h 61"/>
                  <a:gd name="T40" fmla="*/ 3 w 59"/>
                  <a:gd name="T41" fmla="*/ 30 h 61"/>
                  <a:gd name="T42" fmla="*/ 4 w 59"/>
                  <a:gd name="T43" fmla="*/ 32 h 61"/>
                  <a:gd name="T44" fmla="*/ 5 w 59"/>
                  <a:gd name="T45" fmla="*/ 36 h 61"/>
                  <a:gd name="T46" fmla="*/ 7 w 59"/>
                  <a:gd name="T47" fmla="*/ 41 h 61"/>
                  <a:gd name="T48" fmla="*/ 9 w 59"/>
                  <a:gd name="T49" fmla="*/ 43 h 61"/>
                  <a:gd name="T50" fmla="*/ 12 w 59"/>
                  <a:gd name="T51" fmla="*/ 45 h 61"/>
                  <a:gd name="T52" fmla="*/ 16 w 59"/>
                  <a:gd name="T53" fmla="*/ 46 h 61"/>
                  <a:gd name="T54" fmla="*/ 18 w 59"/>
                  <a:gd name="T55" fmla="*/ 48 h 61"/>
                  <a:gd name="T56" fmla="*/ 24 w 59"/>
                  <a:gd name="T57" fmla="*/ 49 h 61"/>
                  <a:gd name="T58" fmla="*/ 25 w 59"/>
                  <a:gd name="T59" fmla="*/ 50 h 61"/>
                  <a:gd name="T60" fmla="*/ 26 w 59"/>
                  <a:gd name="T61" fmla="*/ 51 h 61"/>
                  <a:gd name="T62" fmla="*/ 27 w 59"/>
                  <a:gd name="T63" fmla="*/ 56 h 61"/>
                  <a:gd name="T64" fmla="*/ 28 w 59"/>
                  <a:gd name="T65" fmla="*/ 59 h 61"/>
                  <a:gd name="T66" fmla="*/ 28 w 59"/>
                  <a:gd name="T67" fmla="*/ 59 h 61"/>
                  <a:gd name="T68" fmla="*/ 28 w 59"/>
                  <a:gd name="T69" fmla="*/ 59 h 61"/>
                  <a:gd name="T70" fmla="*/ 30 w 59"/>
                  <a:gd name="T71" fmla="*/ 60 h 61"/>
                  <a:gd name="T72" fmla="*/ 34 w 59"/>
                  <a:gd name="T73" fmla="*/ 59 h 61"/>
                  <a:gd name="T74" fmla="*/ 37 w 59"/>
                  <a:gd name="T75" fmla="*/ 61 h 61"/>
                  <a:gd name="T76" fmla="*/ 41 w 59"/>
                  <a:gd name="T77" fmla="*/ 60 h 61"/>
                  <a:gd name="T78" fmla="*/ 45 w 59"/>
                  <a:gd name="T79" fmla="*/ 60 h 61"/>
                  <a:gd name="T80" fmla="*/ 47 w 59"/>
                  <a:gd name="T81" fmla="*/ 58 h 61"/>
                  <a:gd name="T82" fmla="*/ 52 w 59"/>
                  <a:gd name="T83" fmla="*/ 57 h 61"/>
                  <a:gd name="T84" fmla="*/ 59 w 59"/>
                  <a:gd name="T85" fmla="*/ 53 h 61"/>
                  <a:gd name="T86" fmla="*/ 59 w 59"/>
                  <a:gd name="T87" fmla="*/ 53 h 61"/>
                  <a:gd name="T88" fmla="*/ 58 w 59"/>
                  <a:gd name="T89" fmla="*/ 52 h 61"/>
                  <a:gd name="T90" fmla="*/ 55 w 59"/>
                  <a:gd name="T91" fmla="*/ 48 h 61"/>
                  <a:gd name="T92" fmla="*/ 54 w 59"/>
                  <a:gd name="T93" fmla="*/ 43 h 61"/>
                  <a:gd name="T94" fmla="*/ 53 w 59"/>
                  <a:gd name="T95" fmla="*/ 38 h 61"/>
                  <a:gd name="T96" fmla="*/ 54 w 59"/>
                  <a:gd name="T97" fmla="*/ 36 h 61"/>
                  <a:gd name="T98" fmla="*/ 54 w 59"/>
                  <a:gd name="T99" fmla="*/ 34 h 61"/>
                  <a:gd name="T100" fmla="*/ 50 w 59"/>
                  <a:gd name="T101" fmla="*/ 28 h 61"/>
                  <a:gd name="T102" fmla="*/ 53 w 59"/>
                  <a:gd name="T103" fmla="*/ 21 h 61"/>
                  <a:gd name="T104" fmla="*/ 45 w 59"/>
                  <a:gd name="T105" fmla="*/ 16 h 61"/>
                  <a:gd name="T106" fmla="*/ 45 w 59"/>
                  <a:gd name="T107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" h="61">
                    <a:moveTo>
                      <a:pt x="45" y="13"/>
                    </a:moveTo>
                    <a:cubicBezTo>
                      <a:pt x="25" y="1"/>
                      <a:pt x="25" y="1"/>
                      <a:pt x="25" y="1"/>
                    </a:cubicBezTo>
                    <a:cubicBezTo>
                      <a:pt x="24" y="2"/>
                      <a:pt x="23" y="3"/>
                      <a:pt x="23" y="4"/>
                    </a:cubicBezTo>
                    <a:cubicBezTo>
                      <a:pt x="22" y="5"/>
                      <a:pt x="21" y="7"/>
                      <a:pt x="19" y="7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8" y="7"/>
                      <a:pt x="21" y="7"/>
                      <a:pt x="22" y="7"/>
                    </a:cubicBezTo>
                    <a:cubicBezTo>
                      <a:pt x="23" y="7"/>
                      <a:pt x="23" y="9"/>
                      <a:pt x="21" y="9"/>
                    </a:cubicBezTo>
                    <a:cubicBezTo>
                      <a:pt x="20" y="9"/>
                      <a:pt x="18" y="8"/>
                      <a:pt x="16" y="8"/>
                    </a:cubicBezTo>
                    <a:cubicBezTo>
                      <a:pt x="15" y="8"/>
                      <a:pt x="15" y="9"/>
                      <a:pt x="14" y="9"/>
                    </a:cubicBezTo>
                    <a:cubicBezTo>
                      <a:pt x="13" y="8"/>
                      <a:pt x="11" y="8"/>
                      <a:pt x="11" y="6"/>
                    </a:cubicBezTo>
                    <a:cubicBezTo>
                      <a:pt x="12" y="4"/>
                      <a:pt x="13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8" y="0"/>
                      <a:pt x="6" y="1"/>
                      <a:pt x="5" y="1"/>
                    </a:cubicBezTo>
                    <a:cubicBezTo>
                      <a:pt x="6" y="3"/>
                      <a:pt x="7" y="6"/>
                      <a:pt x="7" y="7"/>
                    </a:cubicBezTo>
                    <a:cubicBezTo>
                      <a:pt x="7" y="8"/>
                      <a:pt x="5" y="9"/>
                      <a:pt x="5" y="11"/>
                    </a:cubicBezTo>
                    <a:cubicBezTo>
                      <a:pt x="5" y="13"/>
                      <a:pt x="6" y="11"/>
                      <a:pt x="7" y="13"/>
                    </a:cubicBezTo>
                    <a:cubicBezTo>
                      <a:pt x="8" y="15"/>
                      <a:pt x="3" y="18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1"/>
                      <a:pt x="1" y="22"/>
                      <a:pt x="1" y="23"/>
                    </a:cubicBezTo>
                    <a:cubicBezTo>
                      <a:pt x="1" y="25"/>
                      <a:pt x="3" y="29"/>
                      <a:pt x="3" y="30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5" y="33"/>
                      <a:pt x="4" y="35"/>
                      <a:pt x="5" y="36"/>
                    </a:cubicBezTo>
                    <a:cubicBezTo>
                      <a:pt x="5" y="37"/>
                      <a:pt x="7" y="40"/>
                      <a:pt x="7" y="41"/>
                    </a:cubicBezTo>
                    <a:cubicBezTo>
                      <a:pt x="8" y="42"/>
                      <a:pt x="9" y="43"/>
                      <a:pt x="9" y="43"/>
                    </a:cubicBezTo>
                    <a:cubicBezTo>
                      <a:pt x="10" y="43"/>
                      <a:pt x="12" y="44"/>
                      <a:pt x="12" y="45"/>
                    </a:cubicBezTo>
                    <a:cubicBezTo>
                      <a:pt x="13" y="46"/>
                      <a:pt x="14" y="46"/>
                      <a:pt x="16" y="46"/>
                    </a:cubicBezTo>
                    <a:cubicBezTo>
                      <a:pt x="18" y="47"/>
                      <a:pt x="16" y="47"/>
                      <a:pt x="18" y="48"/>
                    </a:cubicBezTo>
                    <a:cubicBezTo>
                      <a:pt x="21" y="49"/>
                      <a:pt x="22" y="48"/>
                      <a:pt x="24" y="49"/>
                    </a:cubicBezTo>
                    <a:cubicBezTo>
                      <a:pt x="24" y="49"/>
                      <a:pt x="25" y="50"/>
                      <a:pt x="25" y="50"/>
                    </a:cubicBezTo>
                    <a:cubicBezTo>
                      <a:pt x="25" y="50"/>
                      <a:pt x="26" y="50"/>
                      <a:pt x="26" y="51"/>
                    </a:cubicBezTo>
                    <a:cubicBezTo>
                      <a:pt x="26" y="51"/>
                      <a:pt x="27" y="55"/>
                      <a:pt x="27" y="56"/>
                    </a:cubicBezTo>
                    <a:cubicBezTo>
                      <a:pt x="27" y="57"/>
                      <a:pt x="27" y="57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9" y="59"/>
                      <a:pt x="30" y="59"/>
                      <a:pt x="30" y="60"/>
                    </a:cubicBezTo>
                    <a:cubicBezTo>
                      <a:pt x="31" y="60"/>
                      <a:pt x="32" y="59"/>
                      <a:pt x="34" y="59"/>
                    </a:cubicBezTo>
                    <a:cubicBezTo>
                      <a:pt x="36" y="60"/>
                      <a:pt x="36" y="61"/>
                      <a:pt x="37" y="61"/>
                    </a:cubicBezTo>
                    <a:cubicBezTo>
                      <a:pt x="38" y="60"/>
                      <a:pt x="40" y="59"/>
                      <a:pt x="41" y="60"/>
                    </a:cubicBezTo>
                    <a:cubicBezTo>
                      <a:pt x="42" y="61"/>
                      <a:pt x="44" y="61"/>
                      <a:pt x="45" y="60"/>
                    </a:cubicBezTo>
                    <a:cubicBezTo>
                      <a:pt x="46" y="58"/>
                      <a:pt x="45" y="58"/>
                      <a:pt x="47" y="58"/>
                    </a:cubicBezTo>
                    <a:cubicBezTo>
                      <a:pt x="49" y="58"/>
                      <a:pt x="50" y="59"/>
                      <a:pt x="52" y="57"/>
                    </a:cubicBezTo>
                    <a:cubicBezTo>
                      <a:pt x="53" y="57"/>
                      <a:pt x="56" y="55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8" y="52"/>
                    </a:cubicBezTo>
                    <a:cubicBezTo>
                      <a:pt x="56" y="51"/>
                      <a:pt x="56" y="50"/>
                      <a:pt x="55" y="48"/>
                    </a:cubicBezTo>
                    <a:cubicBezTo>
                      <a:pt x="55" y="46"/>
                      <a:pt x="54" y="45"/>
                      <a:pt x="54" y="43"/>
                    </a:cubicBezTo>
                    <a:cubicBezTo>
                      <a:pt x="54" y="42"/>
                      <a:pt x="53" y="39"/>
                      <a:pt x="53" y="38"/>
                    </a:cubicBezTo>
                    <a:cubicBezTo>
                      <a:pt x="53" y="38"/>
                      <a:pt x="53" y="37"/>
                      <a:pt x="54" y="36"/>
                    </a:cubicBezTo>
                    <a:cubicBezTo>
                      <a:pt x="54" y="35"/>
                      <a:pt x="55" y="35"/>
                      <a:pt x="54" y="34"/>
                    </a:cubicBezTo>
                    <a:cubicBezTo>
                      <a:pt x="53" y="32"/>
                      <a:pt x="50" y="31"/>
                      <a:pt x="50" y="28"/>
                    </a:cubicBezTo>
                    <a:cubicBezTo>
                      <a:pt x="51" y="26"/>
                      <a:pt x="52" y="24"/>
                      <a:pt x="53" y="21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5" y="1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2" name="Freeform 733">
                <a:extLst>
                  <a:ext uri="{FF2B5EF4-FFF2-40B4-BE49-F238E27FC236}">
                    <a16:creationId xmlns:a16="http://schemas.microsoft.com/office/drawing/2014/main" id="{04803FC7-B0BE-49BD-B86F-BED2674B7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" y="93"/>
                <a:ext cx="78" cy="91"/>
              </a:xfrm>
              <a:custGeom>
                <a:avLst/>
                <a:gdLst>
                  <a:gd name="T0" fmla="*/ 16 w 29"/>
                  <a:gd name="T1" fmla="*/ 32 h 34"/>
                  <a:gd name="T2" fmla="*/ 15 w 29"/>
                  <a:gd name="T3" fmla="*/ 27 h 34"/>
                  <a:gd name="T4" fmla="*/ 18 w 29"/>
                  <a:gd name="T5" fmla="*/ 26 h 34"/>
                  <a:gd name="T6" fmla="*/ 21 w 29"/>
                  <a:gd name="T7" fmla="*/ 24 h 34"/>
                  <a:gd name="T8" fmla="*/ 23 w 29"/>
                  <a:gd name="T9" fmla="*/ 27 h 34"/>
                  <a:gd name="T10" fmla="*/ 26 w 29"/>
                  <a:gd name="T11" fmla="*/ 25 h 34"/>
                  <a:gd name="T12" fmla="*/ 28 w 29"/>
                  <a:gd name="T13" fmla="*/ 27 h 34"/>
                  <a:gd name="T14" fmla="*/ 29 w 29"/>
                  <a:gd name="T15" fmla="*/ 17 h 34"/>
                  <a:gd name="T16" fmla="*/ 27 w 29"/>
                  <a:gd name="T17" fmla="*/ 13 h 34"/>
                  <a:gd name="T18" fmla="*/ 29 w 29"/>
                  <a:gd name="T19" fmla="*/ 8 h 34"/>
                  <a:gd name="T20" fmla="*/ 27 w 29"/>
                  <a:gd name="T21" fmla="*/ 5 h 34"/>
                  <a:gd name="T22" fmla="*/ 24 w 29"/>
                  <a:gd name="T23" fmla="*/ 6 h 34"/>
                  <a:gd name="T24" fmla="*/ 23 w 29"/>
                  <a:gd name="T25" fmla="*/ 0 h 34"/>
                  <a:gd name="T26" fmla="*/ 23 w 29"/>
                  <a:gd name="T27" fmla="*/ 0 h 34"/>
                  <a:gd name="T28" fmla="*/ 18 w 29"/>
                  <a:gd name="T29" fmla="*/ 0 h 34"/>
                  <a:gd name="T30" fmla="*/ 13 w 29"/>
                  <a:gd name="T31" fmla="*/ 0 h 34"/>
                  <a:gd name="T32" fmla="*/ 13 w 29"/>
                  <a:gd name="T33" fmla="*/ 7 h 34"/>
                  <a:gd name="T34" fmla="*/ 4 w 29"/>
                  <a:gd name="T35" fmla="*/ 7 h 34"/>
                  <a:gd name="T36" fmla="*/ 2 w 29"/>
                  <a:gd name="T37" fmla="*/ 9 h 34"/>
                  <a:gd name="T38" fmla="*/ 3 w 29"/>
                  <a:gd name="T39" fmla="*/ 11 h 34"/>
                  <a:gd name="T40" fmla="*/ 3 w 29"/>
                  <a:gd name="T41" fmla="*/ 12 h 34"/>
                  <a:gd name="T42" fmla="*/ 2 w 29"/>
                  <a:gd name="T43" fmla="*/ 14 h 34"/>
                  <a:gd name="T44" fmla="*/ 0 w 29"/>
                  <a:gd name="T45" fmla="*/ 17 h 34"/>
                  <a:gd name="T46" fmla="*/ 2 w 29"/>
                  <a:gd name="T47" fmla="*/ 22 h 34"/>
                  <a:gd name="T48" fmla="*/ 9 w 29"/>
                  <a:gd name="T49" fmla="*/ 31 h 34"/>
                  <a:gd name="T50" fmla="*/ 12 w 29"/>
                  <a:gd name="T51" fmla="*/ 34 h 34"/>
                  <a:gd name="T52" fmla="*/ 16 w 29"/>
                  <a:gd name="T53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" h="34">
                    <a:moveTo>
                      <a:pt x="16" y="32"/>
                    </a:moveTo>
                    <a:cubicBezTo>
                      <a:pt x="16" y="32"/>
                      <a:pt x="15" y="28"/>
                      <a:pt x="15" y="27"/>
                    </a:cubicBezTo>
                    <a:cubicBezTo>
                      <a:pt x="15" y="26"/>
                      <a:pt x="17" y="26"/>
                      <a:pt x="18" y="26"/>
                    </a:cubicBezTo>
                    <a:cubicBezTo>
                      <a:pt x="20" y="26"/>
                      <a:pt x="19" y="24"/>
                      <a:pt x="21" y="24"/>
                    </a:cubicBezTo>
                    <a:cubicBezTo>
                      <a:pt x="22" y="23"/>
                      <a:pt x="23" y="27"/>
                      <a:pt x="23" y="27"/>
                    </a:cubicBezTo>
                    <a:cubicBezTo>
                      <a:pt x="24" y="27"/>
                      <a:pt x="25" y="25"/>
                      <a:pt x="26" y="25"/>
                    </a:cubicBezTo>
                    <a:cubicBezTo>
                      <a:pt x="27" y="25"/>
                      <a:pt x="27" y="27"/>
                      <a:pt x="28" y="27"/>
                    </a:cubicBezTo>
                    <a:cubicBezTo>
                      <a:pt x="29" y="26"/>
                      <a:pt x="29" y="19"/>
                      <a:pt x="29" y="17"/>
                    </a:cubicBezTo>
                    <a:cubicBezTo>
                      <a:pt x="29" y="15"/>
                      <a:pt x="27" y="14"/>
                      <a:pt x="27" y="13"/>
                    </a:cubicBezTo>
                    <a:cubicBezTo>
                      <a:pt x="27" y="11"/>
                      <a:pt x="28" y="9"/>
                      <a:pt x="29" y="8"/>
                    </a:cubicBezTo>
                    <a:cubicBezTo>
                      <a:pt x="29" y="7"/>
                      <a:pt x="28" y="5"/>
                      <a:pt x="27" y="5"/>
                    </a:cubicBezTo>
                    <a:cubicBezTo>
                      <a:pt x="25" y="5"/>
                      <a:pt x="25" y="6"/>
                      <a:pt x="24" y="6"/>
                    </a:cubicBezTo>
                    <a:cubicBezTo>
                      <a:pt x="23" y="6"/>
                      <a:pt x="23" y="2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17" y="0"/>
                      <a:pt x="15" y="0"/>
                      <a:pt x="13" y="0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3" y="8"/>
                      <a:pt x="2" y="9"/>
                    </a:cubicBez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4" y="11"/>
                      <a:pt x="3" y="12"/>
                    </a:cubicBezTo>
                    <a:cubicBezTo>
                      <a:pt x="2" y="12"/>
                      <a:pt x="3" y="14"/>
                      <a:pt x="2" y="14"/>
                    </a:cubicBezTo>
                    <a:cubicBezTo>
                      <a:pt x="2" y="15"/>
                      <a:pt x="0" y="16"/>
                      <a:pt x="0" y="17"/>
                    </a:cubicBezTo>
                    <a:cubicBezTo>
                      <a:pt x="0" y="18"/>
                      <a:pt x="0" y="20"/>
                      <a:pt x="2" y="22"/>
                    </a:cubicBezTo>
                    <a:cubicBezTo>
                      <a:pt x="3" y="24"/>
                      <a:pt x="8" y="30"/>
                      <a:pt x="9" y="31"/>
                    </a:cubicBezTo>
                    <a:cubicBezTo>
                      <a:pt x="10" y="31"/>
                      <a:pt x="11" y="33"/>
                      <a:pt x="12" y="34"/>
                    </a:cubicBezTo>
                    <a:cubicBezTo>
                      <a:pt x="14" y="33"/>
                      <a:pt x="15" y="33"/>
                      <a:pt x="16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3" name="Freeform 734">
                <a:extLst>
                  <a:ext uri="{FF2B5EF4-FFF2-40B4-BE49-F238E27FC236}">
                    <a16:creationId xmlns:a16="http://schemas.microsoft.com/office/drawing/2014/main" id="{FD8AF993-125C-4E71-BEE3-05211F381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8" y="93"/>
                <a:ext cx="32" cy="19"/>
              </a:xfrm>
              <a:custGeom>
                <a:avLst/>
                <a:gdLst>
                  <a:gd name="T0" fmla="*/ 12 w 12"/>
                  <a:gd name="T1" fmla="*/ 7 h 7"/>
                  <a:gd name="T2" fmla="*/ 12 w 12"/>
                  <a:gd name="T3" fmla="*/ 0 h 7"/>
                  <a:gd name="T4" fmla="*/ 4 w 12"/>
                  <a:gd name="T5" fmla="*/ 1 h 7"/>
                  <a:gd name="T6" fmla="*/ 4 w 12"/>
                  <a:gd name="T7" fmla="*/ 2 h 7"/>
                  <a:gd name="T8" fmla="*/ 1 w 12"/>
                  <a:gd name="T9" fmla="*/ 5 h 7"/>
                  <a:gd name="T10" fmla="*/ 3 w 12"/>
                  <a:gd name="T11" fmla="*/ 7 h 7"/>
                  <a:gd name="T12" fmla="*/ 3 w 12"/>
                  <a:gd name="T13" fmla="*/ 7 h 7"/>
                  <a:gd name="T14" fmla="*/ 3 w 12"/>
                  <a:gd name="T15" fmla="*/ 7 h 7"/>
                  <a:gd name="T16" fmla="*/ 12 w 12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12" y="7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6" y="0"/>
                      <a:pt x="4" y="1"/>
                    </a:cubicBezTo>
                    <a:cubicBezTo>
                      <a:pt x="4" y="1"/>
                      <a:pt x="5" y="2"/>
                      <a:pt x="4" y="2"/>
                    </a:cubicBezTo>
                    <a:cubicBezTo>
                      <a:pt x="3" y="3"/>
                      <a:pt x="0" y="5"/>
                      <a:pt x="1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4" name="Freeform 735">
                <a:extLst>
                  <a:ext uri="{FF2B5EF4-FFF2-40B4-BE49-F238E27FC236}">
                    <a16:creationId xmlns:a16="http://schemas.microsoft.com/office/drawing/2014/main" id="{7544822B-EC3E-4BF3-B2E3-EF355BBA1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0" y="-70"/>
                <a:ext cx="107" cy="168"/>
              </a:xfrm>
              <a:custGeom>
                <a:avLst/>
                <a:gdLst>
                  <a:gd name="T0" fmla="*/ 32 w 40"/>
                  <a:gd name="T1" fmla="*/ 62 h 63"/>
                  <a:gd name="T2" fmla="*/ 38 w 40"/>
                  <a:gd name="T3" fmla="*/ 63 h 63"/>
                  <a:gd name="T4" fmla="*/ 40 w 40"/>
                  <a:gd name="T5" fmla="*/ 62 h 63"/>
                  <a:gd name="T6" fmla="*/ 40 w 40"/>
                  <a:gd name="T7" fmla="*/ 59 h 63"/>
                  <a:gd name="T8" fmla="*/ 37 w 40"/>
                  <a:gd name="T9" fmla="*/ 55 h 63"/>
                  <a:gd name="T10" fmla="*/ 35 w 40"/>
                  <a:gd name="T11" fmla="*/ 52 h 63"/>
                  <a:gd name="T12" fmla="*/ 34 w 40"/>
                  <a:gd name="T13" fmla="*/ 49 h 63"/>
                  <a:gd name="T14" fmla="*/ 32 w 40"/>
                  <a:gd name="T15" fmla="*/ 44 h 63"/>
                  <a:gd name="T16" fmla="*/ 32 w 40"/>
                  <a:gd name="T17" fmla="*/ 40 h 63"/>
                  <a:gd name="T18" fmla="*/ 35 w 40"/>
                  <a:gd name="T19" fmla="*/ 37 h 63"/>
                  <a:gd name="T20" fmla="*/ 37 w 40"/>
                  <a:gd name="T21" fmla="*/ 32 h 63"/>
                  <a:gd name="T22" fmla="*/ 35 w 40"/>
                  <a:gd name="T23" fmla="*/ 25 h 63"/>
                  <a:gd name="T24" fmla="*/ 30 w 40"/>
                  <a:gd name="T25" fmla="*/ 20 h 63"/>
                  <a:gd name="T26" fmla="*/ 32 w 40"/>
                  <a:gd name="T27" fmla="*/ 18 h 63"/>
                  <a:gd name="T28" fmla="*/ 37 w 40"/>
                  <a:gd name="T29" fmla="*/ 18 h 63"/>
                  <a:gd name="T30" fmla="*/ 35 w 40"/>
                  <a:gd name="T31" fmla="*/ 14 h 63"/>
                  <a:gd name="T32" fmla="*/ 35 w 40"/>
                  <a:gd name="T33" fmla="*/ 9 h 63"/>
                  <a:gd name="T34" fmla="*/ 34 w 40"/>
                  <a:gd name="T35" fmla="*/ 3 h 63"/>
                  <a:gd name="T36" fmla="*/ 29 w 40"/>
                  <a:gd name="T37" fmla="*/ 0 h 63"/>
                  <a:gd name="T38" fmla="*/ 31 w 40"/>
                  <a:gd name="T39" fmla="*/ 5 h 63"/>
                  <a:gd name="T40" fmla="*/ 32 w 40"/>
                  <a:gd name="T41" fmla="*/ 7 h 63"/>
                  <a:gd name="T42" fmla="*/ 30 w 40"/>
                  <a:gd name="T43" fmla="*/ 11 h 63"/>
                  <a:gd name="T44" fmla="*/ 24 w 40"/>
                  <a:gd name="T45" fmla="*/ 21 h 63"/>
                  <a:gd name="T46" fmla="*/ 23 w 40"/>
                  <a:gd name="T47" fmla="*/ 25 h 63"/>
                  <a:gd name="T48" fmla="*/ 20 w 40"/>
                  <a:gd name="T49" fmla="*/ 27 h 63"/>
                  <a:gd name="T50" fmla="*/ 16 w 40"/>
                  <a:gd name="T51" fmla="*/ 37 h 63"/>
                  <a:gd name="T52" fmla="*/ 13 w 40"/>
                  <a:gd name="T53" fmla="*/ 37 h 63"/>
                  <a:gd name="T54" fmla="*/ 11 w 40"/>
                  <a:gd name="T55" fmla="*/ 35 h 63"/>
                  <a:gd name="T56" fmla="*/ 6 w 40"/>
                  <a:gd name="T57" fmla="*/ 37 h 63"/>
                  <a:gd name="T58" fmla="*/ 2 w 40"/>
                  <a:gd name="T59" fmla="*/ 42 h 63"/>
                  <a:gd name="T60" fmla="*/ 0 w 40"/>
                  <a:gd name="T61" fmla="*/ 47 h 63"/>
                  <a:gd name="T62" fmla="*/ 0 w 40"/>
                  <a:gd name="T63" fmla="*/ 47 h 63"/>
                  <a:gd name="T64" fmla="*/ 1 w 40"/>
                  <a:gd name="T65" fmla="*/ 48 h 63"/>
                  <a:gd name="T66" fmla="*/ 4 w 40"/>
                  <a:gd name="T67" fmla="*/ 51 h 63"/>
                  <a:gd name="T68" fmla="*/ 5 w 40"/>
                  <a:gd name="T69" fmla="*/ 51 h 63"/>
                  <a:gd name="T70" fmla="*/ 7 w 40"/>
                  <a:gd name="T71" fmla="*/ 53 h 63"/>
                  <a:gd name="T72" fmla="*/ 7 w 40"/>
                  <a:gd name="T73" fmla="*/ 60 h 63"/>
                  <a:gd name="T74" fmla="*/ 7 w 40"/>
                  <a:gd name="T75" fmla="*/ 62 h 63"/>
                  <a:gd name="T76" fmla="*/ 20 w 40"/>
                  <a:gd name="T77" fmla="*/ 61 h 63"/>
                  <a:gd name="T78" fmla="*/ 32 w 40"/>
                  <a:gd name="T79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" h="63">
                    <a:moveTo>
                      <a:pt x="32" y="62"/>
                    </a:moveTo>
                    <a:cubicBezTo>
                      <a:pt x="34" y="62"/>
                      <a:pt x="37" y="63"/>
                      <a:pt x="38" y="63"/>
                    </a:cubicBezTo>
                    <a:cubicBezTo>
                      <a:pt x="39" y="63"/>
                      <a:pt x="39" y="62"/>
                      <a:pt x="40" y="62"/>
                    </a:cubicBezTo>
                    <a:cubicBezTo>
                      <a:pt x="40" y="61"/>
                      <a:pt x="40" y="60"/>
                      <a:pt x="40" y="59"/>
                    </a:cubicBezTo>
                    <a:cubicBezTo>
                      <a:pt x="40" y="58"/>
                      <a:pt x="38" y="55"/>
                      <a:pt x="37" y="55"/>
                    </a:cubicBezTo>
                    <a:cubicBezTo>
                      <a:pt x="36" y="54"/>
                      <a:pt x="35" y="53"/>
                      <a:pt x="35" y="52"/>
                    </a:cubicBezTo>
                    <a:cubicBezTo>
                      <a:pt x="35" y="51"/>
                      <a:pt x="35" y="50"/>
                      <a:pt x="34" y="49"/>
                    </a:cubicBezTo>
                    <a:cubicBezTo>
                      <a:pt x="33" y="48"/>
                      <a:pt x="32" y="45"/>
                      <a:pt x="32" y="44"/>
                    </a:cubicBezTo>
                    <a:cubicBezTo>
                      <a:pt x="32" y="43"/>
                      <a:pt x="32" y="42"/>
                      <a:pt x="32" y="40"/>
                    </a:cubicBezTo>
                    <a:cubicBezTo>
                      <a:pt x="32" y="38"/>
                      <a:pt x="34" y="38"/>
                      <a:pt x="35" y="37"/>
                    </a:cubicBezTo>
                    <a:cubicBezTo>
                      <a:pt x="35" y="35"/>
                      <a:pt x="37" y="32"/>
                      <a:pt x="37" y="32"/>
                    </a:cubicBezTo>
                    <a:cubicBezTo>
                      <a:pt x="37" y="32"/>
                      <a:pt x="36" y="26"/>
                      <a:pt x="35" y="25"/>
                    </a:cubicBezTo>
                    <a:cubicBezTo>
                      <a:pt x="35" y="24"/>
                      <a:pt x="30" y="22"/>
                      <a:pt x="30" y="20"/>
                    </a:cubicBezTo>
                    <a:cubicBezTo>
                      <a:pt x="29" y="19"/>
                      <a:pt x="30" y="18"/>
                      <a:pt x="32" y="18"/>
                    </a:cubicBezTo>
                    <a:cubicBezTo>
                      <a:pt x="33" y="18"/>
                      <a:pt x="37" y="18"/>
                      <a:pt x="37" y="18"/>
                    </a:cubicBezTo>
                    <a:cubicBezTo>
                      <a:pt x="37" y="18"/>
                      <a:pt x="36" y="16"/>
                      <a:pt x="35" y="14"/>
                    </a:cubicBezTo>
                    <a:cubicBezTo>
                      <a:pt x="34" y="13"/>
                      <a:pt x="35" y="10"/>
                      <a:pt x="35" y="9"/>
                    </a:cubicBezTo>
                    <a:cubicBezTo>
                      <a:pt x="35" y="8"/>
                      <a:pt x="35" y="5"/>
                      <a:pt x="34" y="3"/>
                    </a:cubicBezTo>
                    <a:cubicBezTo>
                      <a:pt x="33" y="3"/>
                      <a:pt x="29" y="0"/>
                      <a:pt x="29" y="0"/>
                    </a:cubicBezTo>
                    <a:cubicBezTo>
                      <a:pt x="29" y="3"/>
                      <a:pt x="31" y="3"/>
                      <a:pt x="31" y="5"/>
                    </a:cubicBezTo>
                    <a:cubicBezTo>
                      <a:pt x="31" y="6"/>
                      <a:pt x="32" y="5"/>
                      <a:pt x="32" y="7"/>
                    </a:cubicBezTo>
                    <a:cubicBezTo>
                      <a:pt x="32" y="9"/>
                      <a:pt x="31" y="11"/>
                      <a:pt x="30" y="11"/>
                    </a:cubicBezTo>
                    <a:cubicBezTo>
                      <a:pt x="28" y="11"/>
                      <a:pt x="25" y="19"/>
                      <a:pt x="24" y="21"/>
                    </a:cubicBezTo>
                    <a:cubicBezTo>
                      <a:pt x="23" y="22"/>
                      <a:pt x="24" y="25"/>
                      <a:pt x="23" y="25"/>
                    </a:cubicBezTo>
                    <a:cubicBezTo>
                      <a:pt x="22" y="26"/>
                      <a:pt x="21" y="25"/>
                      <a:pt x="20" y="27"/>
                    </a:cubicBezTo>
                    <a:cubicBezTo>
                      <a:pt x="20" y="30"/>
                      <a:pt x="17" y="37"/>
                      <a:pt x="16" y="37"/>
                    </a:cubicBezTo>
                    <a:cubicBezTo>
                      <a:pt x="15" y="38"/>
                      <a:pt x="14" y="38"/>
                      <a:pt x="13" y="37"/>
                    </a:cubicBezTo>
                    <a:cubicBezTo>
                      <a:pt x="12" y="35"/>
                      <a:pt x="12" y="35"/>
                      <a:pt x="11" y="35"/>
                    </a:cubicBezTo>
                    <a:cubicBezTo>
                      <a:pt x="10" y="36"/>
                      <a:pt x="7" y="36"/>
                      <a:pt x="6" y="37"/>
                    </a:cubicBezTo>
                    <a:cubicBezTo>
                      <a:pt x="5" y="39"/>
                      <a:pt x="2" y="41"/>
                      <a:pt x="2" y="42"/>
                    </a:cubicBezTo>
                    <a:cubicBezTo>
                      <a:pt x="2" y="43"/>
                      <a:pt x="1" y="46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9"/>
                      <a:pt x="3" y="51"/>
                      <a:pt x="4" y="51"/>
                    </a:cubicBezTo>
                    <a:cubicBezTo>
                      <a:pt x="4" y="51"/>
                      <a:pt x="4" y="50"/>
                      <a:pt x="5" y="51"/>
                    </a:cubicBezTo>
                    <a:cubicBezTo>
                      <a:pt x="6" y="51"/>
                      <a:pt x="6" y="52"/>
                      <a:pt x="7" y="53"/>
                    </a:cubicBezTo>
                    <a:cubicBezTo>
                      <a:pt x="8" y="55"/>
                      <a:pt x="8" y="58"/>
                      <a:pt x="7" y="60"/>
                    </a:cubicBezTo>
                    <a:cubicBezTo>
                      <a:pt x="7" y="61"/>
                      <a:pt x="7" y="61"/>
                      <a:pt x="7" y="62"/>
                    </a:cubicBezTo>
                    <a:cubicBezTo>
                      <a:pt x="11" y="61"/>
                      <a:pt x="18" y="61"/>
                      <a:pt x="20" y="61"/>
                    </a:cubicBezTo>
                    <a:cubicBezTo>
                      <a:pt x="23" y="61"/>
                      <a:pt x="30" y="62"/>
                      <a:pt x="32" y="6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5" name="Freeform 736">
                <a:extLst>
                  <a:ext uri="{FF2B5EF4-FFF2-40B4-BE49-F238E27FC236}">
                    <a16:creationId xmlns:a16="http://schemas.microsoft.com/office/drawing/2014/main" id="{46C7B6E7-FAF9-476B-BC27-6907A9A8B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-59"/>
                <a:ext cx="43" cy="93"/>
              </a:xfrm>
              <a:custGeom>
                <a:avLst/>
                <a:gdLst>
                  <a:gd name="T0" fmla="*/ 11 w 16"/>
                  <a:gd name="T1" fmla="*/ 0 h 35"/>
                  <a:gd name="T2" fmla="*/ 9 w 16"/>
                  <a:gd name="T3" fmla="*/ 2 h 35"/>
                  <a:gd name="T4" fmla="*/ 9 w 16"/>
                  <a:gd name="T5" fmla="*/ 3 h 35"/>
                  <a:gd name="T6" fmla="*/ 6 w 16"/>
                  <a:gd name="T7" fmla="*/ 6 h 35"/>
                  <a:gd name="T8" fmla="*/ 3 w 16"/>
                  <a:gd name="T9" fmla="*/ 6 h 35"/>
                  <a:gd name="T10" fmla="*/ 0 w 16"/>
                  <a:gd name="T11" fmla="*/ 8 h 35"/>
                  <a:gd name="T12" fmla="*/ 0 w 16"/>
                  <a:gd name="T13" fmla="*/ 10 h 35"/>
                  <a:gd name="T14" fmla="*/ 3 w 16"/>
                  <a:gd name="T15" fmla="*/ 15 h 35"/>
                  <a:gd name="T16" fmla="*/ 4 w 16"/>
                  <a:gd name="T17" fmla="*/ 21 h 35"/>
                  <a:gd name="T18" fmla="*/ 5 w 16"/>
                  <a:gd name="T19" fmla="*/ 35 h 35"/>
                  <a:gd name="T20" fmla="*/ 5 w 16"/>
                  <a:gd name="T21" fmla="*/ 35 h 35"/>
                  <a:gd name="T22" fmla="*/ 9 w 16"/>
                  <a:gd name="T23" fmla="*/ 34 h 35"/>
                  <a:gd name="T24" fmla="*/ 12 w 16"/>
                  <a:gd name="T25" fmla="*/ 34 h 35"/>
                  <a:gd name="T26" fmla="*/ 11 w 16"/>
                  <a:gd name="T27" fmla="*/ 19 h 35"/>
                  <a:gd name="T28" fmla="*/ 15 w 16"/>
                  <a:gd name="T29" fmla="*/ 12 h 35"/>
                  <a:gd name="T30" fmla="*/ 16 w 16"/>
                  <a:gd name="T31" fmla="*/ 6 h 35"/>
                  <a:gd name="T32" fmla="*/ 11 w 16"/>
                  <a:gd name="T3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35">
                    <a:moveTo>
                      <a:pt x="11" y="0"/>
                    </a:moveTo>
                    <a:cubicBezTo>
                      <a:pt x="10" y="1"/>
                      <a:pt x="10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8" y="6"/>
                      <a:pt x="6" y="6"/>
                    </a:cubicBezTo>
                    <a:cubicBezTo>
                      <a:pt x="4" y="6"/>
                      <a:pt x="4" y="5"/>
                      <a:pt x="3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2"/>
                      <a:pt x="2" y="15"/>
                      <a:pt x="3" y="15"/>
                    </a:cubicBezTo>
                    <a:cubicBezTo>
                      <a:pt x="4" y="16"/>
                      <a:pt x="4" y="17"/>
                      <a:pt x="4" y="21"/>
                    </a:cubicBezTo>
                    <a:cubicBezTo>
                      <a:pt x="4" y="24"/>
                      <a:pt x="4" y="32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4"/>
                      <a:pt x="9" y="34"/>
                    </a:cubicBezTo>
                    <a:cubicBezTo>
                      <a:pt x="10" y="34"/>
                      <a:pt x="11" y="34"/>
                      <a:pt x="12" y="34"/>
                    </a:cubicBezTo>
                    <a:cubicBezTo>
                      <a:pt x="12" y="31"/>
                      <a:pt x="11" y="21"/>
                      <a:pt x="11" y="19"/>
                    </a:cubicBezTo>
                    <a:cubicBezTo>
                      <a:pt x="11" y="17"/>
                      <a:pt x="14" y="14"/>
                      <a:pt x="15" y="12"/>
                    </a:cubicBezTo>
                    <a:cubicBezTo>
                      <a:pt x="16" y="10"/>
                      <a:pt x="16" y="8"/>
                      <a:pt x="16" y="6"/>
                    </a:cubicBezTo>
                    <a:cubicBezTo>
                      <a:pt x="14" y="3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6" name="Freeform 737">
                <a:extLst>
                  <a:ext uri="{FF2B5EF4-FFF2-40B4-BE49-F238E27FC236}">
                    <a16:creationId xmlns:a16="http://schemas.microsoft.com/office/drawing/2014/main" id="{C3C9E28E-050D-42CE-8AA4-8B4833A83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5" y="-81"/>
                <a:ext cx="170" cy="145"/>
              </a:xfrm>
              <a:custGeom>
                <a:avLst/>
                <a:gdLst>
                  <a:gd name="T0" fmla="*/ 34 w 64"/>
                  <a:gd name="T1" fmla="*/ 46 h 54"/>
                  <a:gd name="T2" fmla="*/ 38 w 64"/>
                  <a:gd name="T3" fmla="*/ 41 h 54"/>
                  <a:gd name="T4" fmla="*/ 43 w 64"/>
                  <a:gd name="T5" fmla="*/ 39 h 54"/>
                  <a:gd name="T6" fmla="*/ 45 w 64"/>
                  <a:gd name="T7" fmla="*/ 41 h 54"/>
                  <a:gd name="T8" fmla="*/ 48 w 64"/>
                  <a:gd name="T9" fmla="*/ 41 h 54"/>
                  <a:gd name="T10" fmla="*/ 52 w 64"/>
                  <a:gd name="T11" fmla="*/ 31 h 54"/>
                  <a:gd name="T12" fmla="*/ 55 w 64"/>
                  <a:gd name="T13" fmla="*/ 29 h 54"/>
                  <a:gd name="T14" fmla="*/ 56 w 64"/>
                  <a:gd name="T15" fmla="*/ 25 h 54"/>
                  <a:gd name="T16" fmla="*/ 62 w 64"/>
                  <a:gd name="T17" fmla="*/ 15 h 54"/>
                  <a:gd name="T18" fmla="*/ 64 w 64"/>
                  <a:gd name="T19" fmla="*/ 11 h 54"/>
                  <a:gd name="T20" fmla="*/ 63 w 64"/>
                  <a:gd name="T21" fmla="*/ 9 h 54"/>
                  <a:gd name="T22" fmla="*/ 61 w 64"/>
                  <a:gd name="T23" fmla="*/ 4 h 54"/>
                  <a:gd name="T24" fmla="*/ 59 w 64"/>
                  <a:gd name="T25" fmla="*/ 0 h 54"/>
                  <a:gd name="T26" fmla="*/ 53 w 64"/>
                  <a:gd name="T27" fmla="*/ 4 h 54"/>
                  <a:gd name="T28" fmla="*/ 48 w 64"/>
                  <a:gd name="T29" fmla="*/ 3 h 54"/>
                  <a:gd name="T30" fmla="*/ 40 w 64"/>
                  <a:gd name="T31" fmla="*/ 4 h 54"/>
                  <a:gd name="T32" fmla="*/ 34 w 64"/>
                  <a:gd name="T33" fmla="*/ 6 h 54"/>
                  <a:gd name="T34" fmla="*/ 28 w 64"/>
                  <a:gd name="T35" fmla="*/ 4 h 54"/>
                  <a:gd name="T36" fmla="*/ 23 w 64"/>
                  <a:gd name="T37" fmla="*/ 4 h 54"/>
                  <a:gd name="T38" fmla="*/ 18 w 64"/>
                  <a:gd name="T39" fmla="*/ 1 h 54"/>
                  <a:gd name="T40" fmla="*/ 15 w 64"/>
                  <a:gd name="T41" fmla="*/ 0 h 54"/>
                  <a:gd name="T42" fmla="*/ 8 w 64"/>
                  <a:gd name="T43" fmla="*/ 2 h 54"/>
                  <a:gd name="T44" fmla="*/ 7 w 64"/>
                  <a:gd name="T45" fmla="*/ 7 h 54"/>
                  <a:gd name="T46" fmla="*/ 5 w 64"/>
                  <a:gd name="T47" fmla="*/ 10 h 54"/>
                  <a:gd name="T48" fmla="*/ 4 w 64"/>
                  <a:gd name="T49" fmla="*/ 20 h 54"/>
                  <a:gd name="T50" fmla="*/ 0 w 64"/>
                  <a:gd name="T51" fmla="*/ 27 h 54"/>
                  <a:gd name="T52" fmla="*/ 1 w 64"/>
                  <a:gd name="T53" fmla="*/ 42 h 54"/>
                  <a:gd name="T54" fmla="*/ 3 w 64"/>
                  <a:gd name="T55" fmla="*/ 42 h 54"/>
                  <a:gd name="T56" fmla="*/ 9 w 64"/>
                  <a:gd name="T57" fmla="*/ 43 h 54"/>
                  <a:gd name="T58" fmla="*/ 15 w 64"/>
                  <a:gd name="T59" fmla="*/ 47 h 54"/>
                  <a:gd name="T60" fmla="*/ 15 w 64"/>
                  <a:gd name="T61" fmla="*/ 51 h 54"/>
                  <a:gd name="T62" fmla="*/ 19 w 64"/>
                  <a:gd name="T63" fmla="*/ 53 h 54"/>
                  <a:gd name="T64" fmla="*/ 24 w 64"/>
                  <a:gd name="T65" fmla="*/ 52 h 54"/>
                  <a:gd name="T66" fmla="*/ 24 w 64"/>
                  <a:gd name="T67" fmla="*/ 53 h 54"/>
                  <a:gd name="T68" fmla="*/ 27 w 64"/>
                  <a:gd name="T69" fmla="*/ 52 h 54"/>
                  <a:gd name="T70" fmla="*/ 30 w 64"/>
                  <a:gd name="T71" fmla="*/ 51 h 54"/>
                  <a:gd name="T72" fmla="*/ 31 w 64"/>
                  <a:gd name="T73" fmla="*/ 50 h 54"/>
                  <a:gd name="T74" fmla="*/ 32 w 64"/>
                  <a:gd name="T75" fmla="*/ 51 h 54"/>
                  <a:gd name="T76" fmla="*/ 32 w 64"/>
                  <a:gd name="T77" fmla="*/ 51 h 54"/>
                  <a:gd name="T78" fmla="*/ 34 w 64"/>
                  <a:gd name="T79" fmla="*/ 4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54">
                    <a:moveTo>
                      <a:pt x="34" y="46"/>
                    </a:moveTo>
                    <a:cubicBezTo>
                      <a:pt x="34" y="45"/>
                      <a:pt x="37" y="43"/>
                      <a:pt x="38" y="41"/>
                    </a:cubicBezTo>
                    <a:cubicBezTo>
                      <a:pt x="39" y="40"/>
                      <a:pt x="42" y="40"/>
                      <a:pt x="43" y="39"/>
                    </a:cubicBezTo>
                    <a:cubicBezTo>
                      <a:pt x="44" y="39"/>
                      <a:pt x="44" y="39"/>
                      <a:pt x="45" y="41"/>
                    </a:cubicBezTo>
                    <a:cubicBezTo>
                      <a:pt x="46" y="42"/>
                      <a:pt x="47" y="42"/>
                      <a:pt x="48" y="41"/>
                    </a:cubicBezTo>
                    <a:cubicBezTo>
                      <a:pt x="49" y="41"/>
                      <a:pt x="52" y="34"/>
                      <a:pt x="52" y="31"/>
                    </a:cubicBezTo>
                    <a:cubicBezTo>
                      <a:pt x="53" y="29"/>
                      <a:pt x="54" y="30"/>
                      <a:pt x="55" y="29"/>
                    </a:cubicBezTo>
                    <a:cubicBezTo>
                      <a:pt x="56" y="29"/>
                      <a:pt x="55" y="26"/>
                      <a:pt x="56" y="25"/>
                    </a:cubicBezTo>
                    <a:cubicBezTo>
                      <a:pt x="57" y="23"/>
                      <a:pt x="60" y="15"/>
                      <a:pt x="62" y="15"/>
                    </a:cubicBezTo>
                    <a:cubicBezTo>
                      <a:pt x="63" y="15"/>
                      <a:pt x="64" y="13"/>
                      <a:pt x="64" y="11"/>
                    </a:cubicBezTo>
                    <a:cubicBezTo>
                      <a:pt x="64" y="9"/>
                      <a:pt x="63" y="10"/>
                      <a:pt x="63" y="9"/>
                    </a:cubicBezTo>
                    <a:cubicBezTo>
                      <a:pt x="63" y="7"/>
                      <a:pt x="61" y="7"/>
                      <a:pt x="61" y="4"/>
                    </a:cubicBezTo>
                    <a:cubicBezTo>
                      <a:pt x="61" y="3"/>
                      <a:pt x="60" y="2"/>
                      <a:pt x="59" y="0"/>
                    </a:cubicBezTo>
                    <a:cubicBezTo>
                      <a:pt x="58" y="1"/>
                      <a:pt x="55" y="4"/>
                      <a:pt x="53" y="4"/>
                    </a:cubicBezTo>
                    <a:cubicBezTo>
                      <a:pt x="52" y="5"/>
                      <a:pt x="50" y="3"/>
                      <a:pt x="48" y="3"/>
                    </a:cubicBezTo>
                    <a:cubicBezTo>
                      <a:pt x="46" y="3"/>
                      <a:pt x="41" y="4"/>
                      <a:pt x="40" y="4"/>
                    </a:cubicBezTo>
                    <a:cubicBezTo>
                      <a:pt x="38" y="5"/>
                      <a:pt x="35" y="6"/>
                      <a:pt x="34" y="6"/>
                    </a:cubicBezTo>
                    <a:cubicBezTo>
                      <a:pt x="32" y="6"/>
                      <a:pt x="29" y="3"/>
                      <a:pt x="28" y="4"/>
                    </a:cubicBezTo>
                    <a:cubicBezTo>
                      <a:pt x="27" y="4"/>
                      <a:pt x="24" y="5"/>
                      <a:pt x="23" y="4"/>
                    </a:cubicBezTo>
                    <a:cubicBezTo>
                      <a:pt x="21" y="4"/>
                      <a:pt x="20" y="1"/>
                      <a:pt x="18" y="1"/>
                    </a:cubicBezTo>
                    <a:cubicBezTo>
                      <a:pt x="17" y="1"/>
                      <a:pt x="15" y="0"/>
                      <a:pt x="15" y="0"/>
                    </a:cubicBezTo>
                    <a:cubicBezTo>
                      <a:pt x="14" y="0"/>
                      <a:pt x="9" y="2"/>
                      <a:pt x="8" y="2"/>
                    </a:cubicBezTo>
                    <a:cubicBezTo>
                      <a:pt x="7" y="3"/>
                      <a:pt x="8" y="6"/>
                      <a:pt x="7" y="7"/>
                    </a:cubicBezTo>
                    <a:cubicBezTo>
                      <a:pt x="6" y="8"/>
                      <a:pt x="6" y="9"/>
                      <a:pt x="5" y="10"/>
                    </a:cubicBezTo>
                    <a:cubicBezTo>
                      <a:pt x="5" y="11"/>
                      <a:pt x="5" y="17"/>
                      <a:pt x="4" y="20"/>
                    </a:cubicBezTo>
                    <a:cubicBezTo>
                      <a:pt x="3" y="22"/>
                      <a:pt x="0" y="25"/>
                      <a:pt x="0" y="27"/>
                    </a:cubicBezTo>
                    <a:cubicBezTo>
                      <a:pt x="0" y="29"/>
                      <a:pt x="1" y="39"/>
                      <a:pt x="1" y="42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5" y="42"/>
                      <a:pt x="7" y="42"/>
                      <a:pt x="9" y="43"/>
                    </a:cubicBezTo>
                    <a:cubicBezTo>
                      <a:pt x="11" y="44"/>
                      <a:pt x="15" y="46"/>
                      <a:pt x="15" y="47"/>
                    </a:cubicBezTo>
                    <a:cubicBezTo>
                      <a:pt x="15" y="48"/>
                      <a:pt x="13" y="48"/>
                      <a:pt x="15" y="51"/>
                    </a:cubicBezTo>
                    <a:cubicBezTo>
                      <a:pt x="17" y="53"/>
                      <a:pt x="17" y="54"/>
                      <a:pt x="19" y="53"/>
                    </a:cubicBezTo>
                    <a:cubicBezTo>
                      <a:pt x="22" y="52"/>
                      <a:pt x="24" y="51"/>
                      <a:pt x="24" y="52"/>
                    </a:cubicBezTo>
                    <a:cubicBezTo>
                      <a:pt x="25" y="52"/>
                      <a:pt x="23" y="53"/>
                      <a:pt x="24" y="53"/>
                    </a:cubicBezTo>
                    <a:cubicBezTo>
                      <a:pt x="25" y="53"/>
                      <a:pt x="26" y="52"/>
                      <a:pt x="27" y="52"/>
                    </a:cubicBezTo>
                    <a:cubicBezTo>
                      <a:pt x="29" y="52"/>
                      <a:pt x="31" y="51"/>
                      <a:pt x="30" y="51"/>
                    </a:cubicBezTo>
                    <a:cubicBezTo>
                      <a:pt x="30" y="50"/>
                      <a:pt x="31" y="50"/>
                      <a:pt x="31" y="50"/>
                    </a:cubicBezTo>
                    <a:cubicBezTo>
                      <a:pt x="32" y="50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3" y="50"/>
                      <a:pt x="34" y="47"/>
                      <a:pt x="34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7" name="Freeform 738">
                <a:extLst>
                  <a:ext uri="{FF2B5EF4-FFF2-40B4-BE49-F238E27FC236}">
                    <a16:creationId xmlns:a16="http://schemas.microsoft.com/office/drawing/2014/main" id="{C991A19A-A5ED-4047-8CE7-B0E70A89E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9" y="-102"/>
                <a:ext cx="120" cy="88"/>
              </a:xfrm>
              <a:custGeom>
                <a:avLst/>
                <a:gdLst>
                  <a:gd name="T0" fmla="*/ 39 w 45"/>
                  <a:gd name="T1" fmla="*/ 22 h 33"/>
                  <a:gd name="T2" fmla="*/ 42 w 45"/>
                  <a:gd name="T3" fmla="*/ 22 h 33"/>
                  <a:gd name="T4" fmla="*/ 45 w 45"/>
                  <a:gd name="T5" fmla="*/ 19 h 33"/>
                  <a:gd name="T6" fmla="*/ 43 w 45"/>
                  <a:gd name="T7" fmla="*/ 16 h 33"/>
                  <a:gd name="T8" fmla="*/ 42 w 45"/>
                  <a:gd name="T9" fmla="*/ 15 h 33"/>
                  <a:gd name="T10" fmla="*/ 39 w 45"/>
                  <a:gd name="T11" fmla="*/ 14 h 33"/>
                  <a:gd name="T12" fmla="*/ 36 w 45"/>
                  <a:gd name="T13" fmla="*/ 11 h 33"/>
                  <a:gd name="T14" fmla="*/ 34 w 45"/>
                  <a:gd name="T15" fmla="*/ 7 h 33"/>
                  <a:gd name="T16" fmla="*/ 33 w 45"/>
                  <a:gd name="T17" fmla="*/ 2 h 33"/>
                  <a:gd name="T18" fmla="*/ 29 w 45"/>
                  <a:gd name="T19" fmla="*/ 1 h 33"/>
                  <a:gd name="T20" fmla="*/ 23 w 45"/>
                  <a:gd name="T21" fmla="*/ 4 h 33"/>
                  <a:gd name="T22" fmla="*/ 20 w 45"/>
                  <a:gd name="T23" fmla="*/ 6 h 33"/>
                  <a:gd name="T24" fmla="*/ 19 w 45"/>
                  <a:gd name="T25" fmla="*/ 6 h 33"/>
                  <a:gd name="T26" fmla="*/ 15 w 45"/>
                  <a:gd name="T27" fmla="*/ 9 h 33"/>
                  <a:gd name="T28" fmla="*/ 12 w 45"/>
                  <a:gd name="T29" fmla="*/ 11 h 33"/>
                  <a:gd name="T30" fmla="*/ 10 w 45"/>
                  <a:gd name="T31" fmla="*/ 10 h 33"/>
                  <a:gd name="T32" fmla="*/ 8 w 45"/>
                  <a:gd name="T33" fmla="*/ 14 h 33"/>
                  <a:gd name="T34" fmla="*/ 7 w 45"/>
                  <a:gd name="T35" fmla="*/ 17 h 33"/>
                  <a:gd name="T36" fmla="*/ 2 w 45"/>
                  <a:gd name="T37" fmla="*/ 19 h 33"/>
                  <a:gd name="T38" fmla="*/ 3 w 45"/>
                  <a:gd name="T39" fmla="*/ 21 h 33"/>
                  <a:gd name="T40" fmla="*/ 1 w 45"/>
                  <a:gd name="T41" fmla="*/ 26 h 33"/>
                  <a:gd name="T42" fmla="*/ 0 w 45"/>
                  <a:gd name="T43" fmla="*/ 27 h 33"/>
                  <a:gd name="T44" fmla="*/ 6 w 45"/>
                  <a:gd name="T45" fmla="*/ 32 h 33"/>
                  <a:gd name="T46" fmla="*/ 11 w 45"/>
                  <a:gd name="T47" fmla="*/ 30 h 33"/>
                  <a:gd name="T48" fmla="*/ 17 w 45"/>
                  <a:gd name="T49" fmla="*/ 33 h 33"/>
                  <a:gd name="T50" fmla="*/ 16 w 45"/>
                  <a:gd name="T51" fmla="*/ 24 h 33"/>
                  <a:gd name="T52" fmla="*/ 32 w 45"/>
                  <a:gd name="T53" fmla="*/ 24 h 33"/>
                  <a:gd name="T54" fmla="*/ 36 w 45"/>
                  <a:gd name="T55" fmla="*/ 24 h 33"/>
                  <a:gd name="T56" fmla="*/ 39 w 45"/>
                  <a:gd name="T57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33">
                    <a:moveTo>
                      <a:pt x="39" y="22"/>
                    </a:moveTo>
                    <a:cubicBezTo>
                      <a:pt x="40" y="21"/>
                      <a:pt x="40" y="22"/>
                      <a:pt x="42" y="22"/>
                    </a:cubicBezTo>
                    <a:cubicBezTo>
                      <a:pt x="44" y="22"/>
                      <a:pt x="45" y="20"/>
                      <a:pt x="45" y="19"/>
                    </a:cubicBezTo>
                    <a:cubicBezTo>
                      <a:pt x="45" y="18"/>
                      <a:pt x="43" y="18"/>
                      <a:pt x="43" y="16"/>
                    </a:cubicBezTo>
                    <a:cubicBezTo>
                      <a:pt x="43" y="15"/>
                      <a:pt x="43" y="15"/>
                      <a:pt x="42" y="15"/>
                    </a:cubicBezTo>
                    <a:cubicBezTo>
                      <a:pt x="41" y="16"/>
                      <a:pt x="40" y="16"/>
                      <a:pt x="39" y="14"/>
                    </a:cubicBezTo>
                    <a:cubicBezTo>
                      <a:pt x="37" y="13"/>
                      <a:pt x="37" y="13"/>
                      <a:pt x="36" y="11"/>
                    </a:cubicBezTo>
                    <a:cubicBezTo>
                      <a:pt x="36" y="9"/>
                      <a:pt x="35" y="8"/>
                      <a:pt x="34" y="7"/>
                    </a:cubicBezTo>
                    <a:cubicBezTo>
                      <a:pt x="32" y="6"/>
                      <a:pt x="33" y="4"/>
                      <a:pt x="33" y="2"/>
                    </a:cubicBezTo>
                    <a:cubicBezTo>
                      <a:pt x="31" y="2"/>
                      <a:pt x="30" y="2"/>
                      <a:pt x="29" y="1"/>
                    </a:cubicBezTo>
                    <a:cubicBezTo>
                      <a:pt x="27" y="0"/>
                      <a:pt x="24" y="3"/>
                      <a:pt x="23" y="4"/>
                    </a:cubicBezTo>
                    <a:cubicBezTo>
                      <a:pt x="22" y="4"/>
                      <a:pt x="21" y="5"/>
                      <a:pt x="20" y="6"/>
                    </a:cubicBezTo>
                    <a:cubicBezTo>
                      <a:pt x="20" y="7"/>
                      <a:pt x="20" y="6"/>
                      <a:pt x="19" y="6"/>
                    </a:cubicBezTo>
                    <a:cubicBezTo>
                      <a:pt x="18" y="6"/>
                      <a:pt x="16" y="8"/>
                      <a:pt x="15" y="9"/>
                    </a:cubicBezTo>
                    <a:cubicBezTo>
                      <a:pt x="14" y="10"/>
                      <a:pt x="13" y="10"/>
                      <a:pt x="12" y="11"/>
                    </a:cubicBezTo>
                    <a:cubicBezTo>
                      <a:pt x="11" y="12"/>
                      <a:pt x="10" y="11"/>
                      <a:pt x="10" y="10"/>
                    </a:cubicBezTo>
                    <a:cubicBezTo>
                      <a:pt x="9" y="10"/>
                      <a:pt x="9" y="13"/>
                      <a:pt x="8" y="14"/>
                    </a:cubicBezTo>
                    <a:cubicBezTo>
                      <a:pt x="8" y="15"/>
                      <a:pt x="7" y="16"/>
                      <a:pt x="7" y="17"/>
                    </a:cubicBezTo>
                    <a:cubicBezTo>
                      <a:pt x="6" y="19"/>
                      <a:pt x="4" y="19"/>
                      <a:pt x="2" y="19"/>
                    </a:cubicBezTo>
                    <a:cubicBezTo>
                      <a:pt x="1" y="20"/>
                      <a:pt x="2" y="20"/>
                      <a:pt x="3" y="21"/>
                    </a:cubicBezTo>
                    <a:cubicBezTo>
                      <a:pt x="3" y="22"/>
                      <a:pt x="2" y="25"/>
                      <a:pt x="1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2" y="28"/>
                      <a:pt x="4" y="32"/>
                      <a:pt x="6" y="32"/>
                    </a:cubicBezTo>
                    <a:cubicBezTo>
                      <a:pt x="9" y="32"/>
                      <a:pt x="8" y="30"/>
                      <a:pt x="11" y="30"/>
                    </a:cubicBezTo>
                    <a:cubicBezTo>
                      <a:pt x="13" y="30"/>
                      <a:pt x="16" y="32"/>
                      <a:pt x="17" y="33"/>
                    </a:cubicBezTo>
                    <a:cubicBezTo>
                      <a:pt x="16" y="30"/>
                      <a:pt x="16" y="24"/>
                      <a:pt x="16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7" y="24"/>
                      <a:pt x="38" y="23"/>
                      <a:pt x="39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8" name="Freeform 739">
                <a:extLst>
                  <a:ext uri="{FF2B5EF4-FFF2-40B4-BE49-F238E27FC236}">
                    <a16:creationId xmlns:a16="http://schemas.microsoft.com/office/drawing/2014/main" id="{9E525A77-4C6C-4F25-8E33-69BC1D3D0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" y="-38"/>
                <a:ext cx="27" cy="75"/>
              </a:xfrm>
              <a:custGeom>
                <a:avLst/>
                <a:gdLst>
                  <a:gd name="T0" fmla="*/ 9 w 10"/>
                  <a:gd name="T1" fmla="*/ 13 h 28"/>
                  <a:gd name="T2" fmla="*/ 8 w 10"/>
                  <a:gd name="T3" fmla="*/ 7 h 28"/>
                  <a:gd name="T4" fmla="*/ 5 w 10"/>
                  <a:gd name="T5" fmla="*/ 2 h 28"/>
                  <a:gd name="T6" fmla="*/ 5 w 10"/>
                  <a:gd name="T7" fmla="*/ 0 h 28"/>
                  <a:gd name="T8" fmla="*/ 1 w 10"/>
                  <a:gd name="T9" fmla="*/ 0 h 28"/>
                  <a:gd name="T10" fmla="*/ 1 w 10"/>
                  <a:gd name="T11" fmla="*/ 3 h 28"/>
                  <a:gd name="T12" fmla="*/ 2 w 10"/>
                  <a:gd name="T13" fmla="*/ 7 h 28"/>
                  <a:gd name="T14" fmla="*/ 2 w 10"/>
                  <a:gd name="T15" fmla="*/ 16 h 28"/>
                  <a:gd name="T16" fmla="*/ 4 w 10"/>
                  <a:gd name="T17" fmla="*/ 23 h 28"/>
                  <a:gd name="T18" fmla="*/ 7 w 10"/>
                  <a:gd name="T19" fmla="*/ 28 h 28"/>
                  <a:gd name="T20" fmla="*/ 10 w 10"/>
                  <a:gd name="T21" fmla="*/ 27 h 28"/>
                  <a:gd name="T22" fmla="*/ 10 w 10"/>
                  <a:gd name="T23" fmla="*/ 27 h 28"/>
                  <a:gd name="T24" fmla="*/ 9 w 10"/>
                  <a:gd name="T2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8">
                    <a:moveTo>
                      <a:pt x="9" y="13"/>
                    </a:moveTo>
                    <a:cubicBezTo>
                      <a:pt x="9" y="9"/>
                      <a:pt x="9" y="8"/>
                      <a:pt x="8" y="7"/>
                    </a:cubicBezTo>
                    <a:cubicBezTo>
                      <a:pt x="7" y="7"/>
                      <a:pt x="5" y="4"/>
                      <a:pt x="5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2" y="4"/>
                      <a:pt x="2" y="7"/>
                    </a:cubicBezTo>
                    <a:cubicBezTo>
                      <a:pt x="2" y="9"/>
                      <a:pt x="0" y="14"/>
                      <a:pt x="2" y="16"/>
                    </a:cubicBezTo>
                    <a:cubicBezTo>
                      <a:pt x="4" y="18"/>
                      <a:pt x="4" y="21"/>
                      <a:pt x="4" y="23"/>
                    </a:cubicBezTo>
                    <a:cubicBezTo>
                      <a:pt x="4" y="24"/>
                      <a:pt x="6" y="27"/>
                      <a:pt x="7" y="28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4"/>
                      <a:pt x="9" y="16"/>
                      <a:pt x="9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29" name="Freeform 740">
                <a:extLst>
                  <a:ext uri="{FF2B5EF4-FFF2-40B4-BE49-F238E27FC236}">
                    <a16:creationId xmlns:a16="http://schemas.microsoft.com/office/drawing/2014/main" id="{1619F7E7-7AB4-4142-BC12-B8D4C9618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" y="-33"/>
                <a:ext cx="90" cy="94"/>
              </a:xfrm>
              <a:custGeom>
                <a:avLst/>
                <a:gdLst>
                  <a:gd name="T0" fmla="*/ 28 w 34"/>
                  <a:gd name="T1" fmla="*/ 4 h 35"/>
                  <a:gd name="T2" fmla="*/ 23 w 34"/>
                  <a:gd name="T3" fmla="*/ 6 h 35"/>
                  <a:gd name="T4" fmla="*/ 17 w 34"/>
                  <a:gd name="T5" fmla="*/ 1 h 35"/>
                  <a:gd name="T6" fmla="*/ 15 w 34"/>
                  <a:gd name="T7" fmla="*/ 2 h 35"/>
                  <a:gd name="T8" fmla="*/ 13 w 34"/>
                  <a:gd name="T9" fmla="*/ 1 h 35"/>
                  <a:gd name="T10" fmla="*/ 9 w 34"/>
                  <a:gd name="T11" fmla="*/ 3 h 35"/>
                  <a:gd name="T12" fmla="*/ 6 w 34"/>
                  <a:gd name="T13" fmla="*/ 2 h 35"/>
                  <a:gd name="T14" fmla="*/ 4 w 34"/>
                  <a:gd name="T15" fmla="*/ 3 h 35"/>
                  <a:gd name="T16" fmla="*/ 4 w 34"/>
                  <a:gd name="T17" fmla="*/ 3 h 35"/>
                  <a:gd name="T18" fmla="*/ 4 w 34"/>
                  <a:gd name="T19" fmla="*/ 3 h 35"/>
                  <a:gd name="T20" fmla="*/ 3 w 34"/>
                  <a:gd name="T21" fmla="*/ 6 h 35"/>
                  <a:gd name="T22" fmla="*/ 5 w 34"/>
                  <a:gd name="T23" fmla="*/ 9 h 35"/>
                  <a:gd name="T24" fmla="*/ 3 w 34"/>
                  <a:gd name="T25" fmla="*/ 11 h 35"/>
                  <a:gd name="T26" fmla="*/ 5 w 34"/>
                  <a:gd name="T27" fmla="*/ 13 h 35"/>
                  <a:gd name="T28" fmla="*/ 3 w 34"/>
                  <a:gd name="T29" fmla="*/ 14 h 35"/>
                  <a:gd name="T30" fmla="*/ 3 w 34"/>
                  <a:gd name="T31" fmla="*/ 17 h 35"/>
                  <a:gd name="T32" fmla="*/ 2 w 34"/>
                  <a:gd name="T33" fmla="*/ 17 h 35"/>
                  <a:gd name="T34" fmla="*/ 2 w 34"/>
                  <a:gd name="T35" fmla="*/ 17 h 35"/>
                  <a:gd name="T36" fmla="*/ 1 w 34"/>
                  <a:gd name="T37" fmla="*/ 23 h 35"/>
                  <a:gd name="T38" fmla="*/ 3 w 34"/>
                  <a:gd name="T39" fmla="*/ 25 h 35"/>
                  <a:gd name="T40" fmla="*/ 8 w 34"/>
                  <a:gd name="T41" fmla="*/ 30 h 35"/>
                  <a:gd name="T42" fmla="*/ 7 w 34"/>
                  <a:gd name="T43" fmla="*/ 35 h 35"/>
                  <a:gd name="T44" fmla="*/ 23 w 34"/>
                  <a:gd name="T45" fmla="*/ 31 h 35"/>
                  <a:gd name="T46" fmla="*/ 32 w 34"/>
                  <a:gd name="T47" fmla="*/ 32 h 35"/>
                  <a:gd name="T48" fmla="*/ 32 w 34"/>
                  <a:gd name="T49" fmla="*/ 32 h 35"/>
                  <a:gd name="T50" fmla="*/ 33 w 34"/>
                  <a:gd name="T51" fmla="*/ 30 h 35"/>
                  <a:gd name="T52" fmla="*/ 31 w 34"/>
                  <a:gd name="T53" fmla="*/ 22 h 35"/>
                  <a:gd name="T54" fmla="*/ 32 w 34"/>
                  <a:gd name="T55" fmla="*/ 18 h 35"/>
                  <a:gd name="T56" fmla="*/ 34 w 34"/>
                  <a:gd name="T57" fmla="*/ 12 h 35"/>
                  <a:gd name="T58" fmla="*/ 34 w 34"/>
                  <a:gd name="T59" fmla="*/ 7 h 35"/>
                  <a:gd name="T60" fmla="*/ 28 w 34"/>
                  <a:gd name="T61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" h="35">
                    <a:moveTo>
                      <a:pt x="28" y="4"/>
                    </a:moveTo>
                    <a:cubicBezTo>
                      <a:pt x="25" y="4"/>
                      <a:pt x="26" y="6"/>
                      <a:pt x="23" y="6"/>
                    </a:cubicBezTo>
                    <a:cubicBezTo>
                      <a:pt x="21" y="6"/>
                      <a:pt x="19" y="2"/>
                      <a:pt x="17" y="1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4" y="3"/>
                      <a:pt x="14" y="2"/>
                      <a:pt x="13" y="1"/>
                    </a:cubicBezTo>
                    <a:cubicBezTo>
                      <a:pt x="12" y="0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2"/>
                    </a:cubicBezTo>
                    <a:cubicBezTo>
                      <a:pt x="5" y="1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2" y="6"/>
                      <a:pt x="3" y="6"/>
                    </a:cubicBezTo>
                    <a:cubicBezTo>
                      <a:pt x="3" y="8"/>
                      <a:pt x="6" y="8"/>
                      <a:pt x="5" y="9"/>
                    </a:cubicBezTo>
                    <a:cubicBezTo>
                      <a:pt x="4" y="10"/>
                      <a:pt x="3" y="10"/>
                      <a:pt x="3" y="11"/>
                    </a:cubicBezTo>
                    <a:cubicBezTo>
                      <a:pt x="4" y="12"/>
                      <a:pt x="6" y="13"/>
                      <a:pt x="5" y="13"/>
                    </a:cubicBezTo>
                    <a:cubicBezTo>
                      <a:pt x="4" y="13"/>
                      <a:pt x="3" y="13"/>
                      <a:pt x="3" y="14"/>
                    </a:cubicBezTo>
                    <a:cubicBezTo>
                      <a:pt x="3" y="15"/>
                      <a:pt x="4" y="17"/>
                      <a:pt x="3" y="17"/>
                    </a:cubicBezTo>
                    <a:cubicBezTo>
                      <a:pt x="3" y="17"/>
                      <a:pt x="3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9"/>
                      <a:pt x="3" y="22"/>
                      <a:pt x="1" y="23"/>
                    </a:cubicBezTo>
                    <a:cubicBezTo>
                      <a:pt x="0" y="24"/>
                      <a:pt x="1" y="24"/>
                      <a:pt x="3" y="25"/>
                    </a:cubicBezTo>
                    <a:cubicBezTo>
                      <a:pt x="5" y="26"/>
                      <a:pt x="9" y="28"/>
                      <a:pt x="8" y="30"/>
                    </a:cubicBezTo>
                    <a:cubicBezTo>
                      <a:pt x="7" y="32"/>
                      <a:pt x="7" y="33"/>
                      <a:pt x="7" y="35"/>
                    </a:cubicBezTo>
                    <a:cubicBezTo>
                      <a:pt x="11" y="34"/>
                      <a:pt x="16" y="30"/>
                      <a:pt x="23" y="31"/>
                    </a:cubicBezTo>
                    <a:cubicBezTo>
                      <a:pt x="28" y="31"/>
                      <a:pt x="31" y="31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3" y="31"/>
                      <a:pt x="33" y="30"/>
                      <a:pt x="33" y="30"/>
                    </a:cubicBezTo>
                    <a:cubicBezTo>
                      <a:pt x="34" y="28"/>
                      <a:pt x="31" y="24"/>
                      <a:pt x="31" y="22"/>
                    </a:cubicBezTo>
                    <a:cubicBezTo>
                      <a:pt x="31" y="21"/>
                      <a:pt x="32" y="19"/>
                      <a:pt x="32" y="18"/>
                    </a:cubicBezTo>
                    <a:cubicBezTo>
                      <a:pt x="33" y="16"/>
                      <a:pt x="34" y="14"/>
                      <a:pt x="34" y="12"/>
                    </a:cubicBezTo>
                    <a:cubicBezTo>
                      <a:pt x="34" y="11"/>
                      <a:pt x="34" y="9"/>
                      <a:pt x="34" y="7"/>
                    </a:cubicBezTo>
                    <a:cubicBezTo>
                      <a:pt x="33" y="6"/>
                      <a:pt x="30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0" name="Freeform 741">
                <a:extLst>
                  <a:ext uri="{FF2B5EF4-FFF2-40B4-BE49-F238E27FC236}">
                    <a16:creationId xmlns:a16="http://schemas.microsoft.com/office/drawing/2014/main" id="{F17EF889-D108-47C1-9111-4FA8086B7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6" y="-38"/>
                <a:ext cx="65" cy="94"/>
              </a:xfrm>
              <a:custGeom>
                <a:avLst/>
                <a:gdLst>
                  <a:gd name="T0" fmla="*/ 19 w 24"/>
                  <a:gd name="T1" fmla="*/ 16 h 35"/>
                  <a:gd name="T2" fmla="*/ 19 w 24"/>
                  <a:gd name="T3" fmla="*/ 7 h 35"/>
                  <a:gd name="T4" fmla="*/ 18 w 24"/>
                  <a:gd name="T5" fmla="*/ 3 h 35"/>
                  <a:gd name="T6" fmla="*/ 18 w 24"/>
                  <a:gd name="T7" fmla="*/ 0 h 35"/>
                  <a:gd name="T8" fmla="*/ 2 w 24"/>
                  <a:gd name="T9" fmla="*/ 0 h 35"/>
                  <a:gd name="T10" fmla="*/ 3 w 24"/>
                  <a:gd name="T11" fmla="*/ 14 h 35"/>
                  <a:gd name="T12" fmla="*/ 1 w 24"/>
                  <a:gd name="T13" fmla="*/ 20 h 35"/>
                  <a:gd name="T14" fmla="*/ 0 w 24"/>
                  <a:gd name="T15" fmla="*/ 24 h 35"/>
                  <a:gd name="T16" fmla="*/ 2 w 24"/>
                  <a:gd name="T17" fmla="*/ 32 h 35"/>
                  <a:gd name="T18" fmla="*/ 1 w 24"/>
                  <a:gd name="T19" fmla="*/ 34 h 35"/>
                  <a:gd name="T20" fmla="*/ 1 w 24"/>
                  <a:gd name="T21" fmla="*/ 34 h 35"/>
                  <a:gd name="T22" fmla="*/ 5 w 24"/>
                  <a:gd name="T23" fmla="*/ 35 h 35"/>
                  <a:gd name="T24" fmla="*/ 18 w 24"/>
                  <a:gd name="T25" fmla="*/ 30 h 35"/>
                  <a:gd name="T26" fmla="*/ 24 w 24"/>
                  <a:gd name="T27" fmla="*/ 28 h 35"/>
                  <a:gd name="T28" fmla="*/ 21 w 24"/>
                  <a:gd name="T29" fmla="*/ 23 h 35"/>
                  <a:gd name="T30" fmla="*/ 19 w 24"/>
                  <a:gd name="T31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5">
                    <a:moveTo>
                      <a:pt x="19" y="16"/>
                    </a:moveTo>
                    <a:cubicBezTo>
                      <a:pt x="17" y="14"/>
                      <a:pt x="19" y="9"/>
                      <a:pt x="19" y="7"/>
                    </a:cubicBezTo>
                    <a:cubicBezTo>
                      <a:pt x="19" y="4"/>
                      <a:pt x="18" y="3"/>
                      <a:pt x="18" y="3"/>
                    </a:cubicBezTo>
                    <a:cubicBezTo>
                      <a:pt x="17" y="2"/>
                      <a:pt x="17" y="1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2"/>
                      <a:pt x="3" y="14"/>
                    </a:cubicBezTo>
                    <a:cubicBezTo>
                      <a:pt x="3" y="16"/>
                      <a:pt x="2" y="18"/>
                      <a:pt x="1" y="20"/>
                    </a:cubicBezTo>
                    <a:cubicBezTo>
                      <a:pt x="1" y="21"/>
                      <a:pt x="0" y="23"/>
                      <a:pt x="0" y="24"/>
                    </a:cubicBezTo>
                    <a:cubicBezTo>
                      <a:pt x="0" y="26"/>
                      <a:pt x="3" y="30"/>
                      <a:pt x="2" y="32"/>
                    </a:cubicBezTo>
                    <a:cubicBezTo>
                      <a:pt x="2" y="32"/>
                      <a:pt x="2" y="33"/>
                      <a:pt x="1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3" y="34"/>
                      <a:pt x="4" y="35"/>
                      <a:pt x="5" y="35"/>
                    </a:cubicBezTo>
                    <a:cubicBezTo>
                      <a:pt x="7" y="35"/>
                      <a:pt x="13" y="32"/>
                      <a:pt x="18" y="30"/>
                    </a:cubicBezTo>
                    <a:cubicBezTo>
                      <a:pt x="20" y="29"/>
                      <a:pt x="22" y="29"/>
                      <a:pt x="24" y="28"/>
                    </a:cubicBezTo>
                    <a:cubicBezTo>
                      <a:pt x="23" y="27"/>
                      <a:pt x="21" y="24"/>
                      <a:pt x="21" y="23"/>
                    </a:cubicBezTo>
                    <a:cubicBezTo>
                      <a:pt x="21" y="21"/>
                      <a:pt x="21" y="18"/>
                      <a:pt x="19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1" name="Freeform 742">
                <a:extLst>
                  <a:ext uri="{FF2B5EF4-FFF2-40B4-BE49-F238E27FC236}">
                    <a16:creationId xmlns:a16="http://schemas.microsoft.com/office/drawing/2014/main" id="{C6C8622F-5DD0-4E22-BE66-B606E29FC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7" y="-22"/>
                <a:ext cx="40" cy="46"/>
              </a:xfrm>
              <a:custGeom>
                <a:avLst/>
                <a:gdLst>
                  <a:gd name="T0" fmla="*/ 13 w 15"/>
                  <a:gd name="T1" fmla="*/ 14 h 17"/>
                  <a:gd name="T2" fmla="*/ 15 w 15"/>
                  <a:gd name="T3" fmla="*/ 11 h 17"/>
                  <a:gd name="T4" fmla="*/ 15 w 15"/>
                  <a:gd name="T5" fmla="*/ 11 h 17"/>
                  <a:gd name="T6" fmla="*/ 15 w 15"/>
                  <a:gd name="T7" fmla="*/ 11 h 17"/>
                  <a:gd name="T8" fmla="*/ 15 w 15"/>
                  <a:gd name="T9" fmla="*/ 5 h 17"/>
                  <a:gd name="T10" fmla="*/ 11 w 15"/>
                  <a:gd name="T11" fmla="*/ 0 h 17"/>
                  <a:gd name="T12" fmla="*/ 6 w 15"/>
                  <a:gd name="T13" fmla="*/ 1 h 17"/>
                  <a:gd name="T14" fmla="*/ 3 w 15"/>
                  <a:gd name="T15" fmla="*/ 3 h 17"/>
                  <a:gd name="T16" fmla="*/ 0 w 15"/>
                  <a:gd name="T17" fmla="*/ 6 h 17"/>
                  <a:gd name="T18" fmla="*/ 1 w 15"/>
                  <a:gd name="T19" fmla="*/ 8 h 17"/>
                  <a:gd name="T20" fmla="*/ 3 w 15"/>
                  <a:gd name="T21" fmla="*/ 12 h 17"/>
                  <a:gd name="T22" fmla="*/ 6 w 15"/>
                  <a:gd name="T23" fmla="*/ 15 h 17"/>
                  <a:gd name="T24" fmla="*/ 9 w 15"/>
                  <a:gd name="T25" fmla="*/ 17 h 17"/>
                  <a:gd name="T26" fmla="*/ 13 w 15"/>
                  <a:gd name="T27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7">
                    <a:moveTo>
                      <a:pt x="13" y="14"/>
                    </a:moveTo>
                    <a:cubicBezTo>
                      <a:pt x="14" y="13"/>
                      <a:pt x="15" y="12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7"/>
                      <a:pt x="15" y="5"/>
                    </a:cubicBezTo>
                    <a:cubicBezTo>
                      <a:pt x="14" y="4"/>
                      <a:pt x="12" y="1"/>
                      <a:pt x="11" y="0"/>
                    </a:cubicBezTo>
                    <a:cubicBezTo>
                      <a:pt x="9" y="0"/>
                      <a:pt x="7" y="1"/>
                      <a:pt x="6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1" y="10"/>
                      <a:pt x="3" y="12"/>
                    </a:cubicBezTo>
                    <a:cubicBezTo>
                      <a:pt x="5" y="14"/>
                      <a:pt x="4" y="14"/>
                      <a:pt x="6" y="15"/>
                    </a:cubicBezTo>
                    <a:cubicBezTo>
                      <a:pt x="7" y="16"/>
                      <a:pt x="8" y="17"/>
                      <a:pt x="9" y="17"/>
                    </a:cubicBezTo>
                    <a:cubicBezTo>
                      <a:pt x="10" y="16"/>
                      <a:pt x="11" y="15"/>
                      <a:pt x="13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2" name="Freeform 743">
                <a:extLst>
                  <a:ext uri="{FF2B5EF4-FFF2-40B4-BE49-F238E27FC236}">
                    <a16:creationId xmlns:a16="http://schemas.microsoft.com/office/drawing/2014/main" id="{160B4FD8-9341-4496-B423-D6F39D9A9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1" y="-1"/>
                <a:ext cx="67" cy="62"/>
              </a:xfrm>
              <a:custGeom>
                <a:avLst/>
                <a:gdLst>
                  <a:gd name="T0" fmla="*/ 24 w 25"/>
                  <a:gd name="T1" fmla="*/ 18 h 23"/>
                  <a:gd name="T2" fmla="*/ 19 w 25"/>
                  <a:gd name="T3" fmla="*/ 13 h 23"/>
                  <a:gd name="T4" fmla="*/ 17 w 25"/>
                  <a:gd name="T5" fmla="*/ 11 h 23"/>
                  <a:gd name="T6" fmla="*/ 18 w 25"/>
                  <a:gd name="T7" fmla="*/ 5 h 23"/>
                  <a:gd name="T8" fmla="*/ 18 w 25"/>
                  <a:gd name="T9" fmla="*/ 5 h 23"/>
                  <a:gd name="T10" fmla="*/ 17 w 25"/>
                  <a:gd name="T11" fmla="*/ 5 h 23"/>
                  <a:gd name="T12" fmla="*/ 13 w 25"/>
                  <a:gd name="T13" fmla="*/ 7 h 23"/>
                  <a:gd name="T14" fmla="*/ 10 w 25"/>
                  <a:gd name="T15" fmla="*/ 0 h 23"/>
                  <a:gd name="T16" fmla="*/ 6 w 25"/>
                  <a:gd name="T17" fmla="*/ 3 h 23"/>
                  <a:gd name="T18" fmla="*/ 6 w 25"/>
                  <a:gd name="T19" fmla="*/ 3 h 23"/>
                  <a:gd name="T20" fmla="*/ 4 w 25"/>
                  <a:gd name="T21" fmla="*/ 6 h 23"/>
                  <a:gd name="T22" fmla="*/ 0 w 25"/>
                  <a:gd name="T23" fmla="*/ 9 h 23"/>
                  <a:gd name="T24" fmla="*/ 5 w 25"/>
                  <a:gd name="T25" fmla="*/ 12 h 23"/>
                  <a:gd name="T26" fmla="*/ 13 w 25"/>
                  <a:gd name="T27" fmla="*/ 19 h 23"/>
                  <a:gd name="T28" fmla="*/ 22 w 25"/>
                  <a:gd name="T29" fmla="*/ 23 h 23"/>
                  <a:gd name="T30" fmla="*/ 23 w 25"/>
                  <a:gd name="T31" fmla="*/ 23 h 23"/>
                  <a:gd name="T32" fmla="*/ 24 w 25"/>
                  <a:gd name="T33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24" y="18"/>
                    </a:moveTo>
                    <a:cubicBezTo>
                      <a:pt x="25" y="16"/>
                      <a:pt x="21" y="14"/>
                      <a:pt x="19" y="13"/>
                    </a:cubicBezTo>
                    <a:cubicBezTo>
                      <a:pt x="17" y="12"/>
                      <a:pt x="16" y="12"/>
                      <a:pt x="17" y="11"/>
                    </a:cubicBezTo>
                    <a:cubicBezTo>
                      <a:pt x="19" y="10"/>
                      <a:pt x="18" y="7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6" y="6"/>
                      <a:pt x="14" y="9"/>
                      <a:pt x="13" y="7"/>
                    </a:cubicBezTo>
                    <a:cubicBezTo>
                      <a:pt x="12" y="6"/>
                      <a:pt x="12" y="0"/>
                      <a:pt x="10" y="0"/>
                    </a:cubicBezTo>
                    <a:cubicBezTo>
                      <a:pt x="9" y="0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5" y="5"/>
                      <a:pt x="4" y="6"/>
                    </a:cubicBezTo>
                    <a:cubicBezTo>
                      <a:pt x="2" y="7"/>
                      <a:pt x="1" y="8"/>
                      <a:pt x="0" y="9"/>
                    </a:cubicBezTo>
                    <a:cubicBezTo>
                      <a:pt x="2" y="10"/>
                      <a:pt x="4" y="11"/>
                      <a:pt x="5" y="12"/>
                    </a:cubicBezTo>
                    <a:cubicBezTo>
                      <a:pt x="8" y="14"/>
                      <a:pt x="10" y="17"/>
                      <a:pt x="13" y="19"/>
                    </a:cubicBezTo>
                    <a:cubicBezTo>
                      <a:pt x="15" y="21"/>
                      <a:pt x="18" y="23"/>
                      <a:pt x="22" y="23"/>
                    </a:cubicBezTo>
                    <a:cubicBezTo>
                      <a:pt x="22" y="23"/>
                      <a:pt x="23" y="23"/>
                      <a:pt x="23" y="23"/>
                    </a:cubicBezTo>
                    <a:cubicBezTo>
                      <a:pt x="23" y="21"/>
                      <a:pt x="23" y="20"/>
                      <a:pt x="24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3" name="Freeform 744">
                <a:extLst>
                  <a:ext uri="{FF2B5EF4-FFF2-40B4-BE49-F238E27FC236}">
                    <a16:creationId xmlns:a16="http://schemas.microsoft.com/office/drawing/2014/main" id="{916941DF-F5BD-4CB1-888B-C8569397B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" y="-59"/>
                <a:ext cx="107" cy="83"/>
              </a:xfrm>
              <a:custGeom>
                <a:avLst/>
                <a:gdLst>
                  <a:gd name="T0" fmla="*/ 12 w 40"/>
                  <a:gd name="T1" fmla="*/ 17 h 31"/>
                  <a:gd name="T2" fmla="*/ 15 w 40"/>
                  <a:gd name="T3" fmla="*/ 15 h 31"/>
                  <a:gd name="T4" fmla="*/ 20 w 40"/>
                  <a:gd name="T5" fmla="*/ 14 h 31"/>
                  <a:gd name="T6" fmla="*/ 24 w 40"/>
                  <a:gd name="T7" fmla="*/ 19 h 31"/>
                  <a:gd name="T8" fmla="*/ 24 w 40"/>
                  <a:gd name="T9" fmla="*/ 25 h 31"/>
                  <a:gd name="T10" fmla="*/ 28 w 40"/>
                  <a:gd name="T11" fmla="*/ 22 h 31"/>
                  <a:gd name="T12" fmla="*/ 31 w 40"/>
                  <a:gd name="T13" fmla="*/ 29 h 31"/>
                  <a:gd name="T14" fmla="*/ 35 w 40"/>
                  <a:gd name="T15" fmla="*/ 27 h 31"/>
                  <a:gd name="T16" fmla="*/ 37 w 40"/>
                  <a:gd name="T17" fmla="*/ 27 h 31"/>
                  <a:gd name="T18" fmla="*/ 37 w 40"/>
                  <a:gd name="T19" fmla="*/ 24 h 31"/>
                  <a:gd name="T20" fmla="*/ 39 w 40"/>
                  <a:gd name="T21" fmla="*/ 23 h 31"/>
                  <a:gd name="T22" fmla="*/ 37 w 40"/>
                  <a:gd name="T23" fmla="*/ 21 h 31"/>
                  <a:gd name="T24" fmla="*/ 39 w 40"/>
                  <a:gd name="T25" fmla="*/ 19 h 31"/>
                  <a:gd name="T26" fmla="*/ 37 w 40"/>
                  <a:gd name="T27" fmla="*/ 16 h 31"/>
                  <a:gd name="T28" fmla="*/ 38 w 40"/>
                  <a:gd name="T29" fmla="*/ 13 h 31"/>
                  <a:gd name="T30" fmla="*/ 38 w 40"/>
                  <a:gd name="T31" fmla="*/ 13 h 31"/>
                  <a:gd name="T32" fmla="*/ 37 w 40"/>
                  <a:gd name="T33" fmla="*/ 10 h 31"/>
                  <a:gd name="T34" fmla="*/ 35 w 40"/>
                  <a:gd name="T35" fmla="*/ 8 h 31"/>
                  <a:gd name="T36" fmla="*/ 34 w 40"/>
                  <a:gd name="T37" fmla="*/ 5 h 31"/>
                  <a:gd name="T38" fmla="*/ 31 w 40"/>
                  <a:gd name="T39" fmla="*/ 0 h 31"/>
                  <a:gd name="T40" fmla="*/ 28 w 40"/>
                  <a:gd name="T41" fmla="*/ 2 h 31"/>
                  <a:gd name="T42" fmla="*/ 25 w 40"/>
                  <a:gd name="T43" fmla="*/ 2 h 31"/>
                  <a:gd name="T44" fmla="*/ 22 w 40"/>
                  <a:gd name="T45" fmla="*/ 3 h 31"/>
                  <a:gd name="T46" fmla="*/ 21 w 40"/>
                  <a:gd name="T47" fmla="*/ 3 h 31"/>
                  <a:gd name="T48" fmla="*/ 19 w 40"/>
                  <a:gd name="T49" fmla="*/ 1 h 31"/>
                  <a:gd name="T50" fmla="*/ 19 w 40"/>
                  <a:gd name="T51" fmla="*/ 1 h 31"/>
                  <a:gd name="T52" fmla="*/ 14 w 40"/>
                  <a:gd name="T53" fmla="*/ 1 h 31"/>
                  <a:gd name="T54" fmla="*/ 9 w 40"/>
                  <a:gd name="T55" fmla="*/ 0 h 31"/>
                  <a:gd name="T56" fmla="*/ 6 w 40"/>
                  <a:gd name="T57" fmla="*/ 0 h 31"/>
                  <a:gd name="T58" fmla="*/ 5 w 40"/>
                  <a:gd name="T59" fmla="*/ 2 h 31"/>
                  <a:gd name="T60" fmla="*/ 6 w 40"/>
                  <a:gd name="T61" fmla="*/ 5 h 31"/>
                  <a:gd name="T62" fmla="*/ 2 w 40"/>
                  <a:gd name="T63" fmla="*/ 5 h 31"/>
                  <a:gd name="T64" fmla="*/ 0 w 40"/>
                  <a:gd name="T65" fmla="*/ 8 h 31"/>
                  <a:gd name="T66" fmla="*/ 0 w 40"/>
                  <a:gd name="T67" fmla="*/ 9 h 31"/>
                  <a:gd name="T68" fmla="*/ 5 w 40"/>
                  <a:gd name="T69" fmla="*/ 14 h 31"/>
                  <a:gd name="T70" fmla="*/ 9 w 40"/>
                  <a:gd name="T71" fmla="*/ 20 h 31"/>
                  <a:gd name="T72" fmla="*/ 9 w 40"/>
                  <a:gd name="T73" fmla="*/ 20 h 31"/>
                  <a:gd name="T74" fmla="*/ 12 w 40"/>
                  <a:gd name="T75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31">
                    <a:moveTo>
                      <a:pt x="12" y="17"/>
                    </a:move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5"/>
                      <a:pt x="18" y="14"/>
                      <a:pt x="20" y="14"/>
                    </a:cubicBezTo>
                    <a:cubicBezTo>
                      <a:pt x="21" y="15"/>
                      <a:pt x="23" y="18"/>
                      <a:pt x="24" y="19"/>
                    </a:cubicBezTo>
                    <a:cubicBezTo>
                      <a:pt x="24" y="21"/>
                      <a:pt x="24" y="24"/>
                      <a:pt x="24" y="25"/>
                    </a:cubicBezTo>
                    <a:cubicBezTo>
                      <a:pt x="25" y="26"/>
                      <a:pt x="27" y="22"/>
                      <a:pt x="28" y="22"/>
                    </a:cubicBezTo>
                    <a:cubicBezTo>
                      <a:pt x="30" y="22"/>
                      <a:pt x="30" y="28"/>
                      <a:pt x="31" y="29"/>
                    </a:cubicBezTo>
                    <a:cubicBezTo>
                      <a:pt x="32" y="31"/>
                      <a:pt x="34" y="28"/>
                      <a:pt x="35" y="27"/>
                    </a:cubicBezTo>
                    <a:cubicBezTo>
                      <a:pt x="35" y="27"/>
                      <a:pt x="36" y="28"/>
                      <a:pt x="37" y="27"/>
                    </a:cubicBezTo>
                    <a:cubicBezTo>
                      <a:pt x="38" y="27"/>
                      <a:pt x="37" y="25"/>
                      <a:pt x="37" y="24"/>
                    </a:cubicBezTo>
                    <a:cubicBezTo>
                      <a:pt x="37" y="23"/>
                      <a:pt x="38" y="23"/>
                      <a:pt x="39" y="23"/>
                    </a:cubicBezTo>
                    <a:cubicBezTo>
                      <a:pt x="40" y="23"/>
                      <a:pt x="38" y="22"/>
                      <a:pt x="37" y="21"/>
                    </a:cubicBezTo>
                    <a:cubicBezTo>
                      <a:pt x="37" y="20"/>
                      <a:pt x="38" y="20"/>
                      <a:pt x="39" y="19"/>
                    </a:cubicBezTo>
                    <a:cubicBezTo>
                      <a:pt x="40" y="18"/>
                      <a:pt x="37" y="18"/>
                      <a:pt x="37" y="16"/>
                    </a:cubicBezTo>
                    <a:cubicBezTo>
                      <a:pt x="36" y="16"/>
                      <a:pt x="37" y="14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3"/>
                      <a:pt x="37" y="11"/>
                      <a:pt x="37" y="10"/>
                    </a:cubicBezTo>
                    <a:cubicBezTo>
                      <a:pt x="37" y="9"/>
                      <a:pt x="35" y="9"/>
                      <a:pt x="35" y="8"/>
                    </a:cubicBezTo>
                    <a:cubicBezTo>
                      <a:pt x="35" y="7"/>
                      <a:pt x="35" y="6"/>
                      <a:pt x="34" y="5"/>
                    </a:cubicBezTo>
                    <a:cubicBezTo>
                      <a:pt x="33" y="4"/>
                      <a:pt x="32" y="1"/>
                      <a:pt x="31" y="0"/>
                    </a:cubicBezTo>
                    <a:cubicBezTo>
                      <a:pt x="30" y="0"/>
                      <a:pt x="29" y="2"/>
                      <a:pt x="28" y="2"/>
                    </a:cubicBezTo>
                    <a:cubicBezTo>
                      <a:pt x="27" y="3"/>
                      <a:pt x="26" y="2"/>
                      <a:pt x="25" y="2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2"/>
                      <a:pt x="21" y="2"/>
                      <a:pt x="21" y="3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2"/>
                      <a:pt x="14" y="1"/>
                    </a:cubicBezTo>
                    <a:cubicBezTo>
                      <a:pt x="13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6" y="5"/>
                    </a:cubicBezTo>
                    <a:cubicBezTo>
                      <a:pt x="6" y="6"/>
                      <a:pt x="3" y="5"/>
                      <a:pt x="2" y="5"/>
                    </a:cubicBezTo>
                    <a:cubicBezTo>
                      <a:pt x="1" y="5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1"/>
                      <a:pt x="2" y="12"/>
                      <a:pt x="5" y="14"/>
                    </a:cubicBezTo>
                    <a:cubicBezTo>
                      <a:pt x="6" y="16"/>
                      <a:pt x="8" y="18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11" y="18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4" name="Freeform 745">
                <a:extLst>
                  <a:ext uri="{FF2B5EF4-FFF2-40B4-BE49-F238E27FC236}">
                    <a16:creationId xmlns:a16="http://schemas.microsoft.com/office/drawing/2014/main" id="{A102173A-FFB6-47F0-B589-6B7CE9A99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6" y="-59"/>
                <a:ext cx="43" cy="21"/>
              </a:xfrm>
              <a:custGeom>
                <a:avLst/>
                <a:gdLst>
                  <a:gd name="T0" fmla="*/ 12 w 16"/>
                  <a:gd name="T1" fmla="*/ 5 h 8"/>
                  <a:gd name="T2" fmla="*/ 16 w 16"/>
                  <a:gd name="T3" fmla="*/ 5 h 8"/>
                  <a:gd name="T4" fmla="*/ 15 w 16"/>
                  <a:gd name="T5" fmla="*/ 2 h 8"/>
                  <a:gd name="T6" fmla="*/ 16 w 16"/>
                  <a:gd name="T7" fmla="*/ 0 h 8"/>
                  <a:gd name="T8" fmla="*/ 8 w 16"/>
                  <a:gd name="T9" fmla="*/ 0 h 8"/>
                  <a:gd name="T10" fmla="*/ 5 w 16"/>
                  <a:gd name="T11" fmla="*/ 1 h 8"/>
                  <a:gd name="T12" fmla="*/ 3 w 16"/>
                  <a:gd name="T13" fmla="*/ 0 h 8"/>
                  <a:gd name="T14" fmla="*/ 0 w 16"/>
                  <a:gd name="T15" fmla="*/ 1 h 8"/>
                  <a:gd name="T16" fmla="*/ 3 w 16"/>
                  <a:gd name="T17" fmla="*/ 4 h 8"/>
                  <a:gd name="T18" fmla="*/ 8 w 16"/>
                  <a:gd name="T19" fmla="*/ 4 h 8"/>
                  <a:gd name="T20" fmla="*/ 7 w 16"/>
                  <a:gd name="T21" fmla="*/ 5 h 8"/>
                  <a:gd name="T22" fmla="*/ 10 w 16"/>
                  <a:gd name="T23" fmla="*/ 8 h 8"/>
                  <a:gd name="T24" fmla="*/ 12 w 16"/>
                  <a:gd name="T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8">
                    <a:moveTo>
                      <a:pt x="12" y="5"/>
                    </a:moveTo>
                    <a:cubicBezTo>
                      <a:pt x="13" y="5"/>
                      <a:pt x="16" y="6"/>
                      <a:pt x="16" y="5"/>
                    </a:cubicBezTo>
                    <a:cubicBezTo>
                      <a:pt x="16" y="3"/>
                      <a:pt x="15" y="3"/>
                      <a:pt x="15" y="2"/>
                    </a:cubicBezTo>
                    <a:cubicBezTo>
                      <a:pt x="15" y="2"/>
                      <a:pt x="16" y="2"/>
                      <a:pt x="16" y="0"/>
                    </a:cubicBezTo>
                    <a:cubicBezTo>
                      <a:pt x="13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0" y="1"/>
                    </a:cubicBezTo>
                    <a:cubicBezTo>
                      <a:pt x="1" y="2"/>
                      <a:pt x="2" y="4"/>
                      <a:pt x="3" y="4"/>
                    </a:cubicBezTo>
                    <a:cubicBezTo>
                      <a:pt x="4" y="4"/>
                      <a:pt x="7" y="3"/>
                      <a:pt x="8" y="4"/>
                    </a:cubicBezTo>
                    <a:cubicBezTo>
                      <a:pt x="9" y="4"/>
                      <a:pt x="7" y="4"/>
                      <a:pt x="7" y="5"/>
                    </a:cubicBezTo>
                    <a:cubicBezTo>
                      <a:pt x="7" y="6"/>
                      <a:pt x="8" y="7"/>
                      <a:pt x="10" y="8"/>
                    </a:cubicBezTo>
                    <a:cubicBezTo>
                      <a:pt x="10" y="7"/>
                      <a:pt x="11" y="5"/>
                      <a:pt x="12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5" name="Freeform 746">
                <a:extLst>
                  <a:ext uri="{FF2B5EF4-FFF2-40B4-BE49-F238E27FC236}">
                    <a16:creationId xmlns:a16="http://schemas.microsoft.com/office/drawing/2014/main" id="{521B8E34-3E3D-4508-874A-95B90F91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6" y="-81"/>
                <a:ext cx="43" cy="14"/>
              </a:xfrm>
              <a:custGeom>
                <a:avLst/>
                <a:gdLst>
                  <a:gd name="T0" fmla="*/ 4 w 16"/>
                  <a:gd name="T1" fmla="*/ 4 h 5"/>
                  <a:gd name="T2" fmla="*/ 8 w 16"/>
                  <a:gd name="T3" fmla="*/ 3 h 5"/>
                  <a:gd name="T4" fmla="*/ 13 w 16"/>
                  <a:gd name="T5" fmla="*/ 4 h 5"/>
                  <a:gd name="T6" fmla="*/ 15 w 16"/>
                  <a:gd name="T7" fmla="*/ 3 h 5"/>
                  <a:gd name="T8" fmla="*/ 12 w 16"/>
                  <a:gd name="T9" fmla="*/ 2 h 5"/>
                  <a:gd name="T10" fmla="*/ 8 w 16"/>
                  <a:gd name="T11" fmla="*/ 0 h 5"/>
                  <a:gd name="T12" fmla="*/ 1 w 16"/>
                  <a:gd name="T13" fmla="*/ 2 h 5"/>
                  <a:gd name="T14" fmla="*/ 0 w 16"/>
                  <a:gd name="T15" fmla="*/ 4 h 5"/>
                  <a:gd name="T16" fmla="*/ 0 w 16"/>
                  <a:gd name="T17" fmla="*/ 5 h 5"/>
                  <a:gd name="T18" fmla="*/ 4 w 16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4" y="4"/>
                    </a:moveTo>
                    <a:cubicBezTo>
                      <a:pt x="5" y="4"/>
                      <a:pt x="7" y="2"/>
                      <a:pt x="8" y="3"/>
                    </a:cubicBezTo>
                    <a:cubicBezTo>
                      <a:pt x="10" y="3"/>
                      <a:pt x="11" y="4"/>
                      <a:pt x="13" y="4"/>
                    </a:cubicBezTo>
                    <a:cubicBezTo>
                      <a:pt x="15" y="4"/>
                      <a:pt x="16" y="3"/>
                      <a:pt x="15" y="3"/>
                    </a:cubicBezTo>
                    <a:cubicBezTo>
                      <a:pt x="14" y="2"/>
                      <a:pt x="13" y="3"/>
                      <a:pt x="12" y="2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8" y="1"/>
                      <a:pt x="8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3" y="5"/>
                      <a:pt x="4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6" name="Freeform 747">
                <a:extLst>
                  <a:ext uri="{FF2B5EF4-FFF2-40B4-BE49-F238E27FC236}">
                    <a16:creationId xmlns:a16="http://schemas.microsoft.com/office/drawing/2014/main" id="{74B12EC2-83CE-4605-B221-49A8A3875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" y="-287"/>
                <a:ext cx="179" cy="196"/>
              </a:xfrm>
              <a:custGeom>
                <a:avLst/>
                <a:gdLst>
                  <a:gd name="T0" fmla="*/ 5 w 67"/>
                  <a:gd name="T1" fmla="*/ 62 h 73"/>
                  <a:gd name="T2" fmla="*/ 9 w 67"/>
                  <a:gd name="T3" fmla="*/ 62 h 73"/>
                  <a:gd name="T4" fmla="*/ 14 w 67"/>
                  <a:gd name="T5" fmla="*/ 62 h 73"/>
                  <a:gd name="T6" fmla="*/ 17 w 67"/>
                  <a:gd name="T7" fmla="*/ 63 h 73"/>
                  <a:gd name="T8" fmla="*/ 19 w 67"/>
                  <a:gd name="T9" fmla="*/ 65 h 73"/>
                  <a:gd name="T10" fmla="*/ 22 w 67"/>
                  <a:gd name="T11" fmla="*/ 68 h 73"/>
                  <a:gd name="T12" fmla="*/ 28 w 67"/>
                  <a:gd name="T13" fmla="*/ 73 h 73"/>
                  <a:gd name="T14" fmla="*/ 30 w 67"/>
                  <a:gd name="T15" fmla="*/ 71 h 73"/>
                  <a:gd name="T16" fmla="*/ 31 w 67"/>
                  <a:gd name="T17" fmla="*/ 67 h 73"/>
                  <a:gd name="T18" fmla="*/ 35 w 67"/>
                  <a:gd name="T19" fmla="*/ 70 h 73"/>
                  <a:gd name="T20" fmla="*/ 37 w 67"/>
                  <a:gd name="T21" fmla="*/ 68 h 73"/>
                  <a:gd name="T22" fmla="*/ 42 w 67"/>
                  <a:gd name="T23" fmla="*/ 69 h 73"/>
                  <a:gd name="T24" fmla="*/ 44 w 67"/>
                  <a:gd name="T25" fmla="*/ 68 h 73"/>
                  <a:gd name="T26" fmla="*/ 64 w 67"/>
                  <a:gd name="T27" fmla="*/ 68 h 73"/>
                  <a:gd name="T28" fmla="*/ 65 w 67"/>
                  <a:gd name="T29" fmla="*/ 63 h 73"/>
                  <a:gd name="T30" fmla="*/ 58 w 67"/>
                  <a:gd name="T31" fmla="*/ 13 h 73"/>
                  <a:gd name="T32" fmla="*/ 67 w 67"/>
                  <a:gd name="T33" fmla="*/ 13 h 73"/>
                  <a:gd name="T34" fmla="*/ 47 w 67"/>
                  <a:gd name="T35" fmla="*/ 0 h 73"/>
                  <a:gd name="T36" fmla="*/ 47 w 67"/>
                  <a:gd name="T37" fmla="*/ 7 h 73"/>
                  <a:gd name="T38" fmla="*/ 28 w 67"/>
                  <a:gd name="T39" fmla="*/ 7 h 73"/>
                  <a:gd name="T40" fmla="*/ 28 w 67"/>
                  <a:gd name="T41" fmla="*/ 22 h 73"/>
                  <a:gd name="T42" fmla="*/ 22 w 67"/>
                  <a:gd name="T43" fmla="*/ 26 h 73"/>
                  <a:gd name="T44" fmla="*/ 22 w 67"/>
                  <a:gd name="T45" fmla="*/ 35 h 73"/>
                  <a:gd name="T46" fmla="*/ 2 w 67"/>
                  <a:gd name="T47" fmla="*/ 35 h 73"/>
                  <a:gd name="T48" fmla="*/ 1 w 67"/>
                  <a:gd name="T49" fmla="*/ 35 h 73"/>
                  <a:gd name="T50" fmla="*/ 1 w 67"/>
                  <a:gd name="T51" fmla="*/ 35 h 73"/>
                  <a:gd name="T52" fmla="*/ 3 w 67"/>
                  <a:gd name="T53" fmla="*/ 38 h 73"/>
                  <a:gd name="T54" fmla="*/ 5 w 67"/>
                  <a:gd name="T55" fmla="*/ 42 h 73"/>
                  <a:gd name="T56" fmla="*/ 3 w 67"/>
                  <a:gd name="T57" fmla="*/ 47 h 73"/>
                  <a:gd name="T58" fmla="*/ 7 w 67"/>
                  <a:gd name="T59" fmla="*/ 55 h 73"/>
                  <a:gd name="T60" fmla="*/ 4 w 67"/>
                  <a:gd name="T61" fmla="*/ 62 h 73"/>
                  <a:gd name="T62" fmla="*/ 3 w 67"/>
                  <a:gd name="T63" fmla="*/ 64 h 73"/>
                  <a:gd name="T64" fmla="*/ 5 w 67"/>
                  <a:gd name="T6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73">
                    <a:moveTo>
                      <a:pt x="5" y="62"/>
                    </a:moveTo>
                    <a:cubicBezTo>
                      <a:pt x="5" y="62"/>
                      <a:pt x="7" y="62"/>
                      <a:pt x="9" y="62"/>
                    </a:cubicBezTo>
                    <a:cubicBezTo>
                      <a:pt x="10" y="62"/>
                      <a:pt x="12" y="62"/>
                      <a:pt x="14" y="62"/>
                    </a:cubicBezTo>
                    <a:cubicBezTo>
                      <a:pt x="16" y="62"/>
                      <a:pt x="16" y="63"/>
                      <a:pt x="17" y="63"/>
                    </a:cubicBezTo>
                    <a:cubicBezTo>
                      <a:pt x="17" y="64"/>
                      <a:pt x="19" y="64"/>
                      <a:pt x="19" y="65"/>
                    </a:cubicBezTo>
                    <a:cubicBezTo>
                      <a:pt x="20" y="65"/>
                      <a:pt x="22" y="67"/>
                      <a:pt x="22" y="68"/>
                    </a:cubicBezTo>
                    <a:cubicBezTo>
                      <a:pt x="23" y="69"/>
                      <a:pt x="28" y="73"/>
                      <a:pt x="28" y="73"/>
                    </a:cubicBezTo>
                    <a:cubicBezTo>
                      <a:pt x="28" y="73"/>
                      <a:pt x="29" y="72"/>
                      <a:pt x="30" y="71"/>
                    </a:cubicBezTo>
                    <a:cubicBezTo>
                      <a:pt x="30" y="71"/>
                      <a:pt x="30" y="67"/>
                      <a:pt x="31" y="67"/>
                    </a:cubicBezTo>
                    <a:cubicBezTo>
                      <a:pt x="32" y="67"/>
                      <a:pt x="34" y="70"/>
                      <a:pt x="35" y="70"/>
                    </a:cubicBezTo>
                    <a:cubicBezTo>
                      <a:pt x="35" y="70"/>
                      <a:pt x="36" y="68"/>
                      <a:pt x="37" y="68"/>
                    </a:cubicBezTo>
                    <a:cubicBezTo>
                      <a:pt x="38" y="68"/>
                      <a:pt x="41" y="69"/>
                      <a:pt x="42" y="69"/>
                    </a:cubicBezTo>
                    <a:cubicBezTo>
                      <a:pt x="42" y="69"/>
                      <a:pt x="44" y="68"/>
                      <a:pt x="44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6" y="67"/>
                      <a:pt x="65" y="63"/>
                      <a:pt x="65" y="6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4"/>
                      <a:pt x="47" y="7"/>
                      <a:pt x="4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2"/>
                      <a:pt x="22" y="25"/>
                      <a:pt x="22" y="26"/>
                    </a:cubicBezTo>
                    <a:cubicBezTo>
                      <a:pt x="22" y="27"/>
                      <a:pt x="22" y="35"/>
                      <a:pt x="2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2" y="37"/>
                      <a:pt x="3" y="38"/>
                    </a:cubicBezTo>
                    <a:cubicBezTo>
                      <a:pt x="4" y="39"/>
                      <a:pt x="5" y="40"/>
                      <a:pt x="5" y="42"/>
                    </a:cubicBezTo>
                    <a:cubicBezTo>
                      <a:pt x="4" y="43"/>
                      <a:pt x="3" y="46"/>
                      <a:pt x="3" y="47"/>
                    </a:cubicBezTo>
                    <a:cubicBezTo>
                      <a:pt x="4" y="48"/>
                      <a:pt x="8" y="51"/>
                      <a:pt x="7" y="55"/>
                    </a:cubicBezTo>
                    <a:cubicBezTo>
                      <a:pt x="5" y="58"/>
                      <a:pt x="4" y="61"/>
                      <a:pt x="4" y="62"/>
                    </a:cubicBezTo>
                    <a:cubicBezTo>
                      <a:pt x="4" y="63"/>
                      <a:pt x="4" y="63"/>
                      <a:pt x="3" y="64"/>
                    </a:cubicBezTo>
                    <a:cubicBezTo>
                      <a:pt x="5" y="64"/>
                      <a:pt x="5" y="62"/>
                      <a:pt x="5" y="6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7" name="Freeform 748">
                <a:extLst>
                  <a:ext uri="{FF2B5EF4-FFF2-40B4-BE49-F238E27FC236}">
                    <a16:creationId xmlns:a16="http://schemas.microsoft.com/office/drawing/2014/main" id="{007C3988-3F43-4520-90E7-3D1584C78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" y="-121"/>
                <a:ext cx="86" cy="67"/>
              </a:xfrm>
              <a:custGeom>
                <a:avLst/>
                <a:gdLst>
                  <a:gd name="T0" fmla="*/ 8 w 32"/>
                  <a:gd name="T1" fmla="*/ 24 h 25"/>
                  <a:gd name="T2" fmla="*/ 11 w 32"/>
                  <a:gd name="T3" fmla="*/ 23 h 25"/>
                  <a:gd name="T4" fmla="*/ 22 w 32"/>
                  <a:gd name="T5" fmla="*/ 23 h 25"/>
                  <a:gd name="T6" fmla="*/ 27 w 32"/>
                  <a:gd name="T7" fmla="*/ 24 h 25"/>
                  <a:gd name="T8" fmla="*/ 32 w 32"/>
                  <a:gd name="T9" fmla="*/ 24 h 25"/>
                  <a:gd name="T10" fmla="*/ 32 w 32"/>
                  <a:gd name="T11" fmla="*/ 24 h 25"/>
                  <a:gd name="T12" fmla="*/ 32 w 32"/>
                  <a:gd name="T13" fmla="*/ 20 h 25"/>
                  <a:gd name="T14" fmla="*/ 29 w 32"/>
                  <a:gd name="T15" fmla="*/ 17 h 25"/>
                  <a:gd name="T16" fmla="*/ 28 w 32"/>
                  <a:gd name="T17" fmla="*/ 14 h 25"/>
                  <a:gd name="T18" fmla="*/ 28 w 32"/>
                  <a:gd name="T19" fmla="*/ 11 h 25"/>
                  <a:gd name="T20" fmla="*/ 28 w 32"/>
                  <a:gd name="T21" fmla="*/ 11 h 25"/>
                  <a:gd name="T22" fmla="*/ 22 w 32"/>
                  <a:gd name="T23" fmla="*/ 6 h 25"/>
                  <a:gd name="T24" fmla="*/ 19 w 32"/>
                  <a:gd name="T25" fmla="*/ 3 h 25"/>
                  <a:gd name="T26" fmla="*/ 17 w 32"/>
                  <a:gd name="T27" fmla="*/ 1 h 25"/>
                  <a:gd name="T28" fmla="*/ 14 w 32"/>
                  <a:gd name="T29" fmla="*/ 0 h 25"/>
                  <a:gd name="T30" fmla="*/ 9 w 32"/>
                  <a:gd name="T31" fmla="*/ 0 h 25"/>
                  <a:gd name="T32" fmla="*/ 5 w 32"/>
                  <a:gd name="T33" fmla="*/ 0 h 25"/>
                  <a:gd name="T34" fmla="*/ 3 w 32"/>
                  <a:gd name="T35" fmla="*/ 2 h 25"/>
                  <a:gd name="T36" fmla="*/ 3 w 32"/>
                  <a:gd name="T37" fmla="*/ 5 h 25"/>
                  <a:gd name="T38" fmla="*/ 3 w 32"/>
                  <a:gd name="T39" fmla="*/ 8 h 25"/>
                  <a:gd name="T40" fmla="*/ 2 w 32"/>
                  <a:gd name="T41" fmla="*/ 10 h 25"/>
                  <a:gd name="T42" fmla="*/ 1 w 32"/>
                  <a:gd name="T43" fmla="*/ 12 h 25"/>
                  <a:gd name="T44" fmla="*/ 3 w 32"/>
                  <a:gd name="T45" fmla="*/ 14 h 25"/>
                  <a:gd name="T46" fmla="*/ 3 w 32"/>
                  <a:gd name="T47" fmla="*/ 15 h 25"/>
                  <a:gd name="T48" fmla="*/ 4 w 32"/>
                  <a:gd name="T49" fmla="*/ 17 h 25"/>
                  <a:gd name="T50" fmla="*/ 4 w 32"/>
                  <a:gd name="T51" fmla="*/ 17 h 25"/>
                  <a:gd name="T52" fmla="*/ 11 w 32"/>
                  <a:gd name="T53" fmla="*/ 15 h 25"/>
                  <a:gd name="T54" fmla="*/ 15 w 32"/>
                  <a:gd name="T55" fmla="*/ 17 h 25"/>
                  <a:gd name="T56" fmla="*/ 18 w 32"/>
                  <a:gd name="T57" fmla="*/ 18 h 25"/>
                  <a:gd name="T58" fmla="*/ 16 w 32"/>
                  <a:gd name="T59" fmla="*/ 19 h 25"/>
                  <a:gd name="T60" fmla="*/ 11 w 32"/>
                  <a:gd name="T61" fmla="*/ 18 h 25"/>
                  <a:gd name="T62" fmla="*/ 7 w 32"/>
                  <a:gd name="T63" fmla="*/ 19 h 25"/>
                  <a:gd name="T64" fmla="*/ 3 w 32"/>
                  <a:gd name="T65" fmla="*/ 20 h 25"/>
                  <a:gd name="T66" fmla="*/ 3 w 32"/>
                  <a:gd name="T67" fmla="*/ 23 h 25"/>
                  <a:gd name="T68" fmla="*/ 3 w 32"/>
                  <a:gd name="T69" fmla="*/ 24 h 25"/>
                  <a:gd name="T70" fmla="*/ 6 w 32"/>
                  <a:gd name="T71" fmla="*/ 23 h 25"/>
                  <a:gd name="T72" fmla="*/ 8 w 32"/>
                  <a:gd name="T7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" h="25">
                    <a:moveTo>
                      <a:pt x="8" y="24"/>
                    </a:moveTo>
                    <a:cubicBezTo>
                      <a:pt x="10" y="24"/>
                      <a:pt x="10" y="23"/>
                      <a:pt x="11" y="23"/>
                    </a:cubicBezTo>
                    <a:cubicBezTo>
                      <a:pt x="12" y="23"/>
                      <a:pt x="21" y="23"/>
                      <a:pt x="22" y="23"/>
                    </a:cubicBezTo>
                    <a:cubicBezTo>
                      <a:pt x="23" y="23"/>
                      <a:pt x="26" y="23"/>
                      <a:pt x="27" y="24"/>
                    </a:cubicBezTo>
                    <a:cubicBezTo>
                      <a:pt x="28" y="25"/>
                      <a:pt x="30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9"/>
                      <a:pt x="30" y="18"/>
                      <a:pt x="29" y="17"/>
                    </a:cubicBezTo>
                    <a:cubicBezTo>
                      <a:pt x="28" y="17"/>
                      <a:pt x="28" y="15"/>
                      <a:pt x="28" y="14"/>
                    </a:cubicBezTo>
                    <a:cubicBezTo>
                      <a:pt x="28" y="13"/>
                      <a:pt x="28" y="12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3" y="7"/>
                      <a:pt x="22" y="6"/>
                    </a:cubicBezTo>
                    <a:cubicBezTo>
                      <a:pt x="22" y="5"/>
                      <a:pt x="20" y="3"/>
                      <a:pt x="19" y="3"/>
                    </a:cubicBezTo>
                    <a:cubicBezTo>
                      <a:pt x="19" y="2"/>
                      <a:pt x="17" y="2"/>
                      <a:pt x="17" y="1"/>
                    </a:cubicBezTo>
                    <a:cubicBezTo>
                      <a:pt x="16" y="1"/>
                      <a:pt x="16" y="0"/>
                      <a:pt x="14" y="0"/>
                    </a:cubicBezTo>
                    <a:cubicBezTo>
                      <a:pt x="12" y="0"/>
                      <a:pt x="10" y="0"/>
                      <a:pt x="9" y="0"/>
                    </a:cubicBezTo>
                    <a:cubicBezTo>
                      <a:pt x="7" y="0"/>
                      <a:pt x="5" y="0"/>
                      <a:pt x="5" y="0"/>
                    </a:cubicBezTo>
                    <a:cubicBezTo>
                      <a:pt x="5" y="0"/>
                      <a:pt x="5" y="2"/>
                      <a:pt x="3" y="2"/>
                    </a:cubicBezTo>
                    <a:cubicBezTo>
                      <a:pt x="3" y="3"/>
                      <a:pt x="3" y="5"/>
                      <a:pt x="3" y="5"/>
                    </a:cubicBezTo>
                    <a:cubicBezTo>
                      <a:pt x="2" y="6"/>
                      <a:pt x="3" y="7"/>
                      <a:pt x="3" y="8"/>
                    </a:cubicBezTo>
                    <a:cubicBezTo>
                      <a:pt x="3" y="9"/>
                      <a:pt x="2" y="9"/>
                      <a:pt x="2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2" y="13"/>
                      <a:pt x="4" y="13"/>
                      <a:pt x="3" y="14"/>
                    </a:cubicBezTo>
                    <a:cubicBezTo>
                      <a:pt x="3" y="15"/>
                      <a:pt x="2" y="14"/>
                      <a:pt x="3" y="15"/>
                    </a:cubicBezTo>
                    <a:cubicBezTo>
                      <a:pt x="3" y="16"/>
                      <a:pt x="2" y="16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11" y="17"/>
                      <a:pt x="11" y="16"/>
                      <a:pt x="11" y="15"/>
                    </a:cubicBezTo>
                    <a:cubicBezTo>
                      <a:pt x="12" y="15"/>
                      <a:pt x="13" y="16"/>
                      <a:pt x="15" y="17"/>
                    </a:cubicBezTo>
                    <a:cubicBezTo>
                      <a:pt x="16" y="18"/>
                      <a:pt x="17" y="17"/>
                      <a:pt x="18" y="18"/>
                    </a:cubicBezTo>
                    <a:cubicBezTo>
                      <a:pt x="19" y="18"/>
                      <a:pt x="18" y="19"/>
                      <a:pt x="16" y="19"/>
                    </a:cubicBezTo>
                    <a:cubicBezTo>
                      <a:pt x="14" y="19"/>
                      <a:pt x="13" y="18"/>
                      <a:pt x="11" y="18"/>
                    </a:cubicBezTo>
                    <a:cubicBezTo>
                      <a:pt x="10" y="17"/>
                      <a:pt x="8" y="19"/>
                      <a:pt x="7" y="19"/>
                    </a:cubicBezTo>
                    <a:cubicBezTo>
                      <a:pt x="6" y="20"/>
                      <a:pt x="4" y="20"/>
                      <a:pt x="3" y="20"/>
                    </a:cubicBezTo>
                    <a:cubicBezTo>
                      <a:pt x="2" y="21"/>
                      <a:pt x="2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7" y="24"/>
                      <a:pt x="8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8" name="Freeform 749">
                <a:extLst>
                  <a:ext uri="{FF2B5EF4-FFF2-40B4-BE49-F238E27FC236}">
                    <a16:creationId xmlns:a16="http://schemas.microsoft.com/office/drawing/2014/main" id="{41F2FF18-F634-41F7-9804-7ED4A822C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" y="-252"/>
                <a:ext cx="243" cy="227"/>
              </a:xfrm>
              <a:custGeom>
                <a:avLst/>
                <a:gdLst>
                  <a:gd name="T0" fmla="*/ 30 w 91"/>
                  <a:gd name="T1" fmla="*/ 0 h 85"/>
                  <a:gd name="T2" fmla="*/ 37 w 91"/>
                  <a:gd name="T3" fmla="*/ 50 h 85"/>
                  <a:gd name="T4" fmla="*/ 36 w 91"/>
                  <a:gd name="T5" fmla="*/ 55 h 85"/>
                  <a:gd name="T6" fmla="*/ 16 w 91"/>
                  <a:gd name="T7" fmla="*/ 55 h 85"/>
                  <a:gd name="T8" fmla="*/ 14 w 91"/>
                  <a:gd name="T9" fmla="*/ 56 h 85"/>
                  <a:gd name="T10" fmla="*/ 9 w 91"/>
                  <a:gd name="T11" fmla="*/ 55 h 85"/>
                  <a:gd name="T12" fmla="*/ 7 w 91"/>
                  <a:gd name="T13" fmla="*/ 57 h 85"/>
                  <a:gd name="T14" fmla="*/ 3 w 91"/>
                  <a:gd name="T15" fmla="*/ 54 h 85"/>
                  <a:gd name="T16" fmla="*/ 2 w 91"/>
                  <a:gd name="T17" fmla="*/ 58 h 85"/>
                  <a:gd name="T18" fmla="*/ 0 w 91"/>
                  <a:gd name="T19" fmla="*/ 60 h 85"/>
                  <a:gd name="T20" fmla="*/ 0 w 91"/>
                  <a:gd name="T21" fmla="*/ 60 h 85"/>
                  <a:gd name="T22" fmla="*/ 0 w 91"/>
                  <a:gd name="T23" fmla="*/ 63 h 85"/>
                  <a:gd name="T24" fmla="*/ 1 w 91"/>
                  <a:gd name="T25" fmla="*/ 66 h 85"/>
                  <a:gd name="T26" fmla="*/ 4 w 91"/>
                  <a:gd name="T27" fmla="*/ 69 h 85"/>
                  <a:gd name="T28" fmla="*/ 4 w 91"/>
                  <a:gd name="T29" fmla="*/ 73 h 85"/>
                  <a:gd name="T30" fmla="*/ 6 w 91"/>
                  <a:gd name="T31" fmla="*/ 75 h 85"/>
                  <a:gd name="T32" fmla="*/ 7 w 91"/>
                  <a:gd name="T33" fmla="*/ 75 h 85"/>
                  <a:gd name="T34" fmla="*/ 10 w 91"/>
                  <a:gd name="T35" fmla="*/ 74 h 85"/>
                  <a:gd name="T36" fmla="*/ 13 w 91"/>
                  <a:gd name="T37" fmla="*/ 74 h 85"/>
                  <a:gd name="T38" fmla="*/ 16 w 91"/>
                  <a:gd name="T39" fmla="*/ 72 h 85"/>
                  <a:gd name="T40" fmla="*/ 19 w 91"/>
                  <a:gd name="T41" fmla="*/ 77 h 85"/>
                  <a:gd name="T42" fmla="*/ 20 w 91"/>
                  <a:gd name="T43" fmla="*/ 80 h 85"/>
                  <a:gd name="T44" fmla="*/ 22 w 91"/>
                  <a:gd name="T45" fmla="*/ 82 h 85"/>
                  <a:gd name="T46" fmla="*/ 23 w 91"/>
                  <a:gd name="T47" fmla="*/ 85 h 85"/>
                  <a:gd name="T48" fmla="*/ 25 w 91"/>
                  <a:gd name="T49" fmla="*/ 84 h 85"/>
                  <a:gd name="T50" fmla="*/ 28 w 91"/>
                  <a:gd name="T51" fmla="*/ 85 h 85"/>
                  <a:gd name="T52" fmla="*/ 32 w 91"/>
                  <a:gd name="T53" fmla="*/ 83 h 85"/>
                  <a:gd name="T54" fmla="*/ 34 w 91"/>
                  <a:gd name="T55" fmla="*/ 84 h 85"/>
                  <a:gd name="T56" fmla="*/ 37 w 91"/>
                  <a:gd name="T57" fmla="*/ 82 h 85"/>
                  <a:gd name="T58" fmla="*/ 39 w 91"/>
                  <a:gd name="T59" fmla="*/ 77 h 85"/>
                  <a:gd name="T60" fmla="*/ 38 w 91"/>
                  <a:gd name="T61" fmla="*/ 75 h 85"/>
                  <a:gd name="T62" fmla="*/ 43 w 91"/>
                  <a:gd name="T63" fmla="*/ 73 h 85"/>
                  <a:gd name="T64" fmla="*/ 44 w 91"/>
                  <a:gd name="T65" fmla="*/ 70 h 85"/>
                  <a:gd name="T66" fmla="*/ 46 w 91"/>
                  <a:gd name="T67" fmla="*/ 66 h 85"/>
                  <a:gd name="T68" fmla="*/ 48 w 91"/>
                  <a:gd name="T69" fmla="*/ 67 h 85"/>
                  <a:gd name="T70" fmla="*/ 51 w 91"/>
                  <a:gd name="T71" fmla="*/ 65 h 85"/>
                  <a:gd name="T72" fmla="*/ 55 w 91"/>
                  <a:gd name="T73" fmla="*/ 62 h 85"/>
                  <a:gd name="T74" fmla="*/ 56 w 91"/>
                  <a:gd name="T75" fmla="*/ 62 h 85"/>
                  <a:gd name="T76" fmla="*/ 59 w 91"/>
                  <a:gd name="T77" fmla="*/ 60 h 85"/>
                  <a:gd name="T78" fmla="*/ 65 w 91"/>
                  <a:gd name="T79" fmla="*/ 57 h 85"/>
                  <a:gd name="T80" fmla="*/ 69 w 91"/>
                  <a:gd name="T81" fmla="*/ 58 h 85"/>
                  <a:gd name="T82" fmla="*/ 75 w 91"/>
                  <a:gd name="T83" fmla="*/ 56 h 85"/>
                  <a:gd name="T84" fmla="*/ 87 w 91"/>
                  <a:gd name="T85" fmla="*/ 56 h 85"/>
                  <a:gd name="T86" fmla="*/ 91 w 91"/>
                  <a:gd name="T87" fmla="*/ 47 h 85"/>
                  <a:gd name="T88" fmla="*/ 91 w 91"/>
                  <a:gd name="T89" fmla="*/ 34 h 85"/>
                  <a:gd name="T90" fmla="*/ 91 w 91"/>
                  <a:gd name="T91" fmla="*/ 34 h 85"/>
                  <a:gd name="T92" fmla="*/ 88 w 91"/>
                  <a:gd name="T93" fmla="*/ 35 h 85"/>
                  <a:gd name="T94" fmla="*/ 85 w 91"/>
                  <a:gd name="T95" fmla="*/ 30 h 85"/>
                  <a:gd name="T96" fmla="*/ 80 w 91"/>
                  <a:gd name="T97" fmla="*/ 28 h 85"/>
                  <a:gd name="T98" fmla="*/ 76 w 91"/>
                  <a:gd name="T99" fmla="*/ 26 h 85"/>
                  <a:gd name="T100" fmla="*/ 73 w 91"/>
                  <a:gd name="T101" fmla="*/ 22 h 85"/>
                  <a:gd name="T102" fmla="*/ 39 w 91"/>
                  <a:gd name="T103" fmla="*/ 0 h 85"/>
                  <a:gd name="T104" fmla="*/ 39 w 91"/>
                  <a:gd name="T105" fmla="*/ 0 h 85"/>
                  <a:gd name="T106" fmla="*/ 30 w 91"/>
                  <a:gd name="T10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1" h="85">
                    <a:moveTo>
                      <a:pt x="30" y="0"/>
                    </a:move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8" y="54"/>
                      <a:pt x="3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4" y="56"/>
                      <a:pt x="14" y="56"/>
                    </a:cubicBezTo>
                    <a:cubicBezTo>
                      <a:pt x="13" y="56"/>
                      <a:pt x="10" y="55"/>
                      <a:pt x="9" y="55"/>
                    </a:cubicBezTo>
                    <a:cubicBezTo>
                      <a:pt x="8" y="55"/>
                      <a:pt x="7" y="57"/>
                      <a:pt x="7" y="57"/>
                    </a:cubicBezTo>
                    <a:cubicBezTo>
                      <a:pt x="6" y="57"/>
                      <a:pt x="4" y="54"/>
                      <a:pt x="3" y="54"/>
                    </a:cubicBezTo>
                    <a:cubicBezTo>
                      <a:pt x="2" y="54"/>
                      <a:pt x="2" y="58"/>
                      <a:pt x="2" y="58"/>
                    </a:cubicBezTo>
                    <a:cubicBezTo>
                      <a:pt x="1" y="59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0" y="62"/>
                      <a:pt x="0" y="63"/>
                    </a:cubicBezTo>
                    <a:cubicBezTo>
                      <a:pt x="0" y="64"/>
                      <a:pt x="0" y="66"/>
                      <a:pt x="1" y="66"/>
                    </a:cubicBezTo>
                    <a:cubicBezTo>
                      <a:pt x="2" y="67"/>
                      <a:pt x="4" y="68"/>
                      <a:pt x="4" y="69"/>
                    </a:cubicBezTo>
                    <a:cubicBezTo>
                      <a:pt x="4" y="71"/>
                      <a:pt x="4" y="73"/>
                      <a:pt x="4" y="73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4"/>
                      <a:pt x="7" y="74"/>
                      <a:pt x="7" y="75"/>
                    </a:cubicBezTo>
                    <a:cubicBezTo>
                      <a:pt x="8" y="75"/>
                      <a:pt x="9" y="75"/>
                      <a:pt x="10" y="74"/>
                    </a:cubicBezTo>
                    <a:cubicBezTo>
                      <a:pt x="11" y="74"/>
                      <a:pt x="12" y="75"/>
                      <a:pt x="13" y="74"/>
                    </a:cubicBezTo>
                    <a:cubicBezTo>
                      <a:pt x="14" y="74"/>
                      <a:pt x="15" y="72"/>
                      <a:pt x="16" y="72"/>
                    </a:cubicBezTo>
                    <a:cubicBezTo>
                      <a:pt x="17" y="73"/>
                      <a:pt x="18" y="76"/>
                      <a:pt x="19" y="77"/>
                    </a:cubicBezTo>
                    <a:cubicBezTo>
                      <a:pt x="20" y="78"/>
                      <a:pt x="20" y="79"/>
                      <a:pt x="20" y="80"/>
                    </a:cubicBezTo>
                    <a:cubicBezTo>
                      <a:pt x="20" y="81"/>
                      <a:pt x="22" y="81"/>
                      <a:pt x="22" y="82"/>
                    </a:cubicBezTo>
                    <a:cubicBezTo>
                      <a:pt x="22" y="83"/>
                      <a:pt x="22" y="85"/>
                      <a:pt x="23" y="85"/>
                    </a:cubicBezTo>
                    <a:cubicBezTo>
                      <a:pt x="24" y="85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5"/>
                    </a:cubicBezTo>
                    <a:cubicBezTo>
                      <a:pt x="30" y="85"/>
                      <a:pt x="31" y="82"/>
                      <a:pt x="32" y="83"/>
                    </a:cubicBezTo>
                    <a:cubicBezTo>
                      <a:pt x="33" y="84"/>
                      <a:pt x="33" y="85"/>
                      <a:pt x="34" y="84"/>
                    </a:cubicBezTo>
                    <a:cubicBezTo>
                      <a:pt x="36" y="83"/>
                      <a:pt x="36" y="82"/>
                      <a:pt x="37" y="82"/>
                    </a:cubicBezTo>
                    <a:cubicBezTo>
                      <a:pt x="38" y="81"/>
                      <a:pt x="39" y="78"/>
                      <a:pt x="39" y="77"/>
                    </a:cubicBezTo>
                    <a:cubicBezTo>
                      <a:pt x="38" y="76"/>
                      <a:pt x="37" y="76"/>
                      <a:pt x="38" y="75"/>
                    </a:cubicBezTo>
                    <a:cubicBezTo>
                      <a:pt x="40" y="75"/>
                      <a:pt x="42" y="75"/>
                      <a:pt x="43" y="73"/>
                    </a:cubicBezTo>
                    <a:cubicBezTo>
                      <a:pt x="43" y="72"/>
                      <a:pt x="44" y="71"/>
                      <a:pt x="44" y="70"/>
                    </a:cubicBezTo>
                    <a:cubicBezTo>
                      <a:pt x="45" y="69"/>
                      <a:pt x="45" y="66"/>
                      <a:pt x="46" y="66"/>
                    </a:cubicBezTo>
                    <a:cubicBezTo>
                      <a:pt x="46" y="67"/>
                      <a:pt x="47" y="68"/>
                      <a:pt x="48" y="67"/>
                    </a:cubicBezTo>
                    <a:cubicBezTo>
                      <a:pt x="49" y="66"/>
                      <a:pt x="50" y="66"/>
                      <a:pt x="51" y="65"/>
                    </a:cubicBezTo>
                    <a:cubicBezTo>
                      <a:pt x="52" y="64"/>
                      <a:pt x="54" y="62"/>
                      <a:pt x="55" y="62"/>
                    </a:cubicBezTo>
                    <a:cubicBezTo>
                      <a:pt x="56" y="62"/>
                      <a:pt x="56" y="63"/>
                      <a:pt x="56" y="62"/>
                    </a:cubicBezTo>
                    <a:cubicBezTo>
                      <a:pt x="57" y="61"/>
                      <a:pt x="58" y="60"/>
                      <a:pt x="59" y="60"/>
                    </a:cubicBezTo>
                    <a:cubicBezTo>
                      <a:pt x="60" y="59"/>
                      <a:pt x="63" y="56"/>
                      <a:pt x="65" y="57"/>
                    </a:cubicBezTo>
                    <a:cubicBezTo>
                      <a:pt x="66" y="58"/>
                      <a:pt x="67" y="58"/>
                      <a:pt x="69" y="58"/>
                    </a:cubicBezTo>
                    <a:cubicBezTo>
                      <a:pt x="70" y="58"/>
                      <a:pt x="74" y="57"/>
                      <a:pt x="75" y="56"/>
                    </a:cubicBezTo>
                    <a:cubicBezTo>
                      <a:pt x="75" y="56"/>
                      <a:pt x="85" y="57"/>
                      <a:pt x="87" y="56"/>
                    </a:cubicBezTo>
                    <a:cubicBezTo>
                      <a:pt x="89" y="54"/>
                      <a:pt x="91" y="51"/>
                      <a:pt x="91" y="47"/>
                    </a:cubicBezTo>
                    <a:cubicBezTo>
                      <a:pt x="91" y="45"/>
                      <a:pt x="91" y="38"/>
                      <a:pt x="91" y="3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0" y="34"/>
                      <a:pt x="89" y="34"/>
                      <a:pt x="88" y="35"/>
                    </a:cubicBezTo>
                    <a:cubicBezTo>
                      <a:pt x="84" y="36"/>
                      <a:pt x="85" y="32"/>
                      <a:pt x="85" y="30"/>
                    </a:cubicBezTo>
                    <a:cubicBezTo>
                      <a:pt x="85" y="28"/>
                      <a:pt x="82" y="29"/>
                      <a:pt x="80" y="28"/>
                    </a:cubicBezTo>
                    <a:cubicBezTo>
                      <a:pt x="77" y="28"/>
                      <a:pt x="77" y="28"/>
                      <a:pt x="76" y="26"/>
                    </a:cubicBezTo>
                    <a:cubicBezTo>
                      <a:pt x="74" y="25"/>
                      <a:pt x="73" y="22"/>
                      <a:pt x="73" y="2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39" name="Freeform 750">
                <a:extLst>
                  <a:ext uri="{FF2B5EF4-FFF2-40B4-BE49-F238E27FC236}">
                    <a16:creationId xmlns:a16="http://schemas.microsoft.com/office/drawing/2014/main" id="{4707750F-D366-40B7-A9B2-F41DA641D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0" y="-362"/>
                <a:ext cx="160" cy="161"/>
              </a:xfrm>
              <a:custGeom>
                <a:avLst/>
                <a:gdLst>
                  <a:gd name="T0" fmla="*/ 49 w 60"/>
                  <a:gd name="T1" fmla="*/ 60 h 60"/>
                  <a:gd name="T2" fmla="*/ 51 w 60"/>
                  <a:gd name="T3" fmla="*/ 57 h 60"/>
                  <a:gd name="T4" fmla="*/ 54 w 60"/>
                  <a:gd name="T5" fmla="*/ 56 h 60"/>
                  <a:gd name="T6" fmla="*/ 55 w 60"/>
                  <a:gd name="T7" fmla="*/ 53 h 60"/>
                  <a:gd name="T8" fmla="*/ 59 w 60"/>
                  <a:gd name="T9" fmla="*/ 51 h 60"/>
                  <a:gd name="T10" fmla="*/ 59 w 60"/>
                  <a:gd name="T11" fmla="*/ 51 h 60"/>
                  <a:gd name="T12" fmla="*/ 58 w 60"/>
                  <a:gd name="T13" fmla="*/ 46 h 60"/>
                  <a:gd name="T14" fmla="*/ 60 w 60"/>
                  <a:gd name="T15" fmla="*/ 46 h 60"/>
                  <a:gd name="T16" fmla="*/ 55 w 60"/>
                  <a:gd name="T17" fmla="*/ 40 h 60"/>
                  <a:gd name="T18" fmla="*/ 52 w 60"/>
                  <a:gd name="T19" fmla="*/ 33 h 60"/>
                  <a:gd name="T20" fmla="*/ 49 w 60"/>
                  <a:gd name="T21" fmla="*/ 27 h 60"/>
                  <a:gd name="T22" fmla="*/ 48 w 60"/>
                  <a:gd name="T23" fmla="*/ 24 h 60"/>
                  <a:gd name="T24" fmla="*/ 44 w 60"/>
                  <a:gd name="T25" fmla="*/ 19 h 60"/>
                  <a:gd name="T26" fmla="*/ 43 w 60"/>
                  <a:gd name="T27" fmla="*/ 16 h 60"/>
                  <a:gd name="T28" fmla="*/ 41 w 60"/>
                  <a:gd name="T29" fmla="*/ 11 h 60"/>
                  <a:gd name="T30" fmla="*/ 41 w 60"/>
                  <a:gd name="T31" fmla="*/ 8 h 60"/>
                  <a:gd name="T32" fmla="*/ 46 w 60"/>
                  <a:gd name="T33" fmla="*/ 18 h 60"/>
                  <a:gd name="T34" fmla="*/ 49 w 60"/>
                  <a:gd name="T35" fmla="*/ 21 h 60"/>
                  <a:gd name="T36" fmla="*/ 51 w 60"/>
                  <a:gd name="T37" fmla="*/ 24 h 60"/>
                  <a:gd name="T38" fmla="*/ 53 w 60"/>
                  <a:gd name="T39" fmla="*/ 20 h 60"/>
                  <a:gd name="T40" fmla="*/ 53 w 60"/>
                  <a:gd name="T41" fmla="*/ 19 h 60"/>
                  <a:gd name="T42" fmla="*/ 51 w 60"/>
                  <a:gd name="T43" fmla="*/ 2 h 60"/>
                  <a:gd name="T44" fmla="*/ 49 w 60"/>
                  <a:gd name="T45" fmla="*/ 3 h 60"/>
                  <a:gd name="T46" fmla="*/ 45 w 60"/>
                  <a:gd name="T47" fmla="*/ 3 h 60"/>
                  <a:gd name="T48" fmla="*/ 42 w 60"/>
                  <a:gd name="T49" fmla="*/ 3 h 60"/>
                  <a:gd name="T50" fmla="*/ 35 w 60"/>
                  <a:gd name="T51" fmla="*/ 1 h 60"/>
                  <a:gd name="T52" fmla="*/ 28 w 60"/>
                  <a:gd name="T53" fmla="*/ 3 h 60"/>
                  <a:gd name="T54" fmla="*/ 22 w 60"/>
                  <a:gd name="T55" fmla="*/ 4 h 60"/>
                  <a:gd name="T56" fmla="*/ 5 w 60"/>
                  <a:gd name="T57" fmla="*/ 1 h 60"/>
                  <a:gd name="T58" fmla="*/ 2 w 60"/>
                  <a:gd name="T59" fmla="*/ 0 h 60"/>
                  <a:gd name="T60" fmla="*/ 0 w 60"/>
                  <a:gd name="T61" fmla="*/ 3 h 60"/>
                  <a:gd name="T62" fmla="*/ 2 w 60"/>
                  <a:gd name="T63" fmla="*/ 6 h 60"/>
                  <a:gd name="T64" fmla="*/ 0 w 60"/>
                  <a:gd name="T65" fmla="*/ 9 h 60"/>
                  <a:gd name="T66" fmla="*/ 1 w 60"/>
                  <a:gd name="T67" fmla="*/ 14 h 60"/>
                  <a:gd name="T68" fmla="*/ 1 w 60"/>
                  <a:gd name="T69" fmla="*/ 58 h 60"/>
                  <a:gd name="T70" fmla="*/ 45 w 60"/>
                  <a:gd name="T71" fmla="*/ 58 h 60"/>
                  <a:gd name="T72" fmla="*/ 49 w 60"/>
                  <a:gd name="T7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" h="60">
                    <a:moveTo>
                      <a:pt x="49" y="60"/>
                    </a:moveTo>
                    <a:cubicBezTo>
                      <a:pt x="50" y="60"/>
                      <a:pt x="50" y="58"/>
                      <a:pt x="51" y="57"/>
                    </a:cubicBezTo>
                    <a:cubicBezTo>
                      <a:pt x="52" y="56"/>
                      <a:pt x="53" y="57"/>
                      <a:pt x="54" y="56"/>
                    </a:cubicBezTo>
                    <a:cubicBezTo>
                      <a:pt x="55" y="55"/>
                      <a:pt x="54" y="54"/>
                      <a:pt x="55" y="53"/>
                    </a:cubicBezTo>
                    <a:cubicBezTo>
                      <a:pt x="56" y="53"/>
                      <a:pt x="57" y="53"/>
                      <a:pt x="59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50"/>
                      <a:pt x="58" y="47"/>
                      <a:pt x="58" y="46"/>
                    </a:cubicBezTo>
                    <a:cubicBezTo>
                      <a:pt x="58" y="46"/>
                      <a:pt x="60" y="47"/>
                      <a:pt x="60" y="46"/>
                    </a:cubicBezTo>
                    <a:cubicBezTo>
                      <a:pt x="59" y="46"/>
                      <a:pt x="56" y="42"/>
                      <a:pt x="55" y="40"/>
                    </a:cubicBezTo>
                    <a:cubicBezTo>
                      <a:pt x="55" y="39"/>
                      <a:pt x="53" y="36"/>
                      <a:pt x="52" y="33"/>
                    </a:cubicBezTo>
                    <a:cubicBezTo>
                      <a:pt x="50" y="30"/>
                      <a:pt x="49" y="28"/>
                      <a:pt x="49" y="27"/>
                    </a:cubicBezTo>
                    <a:cubicBezTo>
                      <a:pt x="48" y="26"/>
                      <a:pt x="48" y="25"/>
                      <a:pt x="48" y="24"/>
                    </a:cubicBezTo>
                    <a:cubicBezTo>
                      <a:pt x="48" y="23"/>
                      <a:pt x="45" y="20"/>
                      <a:pt x="44" y="19"/>
                    </a:cubicBezTo>
                    <a:cubicBezTo>
                      <a:pt x="44" y="18"/>
                      <a:pt x="43" y="17"/>
                      <a:pt x="43" y="16"/>
                    </a:cubicBezTo>
                    <a:cubicBezTo>
                      <a:pt x="42" y="15"/>
                      <a:pt x="41" y="12"/>
                      <a:pt x="41" y="11"/>
                    </a:cubicBezTo>
                    <a:cubicBezTo>
                      <a:pt x="41" y="11"/>
                      <a:pt x="41" y="7"/>
                      <a:pt x="41" y="8"/>
                    </a:cubicBezTo>
                    <a:cubicBezTo>
                      <a:pt x="42" y="10"/>
                      <a:pt x="46" y="17"/>
                      <a:pt x="46" y="18"/>
                    </a:cubicBezTo>
                    <a:cubicBezTo>
                      <a:pt x="47" y="19"/>
                      <a:pt x="47" y="20"/>
                      <a:pt x="49" y="21"/>
                    </a:cubicBezTo>
                    <a:cubicBezTo>
                      <a:pt x="50" y="23"/>
                      <a:pt x="51" y="25"/>
                      <a:pt x="51" y="24"/>
                    </a:cubicBezTo>
                    <a:cubicBezTo>
                      <a:pt x="52" y="23"/>
                      <a:pt x="53" y="22"/>
                      <a:pt x="53" y="20"/>
                    </a:cubicBezTo>
                    <a:cubicBezTo>
                      <a:pt x="53" y="20"/>
                      <a:pt x="53" y="20"/>
                      <a:pt x="53" y="19"/>
                    </a:cubicBezTo>
                    <a:cubicBezTo>
                      <a:pt x="53" y="15"/>
                      <a:pt x="52" y="7"/>
                      <a:pt x="51" y="2"/>
                    </a:cubicBezTo>
                    <a:cubicBezTo>
                      <a:pt x="51" y="2"/>
                      <a:pt x="50" y="3"/>
                      <a:pt x="49" y="3"/>
                    </a:cubicBezTo>
                    <a:cubicBezTo>
                      <a:pt x="48" y="3"/>
                      <a:pt x="46" y="3"/>
                      <a:pt x="45" y="3"/>
                    </a:cubicBezTo>
                    <a:cubicBezTo>
                      <a:pt x="44" y="3"/>
                      <a:pt x="43" y="4"/>
                      <a:pt x="42" y="3"/>
                    </a:cubicBezTo>
                    <a:cubicBezTo>
                      <a:pt x="41" y="2"/>
                      <a:pt x="40" y="1"/>
                      <a:pt x="35" y="1"/>
                    </a:cubicBezTo>
                    <a:cubicBezTo>
                      <a:pt x="32" y="1"/>
                      <a:pt x="31" y="1"/>
                      <a:pt x="28" y="3"/>
                    </a:cubicBezTo>
                    <a:cubicBezTo>
                      <a:pt x="25" y="4"/>
                      <a:pt x="24" y="5"/>
                      <a:pt x="22" y="4"/>
                    </a:cubicBezTo>
                    <a:cubicBezTo>
                      <a:pt x="19" y="4"/>
                      <a:pt x="8" y="1"/>
                      <a:pt x="5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2" y="5"/>
                      <a:pt x="2" y="6"/>
                    </a:cubicBezTo>
                    <a:cubicBezTo>
                      <a:pt x="2" y="7"/>
                      <a:pt x="0" y="8"/>
                      <a:pt x="0" y="9"/>
                    </a:cubicBezTo>
                    <a:cubicBezTo>
                      <a:pt x="0" y="10"/>
                      <a:pt x="1" y="14"/>
                      <a:pt x="1" y="14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8" y="60"/>
                      <a:pt x="49" y="6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  <p:sp>
            <p:nvSpPr>
              <p:cNvPr id="240" name="Freeform 751">
                <a:extLst>
                  <a:ext uri="{FF2B5EF4-FFF2-40B4-BE49-F238E27FC236}">
                    <a16:creationId xmlns:a16="http://schemas.microsoft.com/office/drawing/2014/main" id="{1D902ED7-B678-4918-AD66-2932B43AF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1" y="-455"/>
                <a:ext cx="62" cy="117"/>
              </a:xfrm>
              <a:custGeom>
                <a:avLst/>
                <a:gdLst>
                  <a:gd name="T0" fmla="*/ 16 w 23"/>
                  <a:gd name="T1" fmla="*/ 38 h 44"/>
                  <a:gd name="T2" fmla="*/ 17 w 23"/>
                  <a:gd name="T3" fmla="*/ 35 h 44"/>
                  <a:gd name="T4" fmla="*/ 21 w 23"/>
                  <a:gd name="T5" fmla="*/ 32 h 44"/>
                  <a:gd name="T6" fmla="*/ 23 w 23"/>
                  <a:gd name="T7" fmla="*/ 31 h 44"/>
                  <a:gd name="T8" fmla="*/ 23 w 23"/>
                  <a:gd name="T9" fmla="*/ 26 h 44"/>
                  <a:gd name="T10" fmla="*/ 23 w 23"/>
                  <a:gd name="T11" fmla="*/ 26 h 44"/>
                  <a:gd name="T12" fmla="*/ 21 w 23"/>
                  <a:gd name="T13" fmla="*/ 25 h 44"/>
                  <a:gd name="T14" fmla="*/ 19 w 23"/>
                  <a:gd name="T15" fmla="*/ 23 h 44"/>
                  <a:gd name="T16" fmla="*/ 15 w 23"/>
                  <a:gd name="T17" fmla="*/ 22 h 44"/>
                  <a:gd name="T18" fmla="*/ 16 w 23"/>
                  <a:gd name="T19" fmla="*/ 20 h 44"/>
                  <a:gd name="T20" fmla="*/ 21 w 23"/>
                  <a:gd name="T21" fmla="*/ 14 h 44"/>
                  <a:gd name="T22" fmla="*/ 17 w 23"/>
                  <a:gd name="T23" fmla="*/ 7 h 44"/>
                  <a:gd name="T24" fmla="*/ 20 w 23"/>
                  <a:gd name="T25" fmla="*/ 4 h 44"/>
                  <a:gd name="T26" fmla="*/ 20 w 23"/>
                  <a:gd name="T27" fmla="*/ 2 h 44"/>
                  <a:gd name="T28" fmla="*/ 17 w 23"/>
                  <a:gd name="T29" fmla="*/ 4 h 44"/>
                  <a:gd name="T30" fmla="*/ 14 w 23"/>
                  <a:gd name="T31" fmla="*/ 0 h 44"/>
                  <a:gd name="T32" fmla="*/ 7 w 23"/>
                  <a:gd name="T33" fmla="*/ 3 h 44"/>
                  <a:gd name="T34" fmla="*/ 7 w 23"/>
                  <a:gd name="T35" fmla="*/ 3 h 44"/>
                  <a:gd name="T36" fmla="*/ 5 w 23"/>
                  <a:gd name="T37" fmla="*/ 8 h 44"/>
                  <a:gd name="T38" fmla="*/ 5 w 23"/>
                  <a:gd name="T39" fmla="*/ 16 h 44"/>
                  <a:gd name="T40" fmla="*/ 1 w 23"/>
                  <a:gd name="T41" fmla="*/ 21 h 44"/>
                  <a:gd name="T42" fmla="*/ 3 w 23"/>
                  <a:gd name="T43" fmla="*/ 26 h 44"/>
                  <a:gd name="T44" fmla="*/ 6 w 23"/>
                  <a:gd name="T45" fmla="*/ 29 h 44"/>
                  <a:gd name="T46" fmla="*/ 9 w 23"/>
                  <a:gd name="T47" fmla="*/ 33 h 44"/>
                  <a:gd name="T48" fmla="*/ 11 w 23"/>
                  <a:gd name="T49" fmla="*/ 38 h 44"/>
                  <a:gd name="T50" fmla="*/ 12 w 23"/>
                  <a:gd name="T51" fmla="*/ 44 h 44"/>
                  <a:gd name="T52" fmla="*/ 16 w 23"/>
                  <a:gd name="T53" fmla="*/ 42 h 44"/>
                  <a:gd name="T54" fmla="*/ 16 w 23"/>
                  <a:gd name="T55" fmla="*/ 3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44">
                    <a:moveTo>
                      <a:pt x="16" y="38"/>
                    </a:move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4"/>
                      <a:pt x="20" y="33"/>
                      <a:pt x="21" y="32"/>
                    </a:cubicBezTo>
                    <a:cubicBezTo>
                      <a:pt x="22" y="31"/>
                      <a:pt x="23" y="31"/>
                      <a:pt x="23" y="31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1" y="26"/>
                      <a:pt x="21" y="25"/>
                    </a:cubicBezTo>
                    <a:cubicBezTo>
                      <a:pt x="20" y="24"/>
                      <a:pt x="21" y="22"/>
                      <a:pt x="19" y="23"/>
                    </a:cubicBezTo>
                    <a:cubicBezTo>
                      <a:pt x="18" y="24"/>
                      <a:pt x="16" y="23"/>
                      <a:pt x="15" y="22"/>
                    </a:cubicBezTo>
                    <a:cubicBezTo>
                      <a:pt x="14" y="21"/>
                      <a:pt x="14" y="20"/>
                      <a:pt x="16" y="20"/>
                    </a:cubicBezTo>
                    <a:cubicBezTo>
                      <a:pt x="17" y="19"/>
                      <a:pt x="21" y="17"/>
                      <a:pt x="21" y="14"/>
                    </a:cubicBezTo>
                    <a:cubicBezTo>
                      <a:pt x="21" y="11"/>
                      <a:pt x="16" y="9"/>
                      <a:pt x="17" y="7"/>
                    </a:cubicBezTo>
                    <a:cubicBezTo>
                      <a:pt x="18" y="6"/>
                      <a:pt x="20" y="6"/>
                      <a:pt x="20" y="4"/>
                    </a:cubicBezTo>
                    <a:cubicBezTo>
                      <a:pt x="20" y="2"/>
                      <a:pt x="21" y="1"/>
                      <a:pt x="20" y="2"/>
                    </a:cubicBezTo>
                    <a:cubicBezTo>
                      <a:pt x="18" y="3"/>
                      <a:pt x="17" y="5"/>
                      <a:pt x="17" y="4"/>
                    </a:cubicBezTo>
                    <a:cubicBezTo>
                      <a:pt x="17" y="3"/>
                      <a:pt x="16" y="1"/>
                      <a:pt x="14" y="0"/>
                    </a:cubicBezTo>
                    <a:cubicBezTo>
                      <a:pt x="11" y="0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5" y="7"/>
                      <a:pt x="5" y="8"/>
                    </a:cubicBezTo>
                    <a:cubicBezTo>
                      <a:pt x="5" y="10"/>
                      <a:pt x="5" y="13"/>
                      <a:pt x="5" y="16"/>
                    </a:cubicBezTo>
                    <a:cubicBezTo>
                      <a:pt x="5" y="18"/>
                      <a:pt x="2" y="20"/>
                      <a:pt x="1" y="21"/>
                    </a:cubicBezTo>
                    <a:cubicBezTo>
                      <a:pt x="0" y="22"/>
                      <a:pt x="2" y="25"/>
                      <a:pt x="3" y="26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6" y="30"/>
                      <a:pt x="8" y="32"/>
                      <a:pt x="9" y="33"/>
                    </a:cubicBezTo>
                    <a:cubicBezTo>
                      <a:pt x="10" y="33"/>
                      <a:pt x="11" y="36"/>
                      <a:pt x="11" y="38"/>
                    </a:cubicBezTo>
                    <a:cubicBezTo>
                      <a:pt x="11" y="40"/>
                      <a:pt x="12" y="42"/>
                      <a:pt x="12" y="44"/>
                    </a:cubicBezTo>
                    <a:cubicBezTo>
                      <a:pt x="13" y="44"/>
                      <a:pt x="15" y="43"/>
                      <a:pt x="16" y="42"/>
                    </a:cubicBezTo>
                    <a:cubicBezTo>
                      <a:pt x="17" y="41"/>
                      <a:pt x="17" y="39"/>
                      <a:pt x="16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PT"/>
              </a:p>
            </p:txBody>
          </p:sp>
        </p:grpSp>
        <p:sp>
          <p:nvSpPr>
            <p:cNvPr id="14" name="Freeform 753">
              <a:extLst>
                <a:ext uri="{FF2B5EF4-FFF2-40B4-BE49-F238E27FC236}">
                  <a16:creationId xmlns:a16="http://schemas.microsoft.com/office/drawing/2014/main" id="{FC68E055-84C2-44FE-A20E-4BD1152E4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" y="-386"/>
              <a:ext cx="224" cy="217"/>
            </a:xfrm>
            <a:custGeom>
              <a:avLst/>
              <a:gdLst>
                <a:gd name="T0" fmla="*/ 23 w 84"/>
                <a:gd name="T1" fmla="*/ 61 h 81"/>
                <a:gd name="T2" fmla="*/ 27 w 84"/>
                <a:gd name="T3" fmla="*/ 63 h 81"/>
                <a:gd name="T4" fmla="*/ 36 w 84"/>
                <a:gd name="T5" fmla="*/ 59 h 81"/>
                <a:gd name="T6" fmla="*/ 77 w 84"/>
                <a:gd name="T7" fmla="*/ 81 h 81"/>
                <a:gd name="T8" fmla="*/ 77 w 84"/>
                <a:gd name="T9" fmla="*/ 78 h 81"/>
                <a:gd name="T10" fmla="*/ 83 w 84"/>
                <a:gd name="T11" fmla="*/ 78 h 81"/>
                <a:gd name="T12" fmla="*/ 83 w 84"/>
                <a:gd name="T13" fmla="*/ 23 h 81"/>
                <a:gd name="T14" fmla="*/ 82 w 84"/>
                <a:gd name="T15" fmla="*/ 18 h 81"/>
                <a:gd name="T16" fmla="*/ 84 w 84"/>
                <a:gd name="T17" fmla="*/ 15 h 81"/>
                <a:gd name="T18" fmla="*/ 82 w 84"/>
                <a:gd name="T19" fmla="*/ 12 h 81"/>
                <a:gd name="T20" fmla="*/ 84 w 84"/>
                <a:gd name="T21" fmla="*/ 9 h 81"/>
                <a:gd name="T22" fmla="*/ 83 w 84"/>
                <a:gd name="T23" fmla="*/ 8 h 81"/>
                <a:gd name="T24" fmla="*/ 74 w 84"/>
                <a:gd name="T25" fmla="*/ 6 h 81"/>
                <a:gd name="T26" fmla="*/ 66 w 84"/>
                <a:gd name="T27" fmla="*/ 2 h 81"/>
                <a:gd name="T28" fmla="*/ 56 w 84"/>
                <a:gd name="T29" fmla="*/ 8 h 81"/>
                <a:gd name="T30" fmla="*/ 57 w 84"/>
                <a:gd name="T31" fmla="*/ 13 h 81"/>
                <a:gd name="T32" fmla="*/ 52 w 84"/>
                <a:gd name="T33" fmla="*/ 17 h 81"/>
                <a:gd name="T34" fmla="*/ 41 w 84"/>
                <a:gd name="T35" fmla="*/ 13 h 81"/>
                <a:gd name="T36" fmla="*/ 33 w 84"/>
                <a:gd name="T37" fmla="*/ 10 h 81"/>
                <a:gd name="T38" fmla="*/ 31 w 84"/>
                <a:gd name="T39" fmla="*/ 6 h 81"/>
                <a:gd name="T40" fmla="*/ 25 w 84"/>
                <a:gd name="T41" fmla="*/ 3 h 81"/>
                <a:gd name="T42" fmla="*/ 20 w 84"/>
                <a:gd name="T43" fmla="*/ 2 h 81"/>
                <a:gd name="T44" fmla="*/ 14 w 84"/>
                <a:gd name="T45" fmla="*/ 1 h 81"/>
                <a:gd name="T46" fmla="*/ 12 w 84"/>
                <a:gd name="T47" fmla="*/ 0 h 81"/>
                <a:gd name="T48" fmla="*/ 12 w 84"/>
                <a:gd name="T49" fmla="*/ 0 h 81"/>
                <a:gd name="T50" fmla="*/ 12 w 84"/>
                <a:gd name="T51" fmla="*/ 5 h 81"/>
                <a:gd name="T52" fmla="*/ 10 w 84"/>
                <a:gd name="T53" fmla="*/ 6 h 81"/>
                <a:gd name="T54" fmla="*/ 6 w 84"/>
                <a:gd name="T55" fmla="*/ 9 h 81"/>
                <a:gd name="T56" fmla="*/ 5 w 84"/>
                <a:gd name="T57" fmla="*/ 12 h 81"/>
                <a:gd name="T58" fmla="*/ 5 w 84"/>
                <a:gd name="T59" fmla="*/ 16 h 81"/>
                <a:gd name="T60" fmla="*/ 1 w 84"/>
                <a:gd name="T61" fmla="*/ 18 h 81"/>
                <a:gd name="T62" fmla="*/ 1 w 84"/>
                <a:gd name="T63" fmla="*/ 20 h 81"/>
                <a:gd name="T64" fmla="*/ 3 w 84"/>
                <a:gd name="T65" fmla="*/ 23 h 81"/>
                <a:gd name="T66" fmla="*/ 3 w 84"/>
                <a:gd name="T67" fmla="*/ 30 h 81"/>
                <a:gd name="T68" fmla="*/ 4 w 84"/>
                <a:gd name="T69" fmla="*/ 33 h 81"/>
                <a:gd name="T70" fmla="*/ 3 w 84"/>
                <a:gd name="T71" fmla="*/ 37 h 81"/>
                <a:gd name="T72" fmla="*/ 4 w 84"/>
                <a:gd name="T73" fmla="*/ 40 h 81"/>
                <a:gd name="T74" fmla="*/ 1 w 84"/>
                <a:gd name="T75" fmla="*/ 43 h 81"/>
                <a:gd name="T76" fmla="*/ 3 w 84"/>
                <a:gd name="T77" fmla="*/ 46 h 81"/>
                <a:gd name="T78" fmla="*/ 4 w 84"/>
                <a:gd name="T79" fmla="*/ 51 h 81"/>
                <a:gd name="T80" fmla="*/ 12 w 84"/>
                <a:gd name="T81" fmla="*/ 53 h 81"/>
                <a:gd name="T82" fmla="*/ 15 w 84"/>
                <a:gd name="T83" fmla="*/ 59 h 81"/>
                <a:gd name="T84" fmla="*/ 15 w 84"/>
                <a:gd name="T85" fmla="*/ 59 h 81"/>
                <a:gd name="T86" fmla="*/ 23 w 84"/>
                <a:gd name="T87" fmla="*/ 6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81">
                  <a:moveTo>
                    <a:pt x="23" y="61"/>
                  </a:moveTo>
                  <a:cubicBezTo>
                    <a:pt x="24" y="62"/>
                    <a:pt x="26" y="65"/>
                    <a:pt x="27" y="63"/>
                  </a:cubicBezTo>
                  <a:cubicBezTo>
                    <a:pt x="28" y="62"/>
                    <a:pt x="36" y="59"/>
                    <a:pt x="36" y="59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2" y="19"/>
                    <a:pt x="82" y="18"/>
                  </a:cubicBezTo>
                  <a:cubicBezTo>
                    <a:pt x="82" y="17"/>
                    <a:pt x="84" y="16"/>
                    <a:pt x="84" y="15"/>
                  </a:cubicBezTo>
                  <a:cubicBezTo>
                    <a:pt x="84" y="14"/>
                    <a:pt x="82" y="13"/>
                    <a:pt x="82" y="12"/>
                  </a:cubicBezTo>
                  <a:cubicBezTo>
                    <a:pt x="82" y="11"/>
                    <a:pt x="83" y="10"/>
                    <a:pt x="84" y="9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1" y="7"/>
                    <a:pt x="76" y="7"/>
                    <a:pt x="74" y="6"/>
                  </a:cubicBezTo>
                  <a:cubicBezTo>
                    <a:pt x="73" y="5"/>
                    <a:pt x="72" y="1"/>
                    <a:pt x="66" y="2"/>
                  </a:cubicBezTo>
                  <a:cubicBezTo>
                    <a:pt x="60" y="3"/>
                    <a:pt x="56" y="6"/>
                    <a:pt x="56" y="8"/>
                  </a:cubicBezTo>
                  <a:cubicBezTo>
                    <a:pt x="55" y="10"/>
                    <a:pt x="58" y="12"/>
                    <a:pt x="57" y="13"/>
                  </a:cubicBezTo>
                  <a:cubicBezTo>
                    <a:pt x="56" y="14"/>
                    <a:pt x="54" y="18"/>
                    <a:pt x="52" y="17"/>
                  </a:cubicBezTo>
                  <a:cubicBezTo>
                    <a:pt x="49" y="17"/>
                    <a:pt x="44" y="14"/>
                    <a:pt x="41" y="13"/>
                  </a:cubicBezTo>
                  <a:cubicBezTo>
                    <a:pt x="37" y="12"/>
                    <a:pt x="34" y="13"/>
                    <a:pt x="33" y="10"/>
                  </a:cubicBezTo>
                  <a:cubicBezTo>
                    <a:pt x="32" y="8"/>
                    <a:pt x="33" y="7"/>
                    <a:pt x="31" y="6"/>
                  </a:cubicBezTo>
                  <a:cubicBezTo>
                    <a:pt x="30" y="5"/>
                    <a:pt x="27" y="4"/>
                    <a:pt x="25" y="3"/>
                  </a:cubicBezTo>
                  <a:cubicBezTo>
                    <a:pt x="23" y="3"/>
                    <a:pt x="22" y="2"/>
                    <a:pt x="20" y="2"/>
                  </a:cubicBezTo>
                  <a:cubicBezTo>
                    <a:pt x="18" y="2"/>
                    <a:pt x="16" y="2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5"/>
                    <a:pt x="10" y="6"/>
                  </a:cubicBezTo>
                  <a:cubicBezTo>
                    <a:pt x="9" y="7"/>
                    <a:pt x="6" y="8"/>
                    <a:pt x="6" y="9"/>
                  </a:cubicBezTo>
                  <a:cubicBezTo>
                    <a:pt x="5" y="10"/>
                    <a:pt x="4" y="11"/>
                    <a:pt x="5" y="12"/>
                  </a:cubicBezTo>
                  <a:cubicBezTo>
                    <a:pt x="6" y="13"/>
                    <a:pt x="6" y="15"/>
                    <a:pt x="5" y="16"/>
                  </a:cubicBezTo>
                  <a:cubicBezTo>
                    <a:pt x="4" y="17"/>
                    <a:pt x="2" y="18"/>
                    <a:pt x="1" y="18"/>
                  </a:cubicBezTo>
                  <a:cubicBezTo>
                    <a:pt x="1" y="19"/>
                    <a:pt x="1" y="19"/>
                    <a:pt x="1" y="20"/>
                  </a:cubicBezTo>
                  <a:cubicBezTo>
                    <a:pt x="0" y="21"/>
                    <a:pt x="2" y="22"/>
                    <a:pt x="3" y="23"/>
                  </a:cubicBezTo>
                  <a:cubicBezTo>
                    <a:pt x="4" y="24"/>
                    <a:pt x="3" y="30"/>
                    <a:pt x="3" y="30"/>
                  </a:cubicBezTo>
                  <a:cubicBezTo>
                    <a:pt x="3" y="31"/>
                    <a:pt x="4" y="32"/>
                    <a:pt x="4" y="33"/>
                  </a:cubicBezTo>
                  <a:cubicBezTo>
                    <a:pt x="4" y="34"/>
                    <a:pt x="3" y="35"/>
                    <a:pt x="3" y="37"/>
                  </a:cubicBezTo>
                  <a:cubicBezTo>
                    <a:pt x="3" y="38"/>
                    <a:pt x="4" y="38"/>
                    <a:pt x="4" y="40"/>
                  </a:cubicBezTo>
                  <a:cubicBezTo>
                    <a:pt x="4" y="41"/>
                    <a:pt x="1" y="42"/>
                    <a:pt x="1" y="43"/>
                  </a:cubicBezTo>
                  <a:cubicBezTo>
                    <a:pt x="0" y="43"/>
                    <a:pt x="1" y="45"/>
                    <a:pt x="3" y="46"/>
                  </a:cubicBezTo>
                  <a:cubicBezTo>
                    <a:pt x="4" y="48"/>
                    <a:pt x="4" y="50"/>
                    <a:pt x="4" y="51"/>
                  </a:cubicBezTo>
                  <a:cubicBezTo>
                    <a:pt x="4" y="53"/>
                    <a:pt x="10" y="52"/>
                    <a:pt x="12" y="53"/>
                  </a:cubicBezTo>
                  <a:cubicBezTo>
                    <a:pt x="12" y="54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22" y="60"/>
                    <a:pt x="23" y="6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5" name="Freeform 754">
              <a:extLst>
                <a:ext uri="{FF2B5EF4-FFF2-40B4-BE49-F238E27FC236}">
                  <a16:creationId xmlns:a16="http://schemas.microsoft.com/office/drawing/2014/main" id="{0B595981-95A1-416C-B49F-3F3C189A4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" y="-295"/>
              <a:ext cx="123" cy="102"/>
            </a:xfrm>
            <a:custGeom>
              <a:avLst/>
              <a:gdLst>
                <a:gd name="T0" fmla="*/ 21 w 46"/>
                <a:gd name="T1" fmla="*/ 38 h 38"/>
                <a:gd name="T2" fmla="*/ 21 w 46"/>
                <a:gd name="T3" fmla="*/ 29 h 38"/>
                <a:gd name="T4" fmla="*/ 27 w 46"/>
                <a:gd name="T5" fmla="*/ 25 h 38"/>
                <a:gd name="T6" fmla="*/ 27 w 46"/>
                <a:gd name="T7" fmla="*/ 10 h 38"/>
                <a:gd name="T8" fmla="*/ 46 w 46"/>
                <a:gd name="T9" fmla="*/ 10 h 38"/>
                <a:gd name="T10" fmla="*/ 46 w 46"/>
                <a:gd name="T11" fmla="*/ 3 h 38"/>
                <a:gd name="T12" fmla="*/ 46 w 46"/>
                <a:gd name="T13" fmla="*/ 0 h 38"/>
                <a:gd name="T14" fmla="*/ 23 w 46"/>
                <a:gd name="T15" fmla="*/ 0 h 38"/>
                <a:gd name="T16" fmla="*/ 23 w 46"/>
                <a:gd name="T17" fmla="*/ 0 h 38"/>
                <a:gd name="T18" fmla="*/ 19 w 46"/>
                <a:gd name="T19" fmla="*/ 5 h 38"/>
                <a:gd name="T20" fmla="*/ 13 w 46"/>
                <a:gd name="T21" fmla="*/ 11 h 38"/>
                <a:gd name="T22" fmla="*/ 11 w 46"/>
                <a:gd name="T23" fmla="*/ 19 h 38"/>
                <a:gd name="T24" fmla="*/ 7 w 46"/>
                <a:gd name="T25" fmla="*/ 24 h 38"/>
                <a:gd name="T26" fmla="*/ 2 w 46"/>
                <a:gd name="T27" fmla="*/ 32 h 38"/>
                <a:gd name="T28" fmla="*/ 0 w 46"/>
                <a:gd name="T29" fmla="*/ 38 h 38"/>
                <a:gd name="T30" fmla="*/ 1 w 46"/>
                <a:gd name="T31" fmla="*/ 38 h 38"/>
                <a:gd name="T32" fmla="*/ 21 w 46"/>
                <a:gd name="T3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8">
                  <a:moveTo>
                    <a:pt x="21" y="38"/>
                  </a:moveTo>
                  <a:cubicBezTo>
                    <a:pt x="21" y="38"/>
                    <a:pt x="21" y="30"/>
                    <a:pt x="21" y="29"/>
                  </a:cubicBezTo>
                  <a:cubicBezTo>
                    <a:pt x="21" y="28"/>
                    <a:pt x="27" y="25"/>
                    <a:pt x="27" y="25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7"/>
                    <a:pt x="46" y="3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20" y="5"/>
                    <a:pt x="19" y="5"/>
                  </a:cubicBezTo>
                  <a:cubicBezTo>
                    <a:pt x="18" y="6"/>
                    <a:pt x="14" y="8"/>
                    <a:pt x="13" y="11"/>
                  </a:cubicBezTo>
                  <a:cubicBezTo>
                    <a:pt x="11" y="15"/>
                    <a:pt x="12" y="18"/>
                    <a:pt x="11" y="19"/>
                  </a:cubicBezTo>
                  <a:cubicBezTo>
                    <a:pt x="10" y="20"/>
                    <a:pt x="9" y="20"/>
                    <a:pt x="7" y="24"/>
                  </a:cubicBezTo>
                  <a:cubicBezTo>
                    <a:pt x="5" y="27"/>
                    <a:pt x="3" y="31"/>
                    <a:pt x="2" y="32"/>
                  </a:cubicBezTo>
                  <a:cubicBezTo>
                    <a:pt x="1" y="33"/>
                    <a:pt x="0" y="36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lnTo>
                    <a:pt x="21" y="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6" name="Freeform 755">
              <a:extLst>
                <a:ext uri="{FF2B5EF4-FFF2-40B4-BE49-F238E27FC236}">
                  <a16:creationId xmlns:a16="http://schemas.microsoft.com/office/drawing/2014/main" id="{D080A5D7-6E09-4EDE-8830-E0F66D8D7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" y="-431"/>
              <a:ext cx="174" cy="136"/>
            </a:xfrm>
            <a:custGeom>
              <a:avLst/>
              <a:gdLst>
                <a:gd name="T0" fmla="*/ 23 w 65"/>
                <a:gd name="T1" fmla="*/ 51 h 51"/>
                <a:gd name="T2" fmla="*/ 23 w 65"/>
                <a:gd name="T3" fmla="*/ 45 h 51"/>
                <a:gd name="T4" fmla="*/ 32 w 65"/>
                <a:gd name="T5" fmla="*/ 39 h 51"/>
                <a:gd name="T6" fmla="*/ 34 w 65"/>
                <a:gd name="T7" fmla="*/ 39 h 51"/>
                <a:gd name="T8" fmla="*/ 40 w 65"/>
                <a:gd name="T9" fmla="*/ 38 h 51"/>
                <a:gd name="T10" fmla="*/ 43 w 65"/>
                <a:gd name="T11" fmla="*/ 34 h 51"/>
                <a:gd name="T12" fmla="*/ 48 w 65"/>
                <a:gd name="T13" fmla="*/ 32 h 51"/>
                <a:gd name="T14" fmla="*/ 50 w 65"/>
                <a:gd name="T15" fmla="*/ 29 h 51"/>
                <a:gd name="T16" fmla="*/ 53 w 65"/>
                <a:gd name="T17" fmla="*/ 26 h 51"/>
                <a:gd name="T18" fmla="*/ 57 w 65"/>
                <a:gd name="T19" fmla="*/ 24 h 51"/>
                <a:gd name="T20" fmla="*/ 63 w 65"/>
                <a:gd name="T21" fmla="*/ 24 h 51"/>
                <a:gd name="T22" fmla="*/ 65 w 65"/>
                <a:gd name="T23" fmla="*/ 22 h 51"/>
                <a:gd name="T24" fmla="*/ 62 w 65"/>
                <a:gd name="T25" fmla="*/ 16 h 51"/>
                <a:gd name="T26" fmla="*/ 61 w 65"/>
                <a:gd name="T27" fmla="*/ 9 h 51"/>
                <a:gd name="T28" fmla="*/ 60 w 65"/>
                <a:gd name="T29" fmla="*/ 5 h 51"/>
                <a:gd name="T30" fmla="*/ 55 w 65"/>
                <a:gd name="T31" fmla="*/ 4 h 51"/>
                <a:gd name="T32" fmla="*/ 52 w 65"/>
                <a:gd name="T33" fmla="*/ 4 h 51"/>
                <a:gd name="T34" fmla="*/ 50 w 65"/>
                <a:gd name="T35" fmla="*/ 4 h 51"/>
                <a:gd name="T36" fmla="*/ 45 w 65"/>
                <a:gd name="T37" fmla="*/ 4 h 51"/>
                <a:gd name="T38" fmla="*/ 41 w 65"/>
                <a:gd name="T39" fmla="*/ 1 h 51"/>
                <a:gd name="T40" fmla="*/ 39 w 65"/>
                <a:gd name="T41" fmla="*/ 1 h 51"/>
                <a:gd name="T42" fmla="*/ 34 w 65"/>
                <a:gd name="T43" fmla="*/ 10 h 51"/>
                <a:gd name="T44" fmla="*/ 27 w 65"/>
                <a:gd name="T45" fmla="*/ 16 h 51"/>
                <a:gd name="T46" fmla="*/ 20 w 65"/>
                <a:gd name="T47" fmla="*/ 21 h 51"/>
                <a:gd name="T48" fmla="*/ 18 w 65"/>
                <a:gd name="T49" fmla="*/ 26 h 51"/>
                <a:gd name="T50" fmla="*/ 17 w 65"/>
                <a:gd name="T51" fmla="*/ 32 h 51"/>
                <a:gd name="T52" fmla="*/ 17 w 65"/>
                <a:gd name="T53" fmla="*/ 35 h 51"/>
                <a:gd name="T54" fmla="*/ 13 w 65"/>
                <a:gd name="T55" fmla="*/ 43 h 51"/>
                <a:gd name="T56" fmla="*/ 8 w 65"/>
                <a:gd name="T57" fmla="*/ 46 h 51"/>
                <a:gd name="T58" fmla="*/ 2 w 65"/>
                <a:gd name="T59" fmla="*/ 49 h 51"/>
                <a:gd name="T60" fmla="*/ 0 w 65"/>
                <a:gd name="T61" fmla="*/ 51 h 51"/>
                <a:gd name="T62" fmla="*/ 0 w 65"/>
                <a:gd name="T63" fmla="*/ 51 h 51"/>
                <a:gd name="T64" fmla="*/ 23 w 65"/>
                <a:gd name="T6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51">
                  <a:moveTo>
                    <a:pt x="23" y="51"/>
                  </a:moveTo>
                  <a:cubicBezTo>
                    <a:pt x="23" y="48"/>
                    <a:pt x="23" y="46"/>
                    <a:pt x="23" y="45"/>
                  </a:cubicBezTo>
                  <a:cubicBezTo>
                    <a:pt x="23" y="44"/>
                    <a:pt x="31" y="40"/>
                    <a:pt x="32" y="39"/>
                  </a:cubicBezTo>
                  <a:cubicBezTo>
                    <a:pt x="32" y="39"/>
                    <a:pt x="34" y="40"/>
                    <a:pt x="34" y="39"/>
                  </a:cubicBezTo>
                  <a:cubicBezTo>
                    <a:pt x="35" y="39"/>
                    <a:pt x="39" y="38"/>
                    <a:pt x="40" y="38"/>
                  </a:cubicBezTo>
                  <a:cubicBezTo>
                    <a:pt x="42" y="37"/>
                    <a:pt x="42" y="35"/>
                    <a:pt x="43" y="34"/>
                  </a:cubicBezTo>
                  <a:cubicBezTo>
                    <a:pt x="44" y="33"/>
                    <a:pt x="47" y="32"/>
                    <a:pt x="48" y="32"/>
                  </a:cubicBezTo>
                  <a:cubicBezTo>
                    <a:pt x="50" y="32"/>
                    <a:pt x="50" y="30"/>
                    <a:pt x="50" y="29"/>
                  </a:cubicBezTo>
                  <a:cubicBezTo>
                    <a:pt x="50" y="28"/>
                    <a:pt x="52" y="26"/>
                    <a:pt x="53" y="26"/>
                  </a:cubicBezTo>
                  <a:cubicBezTo>
                    <a:pt x="54" y="26"/>
                    <a:pt x="56" y="24"/>
                    <a:pt x="57" y="24"/>
                  </a:cubicBezTo>
                  <a:cubicBezTo>
                    <a:pt x="58" y="23"/>
                    <a:pt x="61" y="24"/>
                    <a:pt x="63" y="24"/>
                  </a:cubicBezTo>
                  <a:cubicBezTo>
                    <a:pt x="65" y="24"/>
                    <a:pt x="65" y="23"/>
                    <a:pt x="65" y="22"/>
                  </a:cubicBezTo>
                  <a:cubicBezTo>
                    <a:pt x="65" y="21"/>
                    <a:pt x="62" y="18"/>
                    <a:pt x="62" y="16"/>
                  </a:cubicBezTo>
                  <a:cubicBezTo>
                    <a:pt x="62" y="14"/>
                    <a:pt x="62" y="11"/>
                    <a:pt x="61" y="9"/>
                  </a:cubicBezTo>
                  <a:cubicBezTo>
                    <a:pt x="61" y="7"/>
                    <a:pt x="61" y="6"/>
                    <a:pt x="60" y="5"/>
                  </a:cubicBezTo>
                  <a:cubicBezTo>
                    <a:pt x="58" y="5"/>
                    <a:pt x="55" y="4"/>
                    <a:pt x="55" y="4"/>
                  </a:cubicBezTo>
                  <a:cubicBezTo>
                    <a:pt x="54" y="4"/>
                    <a:pt x="53" y="5"/>
                    <a:pt x="52" y="4"/>
                  </a:cubicBezTo>
                  <a:cubicBezTo>
                    <a:pt x="52" y="4"/>
                    <a:pt x="51" y="4"/>
                    <a:pt x="50" y="4"/>
                  </a:cubicBezTo>
                  <a:cubicBezTo>
                    <a:pt x="49" y="4"/>
                    <a:pt x="47" y="5"/>
                    <a:pt x="45" y="4"/>
                  </a:cubicBezTo>
                  <a:cubicBezTo>
                    <a:pt x="44" y="4"/>
                    <a:pt x="42" y="1"/>
                    <a:pt x="41" y="1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38" y="1"/>
                    <a:pt x="37" y="7"/>
                    <a:pt x="34" y="10"/>
                  </a:cubicBezTo>
                  <a:cubicBezTo>
                    <a:pt x="31" y="13"/>
                    <a:pt x="29" y="15"/>
                    <a:pt x="27" y="16"/>
                  </a:cubicBezTo>
                  <a:cubicBezTo>
                    <a:pt x="24" y="16"/>
                    <a:pt x="21" y="19"/>
                    <a:pt x="20" y="21"/>
                  </a:cubicBezTo>
                  <a:cubicBezTo>
                    <a:pt x="19" y="23"/>
                    <a:pt x="19" y="25"/>
                    <a:pt x="18" y="26"/>
                  </a:cubicBezTo>
                  <a:cubicBezTo>
                    <a:pt x="18" y="26"/>
                    <a:pt x="17" y="31"/>
                    <a:pt x="17" y="32"/>
                  </a:cubicBezTo>
                  <a:cubicBezTo>
                    <a:pt x="17" y="33"/>
                    <a:pt x="18" y="34"/>
                    <a:pt x="17" y="35"/>
                  </a:cubicBezTo>
                  <a:cubicBezTo>
                    <a:pt x="16" y="37"/>
                    <a:pt x="15" y="42"/>
                    <a:pt x="13" y="43"/>
                  </a:cubicBezTo>
                  <a:cubicBezTo>
                    <a:pt x="11" y="44"/>
                    <a:pt x="9" y="45"/>
                    <a:pt x="8" y="46"/>
                  </a:cubicBezTo>
                  <a:cubicBezTo>
                    <a:pt x="7" y="47"/>
                    <a:pt x="4" y="49"/>
                    <a:pt x="2" y="49"/>
                  </a:cubicBezTo>
                  <a:cubicBezTo>
                    <a:pt x="1" y="49"/>
                    <a:pt x="0" y="50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7" name="Freeform 756">
              <a:extLst>
                <a:ext uri="{FF2B5EF4-FFF2-40B4-BE49-F238E27FC236}">
                  <a16:creationId xmlns:a16="http://schemas.microsoft.com/office/drawing/2014/main" id="{8DB4734E-4263-43AF-AAD8-60E2E835C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" y="-453"/>
              <a:ext cx="307" cy="297"/>
            </a:xfrm>
            <a:custGeom>
              <a:avLst/>
              <a:gdLst>
                <a:gd name="T0" fmla="*/ 39 w 115"/>
                <a:gd name="T1" fmla="*/ 24 h 111"/>
                <a:gd name="T2" fmla="*/ 42 w 115"/>
                <a:gd name="T3" fmla="*/ 30 h 111"/>
                <a:gd name="T4" fmla="*/ 40 w 115"/>
                <a:gd name="T5" fmla="*/ 32 h 111"/>
                <a:gd name="T6" fmla="*/ 34 w 115"/>
                <a:gd name="T7" fmla="*/ 32 h 111"/>
                <a:gd name="T8" fmla="*/ 30 w 115"/>
                <a:gd name="T9" fmla="*/ 34 h 111"/>
                <a:gd name="T10" fmla="*/ 27 w 115"/>
                <a:gd name="T11" fmla="*/ 37 h 111"/>
                <a:gd name="T12" fmla="*/ 25 w 115"/>
                <a:gd name="T13" fmla="*/ 40 h 111"/>
                <a:gd name="T14" fmla="*/ 20 w 115"/>
                <a:gd name="T15" fmla="*/ 42 h 111"/>
                <a:gd name="T16" fmla="*/ 17 w 115"/>
                <a:gd name="T17" fmla="*/ 46 h 111"/>
                <a:gd name="T18" fmla="*/ 11 w 115"/>
                <a:gd name="T19" fmla="*/ 47 h 111"/>
                <a:gd name="T20" fmla="*/ 9 w 115"/>
                <a:gd name="T21" fmla="*/ 47 h 111"/>
                <a:gd name="T22" fmla="*/ 0 w 115"/>
                <a:gd name="T23" fmla="*/ 53 h 111"/>
                <a:gd name="T24" fmla="*/ 0 w 115"/>
                <a:gd name="T25" fmla="*/ 62 h 111"/>
                <a:gd name="T26" fmla="*/ 54 w 115"/>
                <a:gd name="T27" fmla="*/ 97 h 111"/>
                <a:gd name="T28" fmla="*/ 57 w 115"/>
                <a:gd name="T29" fmla="*/ 101 h 111"/>
                <a:gd name="T30" fmla="*/ 61 w 115"/>
                <a:gd name="T31" fmla="*/ 103 h 111"/>
                <a:gd name="T32" fmla="*/ 66 w 115"/>
                <a:gd name="T33" fmla="*/ 105 h 111"/>
                <a:gd name="T34" fmla="*/ 69 w 115"/>
                <a:gd name="T35" fmla="*/ 110 h 111"/>
                <a:gd name="T36" fmla="*/ 78 w 115"/>
                <a:gd name="T37" fmla="*/ 108 h 111"/>
                <a:gd name="T38" fmla="*/ 86 w 115"/>
                <a:gd name="T39" fmla="*/ 102 h 111"/>
                <a:gd name="T40" fmla="*/ 115 w 115"/>
                <a:gd name="T41" fmla="*/ 84 h 111"/>
                <a:gd name="T42" fmla="*/ 112 w 115"/>
                <a:gd name="T43" fmla="*/ 78 h 111"/>
                <a:gd name="T44" fmla="*/ 104 w 115"/>
                <a:gd name="T45" fmla="*/ 76 h 111"/>
                <a:gd name="T46" fmla="*/ 103 w 115"/>
                <a:gd name="T47" fmla="*/ 71 h 111"/>
                <a:gd name="T48" fmla="*/ 101 w 115"/>
                <a:gd name="T49" fmla="*/ 68 h 111"/>
                <a:gd name="T50" fmla="*/ 104 w 115"/>
                <a:gd name="T51" fmla="*/ 65 h 111"/>
                <a:gd name="T52" fmla="*/ 103 w 115"/>
                <a:gd name="T53" fmla="*/ 62 h 111"/>
                <a:gd name="T54" fmla="*/ 104 w 115"/>
                <a:gd name="T55" fmla="*/ 58 h 111"/>
                <a:gd name="T56" fmla="*/ 103 w 115"/>
                <a:gd name="T57" fmla="*/ 55 h 111"/>
                <a:gd name="T58" fmla="*/ 103 w 115"/>
                <a:gd name="T59" fmla="*/ 48 h 111"/>
                <a:gd name="T60" fmla="*/ 101 w 115"/>
                <a:gd name="T61" fmla="*/ 45 h 111"/>
                <a:gd name="T62" fmla="*/ 100 w 115"/>
                <a:gd name="T63" fmla="*/ 37 h 111"/>
                <a:gd name="T64" fmla="*/ 98 w 115"/>
                <a:gd name="T65" fmla="*/ 32 h 111"/>
                <a:gd name="T66" fmla="*/ 95 w 115"/>
                <a:gd name="T67" fmla="*/ 28 h 111"/>
                <a:gd name="T68" fmla="*/ 92 w 115"/>
                <a:gd name="T69" fmla="*/ 25 h 111"/>
                <a:gd name="T70" fmla="*/ 90 w 115"/>
                <a:gd name="T71" fmla="*/ 20 h 111"/>
                <a:gd name="T72" fmla="*/ 94 w 115"/>
                <a:gd name="T73" fmla="*/ 15 h 111"/>
                <a:gd name="T74" fmla="*/ 94 w 115"/>
                <a:gd name="T75" fmla="*/ 7 h 111"/>
                <a:gd name="T76" fmla="*/ 96 w 115"/>
                <a:gd name="T77" fmla="*/ 2 h 111"/>
                <a:gd name="T78" fmla="*/ 94 w 115"/>
                <a:gd name="T79" fmla="*/ 1 h 111"/>
                <a:gd name="T80" fmla="*/ 92 w 115"/>
                <a:gd name="T81" fmla="*/ 2 h 111"/>
                <a:gd name="T82" fmla="*/ 90 w 115"/>
                <a:gd name="T83" fmla="*/ 0 h 111"/>
                <a:gd name="T84" fmla="*/ 87 w 115"/>
                <a:gd name="T85" fmla="*/ 1 h 111"/>
                <a:gd name="T86" fmla="*/ 84 w 115"/>
                <a:gd name="T87" fmla="*/ 0 h 111"/>
                <a:gd name="T88" fmla="*/ 81 w 115"/>
                <a:gd name="T89" fmla="*/ 2 h 111"/>
                <a:gd name="T90" fmla="*/ 78 w 115"/>
                <a:gd name="T91" fmla="*/ 3 h 111"/>
                <a:gd name="T92" fmla="*/ 75 w 115"/>
                <a:gd name="T93" fmla="*/ 2 h 111"/>
                <a:gd name="T94" fmla="*/ 68 w 115"/>
                <a:gd name="T95" fmla="*/ 2 h 111"/>
                <a:gd name="T96" fmla="*/ 54 w 115"/>
                <a:gd name="T97" fmla="*/ 5 h 111"/>
                <a:gd name="T98" fmla="*/ 49 w 115"/>
                <a:gd name="T99" fmla="*/ 7 h 111"/>
                <a:gd name="T100" fmla="*/ 47 w 115"/>
                <a:gd name="T101" fmla="*/ 9 h 111"/>
                <a:gd name="T102" fmla="*/ 42 w 115"/>
                <a:gd name="T103" fmla="*/ 10 h 111"/>
                <a:gd name="T104" fmla="*/ 38 w 115"/>
                <a:gd name="T105" fmla="*/ 13 h 111"/>
                <a:gd name="T106" fmla="*/ 37 w 115"/>
                <a:gd name="T107" fmla="*/ 13 h 111"/>
                <a:gd name="T108" fmla="*/ 38 w 115"/>
                <a:gd name="T109" fmla="*/ 17 h 111"/>
                <a:gd name="T110" fmla="*/ 39 w 115"/>
                <a:gd name="T11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" h="111">
                  <a:moveTo>
                    <a:pt x="39" y="24"/>
                  </a:moveTo>
                  <a:cubicBezTo>
                    <a:pt x="39" y="26"/>
                    <a:pt x="42" y="29"/>
                    <a:pt x="42" y="30"/>
                  </a:cubicBezTo>
                  <a:cubicBezTo>
                    <a:pt x="42" y="31"/>
                    <a:pt x="42" y="32"/>
                    <a:pt x="40" y="32"/>
                  </a:cubicBezTo>
                  <a:cubicBezTo>
                    <a:pt x="38" y="32"/>
                    <a:pt x="35" y="31"/>
                    <a:pt x="34" y="32"/>
                  </a:cubicBezTo>
                  <a:cubicBezTo>
                    <a:pt x="33" y="32"/>
                    <a:pt x="31" y="34"/>
                    <a:pt x="30" y="34"/>
                  </a:cubicBezTo>
                  <a:cubicBezTo>
                    <a:pt x="29" y="34"/>
                    <a:pt x="27" y="36"/>
                    <a:pt x="27" y="37"/>
                  </a:cubicBezTo>
                  <a:cubicBezTo>
                    <a:pt x="27" y="38"/>
                    <a:pt x="27" y="40"/>
                    <a:pt x="25" y="40"/>
                  </a:cubicBezTo>
                  <a:cubicBezTo>
                    <a:pt x="24" y="40"/>
                    <a:pt x="21" y="41"/>
                    <a:pt x="20" y="42"/>
                  </a:cubicBezTo>
                  <a:cubicBezTo>
                    <a:pt x="19" y="43"/>
                    <a:pt x="19" y="45"/>
                    <a:pt x="17" y="46"/>
                  </a:cubicBezTo>
                  <a:cubicBezTo>
                    <a:pt x="16" y="46"/>
                    <a:pt x="12" y="47"/>
                    <a:pt x="11" y="47"/>
                  </a:cubicBezTo>
                  <a:cubicBezTo>
                    <a:pt x="11" y="48"/>
                    <a:pt x="9" y="47"/>
                    <a:pt x="9" y="47"/>
                  </a:cubicBezTo>
                  <a:cubicBezTo>
                    <a:pt x="8" y="48"/>
                    <a:pt x="0" y="52"/>
                    <a:pt x="0" y="53"/>
                  </a:cubicBezTo>
                  <a:cubicBezTo>
                    <a:pt x="0" y="54"/>
                    <a:pt x="0" y="58"/>
                    <a:pt x="0" y="62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5" y="100"/>
                    <a:pt x="57" y="101"/>
                  </a:cubicBezTo>
                  <a:cubicBezTo>
                    <a:pt x="58" y="103"/>
                    <a:pt x="58" y="103"/>
                    <a:pt x="61" y="103"/>
                  </a:cubicBezTo>
                  <a:cubicBezTo>
                    <a:pt x="63" y="104"/>
                    <a:pt x="66" y="103"/>
                    <a:pt x="66" y="105"/>
                  </a:cubicBezTo>
                  <a:cubicBezTo>
                    <a:pt x="66" y="107"/>
                    <a:pt x="65" y="111"/>
                    <a:pt x="69" y="110"/>
                  </a:cubicBezTo>
                  <a:cubicBezTo>
                    <a:pt x="73" y="108"/>
                    <a:pt x="76" y="108"/>
                    <a:pt x="78" y="108"/>
                  </a:cubicBezTo>
                  <a:cubicBezTo>
                    <a:pt x="80" y="107"/>
                    <a:pt x="83" y="104"/>
                    <a:pt x="86" y="102"/>
                  </a:cubicBezTo>
                  <a:cubicBezTo>
                    <a:pt x="88" y="100"/>
                    <a:pt x="113" y="85"/>
                    <a:pt x="115" y="84"/>
                  </a:cubicBezTo>
                  <a:cubicBezTo>
                    <a:pt x="114" y="82"/>
                    <a:pt x="112" y="79"/>
                    <a:pt x="112" y="78"/>
                  </a:cubicBezTo>
                  <a:cubicBezTo>
                    <a:pt x="110" y="77"/>
                    <a:pt x="104" y="78"/>
                    <a:pt x="104" y="76"/>
                  </a:cubicBezTo>
                  <a:cubicBezTo>
                    <a:pt x="104" y="75"/>
                    <a:pt x="104" y="73"/>
                    <a:pt x="103" y="71"/>
                  </a:cubicBezTo>
                  <a:cubicBezTo>
                    <a:pt x="101" y="70"/>
                    <a:pt x="100" y="68"/>
                    <a:pt x="101" y="68"/>
                  </a:cubicBezTo>
                  <a:cubicBezTo>
                    <a:pt x="101" y="67"/>
                    <a:pt x="104" y="66"/>
                    <a:pt x="104" y="65"/>
                  </a:cubicBezTo>
                  <a:cubicBezTo>
                    <a:pt x="104" y="63"/>
                    <a:pt x="103" y="63"/>
                    <a:pt x="103" y="62"/>
                  </a:cubicBezTo>
                  <a:cubicBezTo>
                    <a:pt x="103" y="60"/>
                    <a:pt x="104" y="59"/>
                    <a:pt x="104" y="58"/>
                  </a:cubicBezTo>
                  <a:cubicBezTo>
                    <a:pt x="104" y="57"/>
                    <a:pt x="103" y="56"/>
                    <a:pt x="103" y="55"/>
                  </a:cubicBezTo>
                  <a:cubicBezTo>
                    <a:pt x="103" y="55"/>
                    <a:pt x="104" y="49"/>
                    <a:pt x="103" y="48"/>
                  </a:cubicBezTo>
                  <a:cubicBezTo>
                    <a:pt x="102" y="47"/>
                    <a:pt x="100" y="46"/>
                    <a:pt x="101" y="45"/>
                  </a:cubicBezTo>
                  <a:cubicBezTo>
                    <a:pt x="101" y="43"/>
                    <a:pt x="101" y="39"/>
                    <a:pt x="100" y="37"/>
                  </a:cubicBezTo>
                  <a:cubicBezTo>
                    <a:pt x="100" y="35"/>
                    <a:pt x="99" y="32"/>
                    <a:pt x="98" y="32"/>
                  </a:cubicBezTo>
                  <a:cubicBezTo>
                    <a:pt x="97" y="31"/>
                    <a:pt x="95" y="29"/>
                    <a:pt x="95" y="28"/>
                  </a:cubicBezTo>
                  <a:cubicBezTo>
                    <a:pt x="95" y="27"/>
                    <a:pt x="93" y="26"/>
                    <a:pt x="92" y="25"/>
                  </a:cubicBezTo>
                  <a:cubicBezTo>
                    <a:pt x="91" y="24"/>
                    <a:pt x="89" y="21"/>
                    <a:pt x="90" y="20"/>
                  </a:cubicBezTo>
                  <a:cubicBezTo>
                    <a:pt x="91" y="19"/>
                    <a:pt x="94" y="17"/>
                    <a:pt x="94" y="15"/>
                  </a:cubicBezTo>
                  <a:cubicBezTo>
                    <a:pt x="94" y="12"/>
                    <a:pt x="94" y="9"/>
                    <a:pt x="94" y="7"/>
                  </a:cubicBezTo>
                  <a:cubicBezTo>
                    <a:pt x="94" y="6"/>
                    <a:pt x="95" y="4"/>
                    <a:pt x="96" y="2"/>
                  </a:cubicBezTo>
                  <a:cubicBezTo>
                    <a:pt x="94" y="2"/>
                    <a:pt x="94" y="1"/>
                    <a:pt x="94" y="1"/>
                  </a:cubicBezTo>
                  <a:cubicBezTo>
                    <a:pt x="93" y="1"/>
                    <a:pt x="93" y="2"/>
                    <a:pt x="92" y="2"/>
                  </a:cubicBezTo>
                  <a:cubicBezTo>
                    <a:pt x="91" y="2"/>
                    <a:pt x="90" y="0"/>
                    <a:pt x="90" y="0"/>
                  </a:cubicBezTo>
                  <a:cubicBezTo>
                    <a:pt x="89" y="0"/>
                    <a:pt x="89" y="2"/>
                    <a:pt x="87" y="1"/>
                  </a:cubicBezTo>
                  <a:cubicBezTo>
                    <a:pt x="85" y="1"/>
                    <a:pt x="85" y="0"/>
                    <a:pt x="84" y="0"/>
                  </a:cubicBezTo>
                  <a:cubicBezTo>
                    <a:pt x="83" y="1"/>
                    <a:pt x="82" y="2"/>
                    <a:pt x="81" y="2"/>
                  </a:cubicBezTo>
                  <a:cubicBezTo>
                    <a:pt x="80" y="2"/>
                    <a:pt x="79" y="3"/>
                    <a:pt x="78" y="3"/>
                  </a:cubicBezTo>
                  <a:cubicBezTo>
                    <a:pt x="77" y="3"/>
                    <a:pt x="77" y="2"/>
                    <a:pt x="75" y="2"/>
                  </a:cubicBezTo>
                  <a:cubicBezTo>
                    <a:pt x="74" y="1"/>
                    <a:pt x="70" y="1"/>
                    <a:pt x="68" y="2"/>
                  </a:cubicBezTo>
                  <a:cubicBezTo>
                    <a:pt x="67" y="2"/>
                    <a:pt x="56" y="4"/>
                    <a:pt x="54" y="5"/>
                  </a:cubicBezTo>
                  <a:cubicBezTo>
                    <a:pt x="52" y="5"/>
                    <a:pt x="50" y="6"/>
                    <a:pt x="49" y="7"/>
                  </a:cubicBezTo>
                  <a:cubicBezTo>
                    <a:pt x="48" y="8"/>
                    <a:pt x="48" y="9"/>
                    <a:pt x="47" y="9"/>
                  </a:cubicBezTo>
                  <a:cubicBezTo>
                    <a:pt x="46" y="9"/>
                    <a:pt x="42" y="10"/>
                    <a:pt x="42" y="10"/>
                  </a:cubicBezTo>
                  <a:cubicBezTo>
                    <a:pt x="42" y="11"/>
                    <a:pt x="40" y="14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8" y="15"/>
                    <a:pt x="38" y="17"/>
                  </a:cubicBezTo>
                  <a:cubicBezTo>
                    <a:pt x="39" y="19"/>
                    <a:pt x="39" y="22"/>
                    <a:pt x="39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8" name="Freeform 757">
              <a:extLst>
                <a:ext uri="{FF2B5EF4-FFF2-40B4-BE49-F238E27FC236}">
                  <a16:creationId xmlns:a16="http://schemas.microsoft.com/office/drawing/2014/main" id="{CEABF48A-649D-4879-802F-F4019358F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" y="-1563"/>
              <a:ext cx="910" cy="677"/>
            </a:xfrm>
            <a:custGeom>
              <a:avLst/>
              <a:gdLst>
                <a:gd name="T0" fmla="*/ 36 w 341"/>
                <a:gd name="T1" fmla="*/ 59 h 253"/>
                <a:gd name="T2" fmla="*/ 1 w 341"/>
                <a:gd name="T3" fmla="*/ 71 h 253"/>
                <a:gd name="T4" fmla="*/ 33 w 341"/>
                <a:gd name="T5" fmla="*/ 78 h 253"/>
                <a:gd name="T6" fmla="*/ 18 w 341"/>
                <a:gd name="T7" fmla="*/ 86 h 253"/>
                <a:gd name="T8" fmla="*/ 41 w 341"/>
                <a:gd name="T9" fmla="*/ 93 h 253"/>
                <a:gd name="T10" fmla="*/ 82 w 341"/>
                <a:gd name="T11" fmla="*/ 100 h 253"/>
                <a:gd name="T12" fmla="*/ 100 w 341"/>
                <a:gd name="T13" fmla="*/ 126 h 253"/>
                <a:gd name="T14" fmla="*/ 100 w 341"/>
                <a:gd name="T15" fmla="*/ 135 h 253"/>
                <a:gd name="T16" fmla="*/ 98 w 341"/>
                <a:gd name="T17" fmla="*/ 142 h 253"/>
                <a:gd name="T18" fmla="*/ 109 w 341"/>
                <a:gd name="T19" fmla="*/ 138 h 253"/>
                <a:gd name="T20" fmla="*/ 114 w 341"/>
                <a:gd name="T21" fmla="*/ 145 h 253"/>
                <a:gd name="T22" fmla="*/ 123 w 341"/>
                <a:gd name="T23" fmla="*/ 152 h 253"/>
                <a:gd name="T24" fmla="*/ 126 w 341"/>
                <a:gd name="T25" fmla="*/ 160 h 253"/>
                <a:gd name="T26" fmla="*/ 124 w 341"/>
                <a:gd name="T27" fmla="*/ 172 h 253"/>
                <a:gd name="T28" fmla="*/ 123 w 341"/>
                <a:gd name="T29" fmla="*/ 176 h 253"/>
                <a:gd name="T30" fmla="*/ 121 w 341"/>
                <a:gd name="T31" fmla="*/ 179 h 253"/>
                <a:gd name="T32" fmla="*/ 118 w 341"/>
                <a:gd name="T33" fmla="*/ 181 h 253"/>
                <a:gd name="T34" fmla="*/ 123 w 341"/>
                <a:gd name="T35" fmla="*/ 183 h 253"/>
                <a:gd name="T36" fmla="*/ 120 w 341"/>
                <a:gd name="T37" fmla="*/ 186 h 253"/>
                <a:gd name="T38" fmla="*/ 110 w 341"/>
                <a:gd name="T39" fmla="*/ 192 h 253"/>
                <a:gd name="T40" fmla="*/ 125 w 341"/>
                <a:gd name="T41" fmla="*/ 191 h 253"/>
                <a:gd name="T42" fmla="*/ 120 w 341"/>
                <a:gd name="T43" fmla="*/ 200 h 253"/>
                <a:gd name="T44" fmla="*/ 124 w 341"/>
                <a:gd name="T45" fmla="*/ 213 h 253"/>
                <a:gd name="T46" fmla="*/ 128 w 341"/>
                <a:gd name="T47" fmla="*/ 217 h 253"/>
                <a:gd name="T48" fmla="*/ 128 w 341"/>
                <a:gd name="T49" fmla="*/ 227 h 253"/>
                <a:gd name="T50" fmla="*/ 148 w 341"/>
                <a:gd name="T51" fmla="*/ 243 h 253"/>
                <a:gd name="T52" fmla="*/ 157 w 341"/>
                <a:gd name="T53" fmla="*/ 247 h 253"/>
                <a:gd name="T54" fmla="*/ 164 w 341"/>
                <a:gd name="T55" fmla="*/ 246 h 253"/>
                <a:gd name="T56" fmla="*/ 171 w 341"/>
                <a:gd name="T57" fmla="*/ 231 h 253"/>
                <a:gd name="T58" fmla="*/ 177 w 341"/>
                <a:gd name="T59" fmla="*/ 218 h 253"/>
                <a:gd name="T60" fmla="*/ 186 w 341"/>
                <a:gd name="T61" fmla="*/ 205 h 253"/>
                <a:gd name="T62" fmla="*/ 196 w 341"/>
                <a:gd name="T63" fmla="*/ 201 h 253"/>
                <a:gd name="T64" fmla="*/ 222 w 341"/>
                <a:gd name="T65" fmla="*/ 183 h 253"/>
                <a:gd name="T66" fmla="*/ 248 w 341"/>
                <a:gd name="T67" fmla="*/ 175 h 253"/>
                <a:gd name="T68" fmla="*/ 255 w 341"/>
                <a:gd name="T69" fmla="*/ 158 h 253"/>
                <a:gd name="T70" fmla="*/ 262 w 341"/>
                <a:gd name="T71" fmla="*/ 145 h 253"/>
                <a:gd name="T72" fmla="*/ 282 w 341"/>
                <a:gd name="T73" fmla="*/ 143 h 253"/>
                <a:gd name="T74" fmla="*/ 257 w 341"/>
                <a:gd name="T75" fmla="*/ 131 h 253"/>
                <a:gd name="T76" fmla="*/ 264 w 341"/>
                <a:gd name="T77" fmla="*/ 126 h 253"/>
                <a:gd name="T78" fmla="*/ 289 w 341"/>
                <a:gd name="T79" fmla="*/ 124 h 253"/>
                <a:gd name="T80" fmla="*/ 289 w 341"/>
                <a:gd name="T81" fmla="*/ 117 h 253"/>
                <a:gd name="T82" fmla="*/ 288 w 341"/>
                <a:gd name="T83" fmla="*/ 107 h 253"/>
                <a:gd name="T84" fmla="*/ 297 w 341"/>
                <a:gd name="T85" fmla="*/ 94 h 253"/>
                <a:gd name="T86" fmla="*/ 305 w 341"/>
                <a:gd name="T87" fmla="*/ 87 h 253"/>
                <a:gd name="T88" fmla="*/ 285 w 341"/>
                <a:gd name="T89" fmla="*/ 76 h 253"/>
                <a:gd name="T90" fmla="*/ 301 w 341"/>
                <a:gd name="T91" fmla="*/ 47 h 253"/>
                <a:gd name="T92" fmla="*/ 305 w 341"/>
                <a:gd name="T93" fmla="*/ 39 h 253"/>
                <a:gd name="T94" fmla="*/ 305 w 341"/>
                <a:gd name="T95" fmla="*/ 29 h 253"/>
                <a:gd name="T96" fmla="*/ 275 w 341"/>
                <a:gd name="T97" fmla="*/ 22 h 253"/>
                <a:gd name="T98" fmla="*/ 244 w 341"/>
                <a:gd name="T99" fmla="*/ 19 h 253"/>
                <a:gd name="T100" fmla="*/ 257 w 341"/>
                <a:gd name="T101" fmla="*/ 7 h 253"/>
                <a:gd name="T102" fmla="*/ 242 w 341"/>
                <a:gd name="T103" fmla="*/ 0 h 253"/>
                <a:gd name="T104" fmla="*/ 192 w 341"/>
                <a:gd name="T105" fmla="*/ 11 h 253"/>
                <a:gd name="T106" fmla="*/ 181 w 341"/>
                <a:gd name="T107" fmla="*/ 13 h 253"/>
                <a:gd name="T108" fmla="*/ 157 w 341"/>
                <a:gd name="T109" fmla="*/ 18 h 253"/>
                <a:gd name="T110" fmla="*/ 124 w 341"/>
                <a:gd name="T111" fmla="*/ 15 h 253"/>
                <a:gd name="T112" fmla="*/ 108 w 341"/>
                <a:gd name="T113" fmla="*/ 29 h 253"/>
                <a:gd name="T114" fmla="*/ 83 w 341"/>
                <a:gd name="T115" fmla="*/ 27 h 253"/>
                <a:gd name="T116" fmla="*/ 48 w 341"/>
                <a:gd name="T117" fmla="*/ 3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1" h="253">
                  <a:moveTo>
                    <a:pt x="37" y="41"/>
                  </a:moveTo>
                  <a:cubicBezTo>
                    <a:pt x="35" y="42"/>
                    <a:pt x="31" y="43"/>
                    <a:pt x="31" y="44"/>
                  </a:cubicBezTo>
                  <a:cubicBezTo>
                    <a:pt x="30" y="45"/>
                    <a:pt x="32" y="46"/>
                    <a:pt x="33" y="46"/>
                  </a:cubicBezTo>
                  <a:cubicBezTo>
                    <a:pt x="34" y="47"/>
                    <a:pt x="39" y="47"/>
                    <a:pt x="41" y="47"/>
                  </a:cubicBezTo>
                  <a:cubicBezTo>
                    <a:pt x="44" y="47"/>
                    <a:pt x="51" y="46"/>
                    <a:pt x="50" y="46"/>
                  </a:cubicBezTo>
                  <a:cubicBezTo>
                    <a:pt x="49" y="47"/>
                    <a:pt x="45" y="48"/>
                    <a:pt x="45" y="51"/>
                  </a:cubicBezTo>
                  <a:cubicBezTo>
                    <a:pt x="45" y="54"/>
                    <a:pt x="47" y="54"/>
                    <a:pt x="45" y="56"/>
                  </a:cubicBezTo>
                  <a:cubicBezTo>
                    <a:pt x="42" y="58"/>
                    <a:pt x="40" y="59"/>
                    <a:pt x="39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5" y="60"/>
                    <a:pt x="34" y="60"/>
                    <a:pt x="33" y="59"/>
                  </a:cubicBezTo>
                  <a:cubicBezTo>
                    <a:pt x="32" y="59"/>
                    <a:pt x="32" y="59"/>
                    <a:pt x="31" y="59"/>
                  </a:cubicBezTo>
                  <a:cubicBezTo>
                    <a:pt x="29" y="59"/>
                    <a:pt x="25" y="60"/>
                    <a:pt x="23" y="61"/>
                  </a:cubicBezTo>
                  <a:cubicBezTo>
                    <a:pt x="22" y="62"/>
                    <a:pt x="23" y="62"/>
                    <a:pt x="21" y="63"/>
                  </a:cubicBezTo>
                  <a:cubicBezTo>
                    <a:pt x="18" y="63"/>
                    <a:pt x="9" y="66"/>
                    <a:pt x="8" y="65"/>
                  </a:cubicBezTo>
                  <a:cubicBezTo>
                    <a:pt x="7" y="65"/>
                    <a:pt x="5" y="64"/>
                    <a:pt x="5" y="65"/>
                  </a:cubicBezTo>
                  <a:cubicBezTo>
                    <a:pt x="5" y="66"/>
                    <a:pt x="3" y="67"/>
                    <a:pt x="3" y="67"/>
                  </a:cubicBezTo>
                  <a:cubicBezTo>
                    <a:pt x="2" y="67"/>
                    <a:pt x="0" y="68"/>
                    <a:pt x="1" y="69"/>
                  </a:cubicBezTo>
                  <a:cubicBezTo>
                    <a:pt x="2" y="69"/>
                    <a:pt x="1" y="71"/>
                    <a:pt x="1" y="71"/>
                  </a:cubicBezTo>
                  <a:cubicBezTo>
                    <a:pt x="0" y="71"/>
                    <a:pt x="1" y="71"/>
                    <a:pt x="2" y="72"/>
                  </a:cubicBezTo>
                  <a:cubicBezTo>
                    <a:pt x="3" y="73"/>
                    <a:pt x="4" y="75"/>
                    <a:pt x="5" y="75"/>
                  </a:cubicBezTo>
                  <a:cubicBezTo>
                    <a:pt x="5" y="74"/>
                    <a:pt x="6" y="73"/>
                    <a:pt x="7" y="74"/>
                  </a:cubicBezTo>
                  <a:cubicBezTo>
                    <a:pt x="9" y="75"/>
                    <a:pt x="11" y="76"/>
                    <a:pt x="13" y="75"/>
                  </a:cubicBezTo>
                  <a:cubicBezTo>
                    <a:pt x="14" y="75"/>
                    <a:pt x="16" y="73"/>
                    <a:pt x="15" y="74"/>
                  </a:cubicBezTo>
                  <a:cubicBezTo>
                    <a:pt x="14" y="76"/>
                    <a:pt x="14" y="76"/>
                    <a:pt x="16" y="77"/>
                  </a:cubicBezTo>
                  <a:cubicBezTo>
                    <a:pt x="18" y="79"/>
                    <a:pt x="22" y="80"/>
                    <a:pt x="23" y="79"/>
                  </a:cubicBezTo>
                  <a:cubicBezTo>
                    <a:pt x="24" y="79"/>
                    <a:pt x="24" y="77"/>
                    <a:pt x="25" y="78"/>
                  </a:cubicBezTo>
                  <a:cubicBezTo>
                    <a:pt x="27" y="78"/>
                    <a:pt x="32" y="79"/>
                    <a:pt x="33" y="78"/>
                  </a:cubicBezTo>
                  <a:cubicBezTo>
                    <a:pt x="34" y="77"/>
                    <a:pt x="34" y="76"/>
                    <a:pt x="36" y="77"/>
                  </a:cubicBezTo>
                  <a:cubicBezTo>
                    <a:pt x="38" y="78"/>
                    <a:pt x="40" y="79"/>
                    <a:pt x="38" y="80"/>
                  </a:cubicBezTo>
                  <a:cubicBezTo>
                    <a:pt x="36" y="81"/>
                    <a:pt x="26" y="79"/>
                    <a:pt x="24" y="81"/>
                  </a:cubicBezTo>
                  <a:cubicBezTo>
                    <a:pt x="23" y="82"/>
                    <a:pt x="31" y="83"/>
                    <a:pt x="33" y="83"/>
                  </a:cubicBezTo>
                  <a:cubicBezTo>
                    <a:pt x="35" y="83"/>
                    <a:pt x="28" y="83"/>
                    <a:pt x="23" y="82"/>
                  </a:cubicBezTo>
                  <a:cubicBezTo>
                    <a:pt x="19" y="81"/>
                    <a:pt x="15" y="81"/>
                    <a:pt x="13" y="82"/>
                  </a:cubicBezTo>
                  <a:cubicBezTo>
                    <a:pt x="12" y="83"/>
                    <a:pt x="9" y="84"/>
                    <a:pt x="11" y="85"/>
                  </a:cubicBezTo>
                  <a:cubicBezTo>
                    <a:pt x="14" y="87"/>
                    <a:pt x="15" y="87"/>
                    <a:pt x="16" y="86"/>
                  </a:cubicBezTo>
                  <a:cubicBezTo>
                    <a:pt x="18" y="85"/>
                    <a:pt x="18" y="86"/>
                    <a:pt x="18" y="86"/>
                  </a:cubicBezTo>
                  <a:cubicBezTo>
                    <a:pt x="17" y="87"/>
                    <a:pt x="19" y="88"/>
                    <a:pt x="21" y="88"/>
                  </a:cubicBezTo>
                  <a:cubicBezTo>
                    <a:pt x="24" y="89"/>
                    <a:pt x="25" y="88"/>
                    <a:pt x="28" y="88"/>
                  </a:cubicBezTo>
                  <a:cubicBezTo>
                    <a:pt x="30" y="88"/>
                    <a:pt x="28" y="89"/>
                    <a:pt x="26" y="89"/>
                  </a:cubicBezTo>
                  <a:cubicBezTo>
                    <a:pt x="24" y="90"/>
                    <a:pt x="22" y="90"/>
                    <a:pt x="21" y="91"/>
                  </a:cubicBezTo>
                  <a:cubicBezTo>
                    <a:pt x="20" y="92"/>
                    <a:pt x="21" y="93"/>
                    <a:pt x="24" y="94"/>
                  </a:cubicBezTo>
                  <a:cubicBezTo>
                    <a:pt x="27" y="95"/>
                    <a:pt x="36" y="97"/>
                    <a:pt x="35" y="97"/>
                  </a:cubicBezTo>
                  <a:cubicBezTo>
                    <a:pt x="35" y="96"/>
                    <a:pt x="32" y="94"/>
                    <a:pt x="33" y="94"/>
                  </a:cubicBezTo>
                  <a:cubicBezTo>
                    <a:pt x="35" y="94"/>
                    <a:pt x="35" y="95"/>
                    <a:pt x="36" y="94"/>
                  </a:cubicBezTo>
                  <a:cubicBezTo>
                    <a:pt x="37" y="94"/>
                    <a:pt x="40" y="91"/>
                    <a:pt x="41" y="93"/>
                  </a:cubicBezTo>
                  <a:cubicBezTo>
                    <a:pt x="42" y="95"/>
                    <a:pt x="40" y="96"/>
                    <a:pt x="41" y="95"/>
                  </a:cubicBezTo>
                  <a:cubicBezTo>
                    <a:pt x="43" y="95"/>
                    <a:pt x="45" y="94"/>
                    <a:pt x="47" y="94"/>
                  </a:cubicBezTo>
                  <a:cubicBezTo>
                    <a:pt x="48" y="93"/>
                    <a:pt x="48" y="92"/>
                    <a:pt x="49" y="93"/>
                  </a:cubicBezTo>
                  <a:cubicBezTo>
                    <a:pt x="50" y="94"/>
                    <a:pt x="51" y="94"/>
                    <a:pt x="52" y="93"/>
                  </a:cubicBezTo>
                  <a:cubicBezTo>
                    <a:pt x="53" y="93"/>
                    <a:pt x="52" y="92"/>
                    <a:pt x="55" y="92"/>
                  </a:cubicBezTo>
                  <a:cubicBezTo>
                    <a:pt x="58" y="93"/>
                    <a:pt x="62" y="93"/>
                    <a:pt x="63" y="94"/>
                  </a:cubicBezTo>
                  <a:cubicBezTo>
                    <a:pt x="65" y="95"/>
                    <a:pt x="71" y="95"/>
                    <a:pt x="73" y="97"/>
                  </a:cubicBezTo>
                  <a:cubicBezTo>
                    <a:pt x="76" y="99"/>
                    <a:pt x="74" y="97"/>
                    <a:pt x="76" y="98"/>
                  </a:cubicBezTo>
                  <a:cubicBezTo>
                    <a:pt x="79" y="99"/>
                    <a:pt x="81" y="99"/>
                    <a:pt x="82" y="100"/>
                  </a:cubicBezTo>
                  <a:cubicBezTo>
                    <a:pt x="83" y="101"/>
                    <a:pt x="82" y="103"/>
                    <a:pt x="82" y="103"/>
                  </a:cubicBezTo>
                  <a:cubicBezTo>
                    <a:pt x="82" y="104"/>
                    <a:pt x="84" y="105"/>
                    <a:pt x="85" y="106"/>
                  </a:cubicBezTo>
                  <a:cubicBezTo>
                    <a:pt x="86" y="107"/>
                    <a:pt x="89" y="107"/>
                    <a:pt x="89" y="108"/>
                  </a:cubicBezTo>
                  <a:cubicBezTo>
                    <a:pt x="90" y="109"/>
                    <a:pt x="92" y="111"/>
                    <a:pt x="93" y="112"/>
                  </a:cubicBezTo>
                  <a:cubicBezTo>
                    <a:pt x="93" y="112"/>
                    <a:pt x="93" y="115"/>
                    <a:pt x="94" y="117"/>
                  </a:cubicBezTo>
                  <a:cubicBezTo>
                    <a:pt x="95" y="118"/>
                    <a:pt x="97" y="120"/>
                    <a:pt x="96" y="122"/>
                  </a:cubicBezTo>
                  <a:cubicBezTo>
                    <a:pt x="96" y="123"/>
                    <a:pt x="97" y="123"/>
                    <a:pt x="97" y="124"/>
                  </a:cubicBezTo>
                  <a:cubicBezTo>
                    <a:pt x="98" y="125"/>
                    <a:pt x="97" y="123"/>
                    <a:pt x="98" y="124"/>
                  </a:cubicBezTo>
                  <a:cubicBezTo>
                    <a:pt x="99" y="125"/>
                    <a:pt x="101" y="125"/>
                    <a:pt x="100" y="126"/>
                  </a:cubicBezTo>
                  <a:cubicBezTo>
                    <a:pt x="100" y="126"/>
                    <a:pt x="98" y="127"/>
                    <a:pt x="98" y="128"/>
                  </a:cubicBezTo>
                  <a:cubicBezTo>
                    <a:pt x="99" y="128"/>
                    <a:pt x="98" y="129"/>
                    <a:pt x="99" y="129"/>
                  </a:cubicBezTo>
                  <a:cubicBezTo>
                    <a:pt x="99" y="129"/>
                    <a:pt x="100" y="128"/>
                    <a:pt x="101" y="128"/>
                  </a:cubicBezTo>
                  <a:cubicBezTo>
                    <a:pt x="102" y="129"/>
                    <a:pt x="103" y="133"/>
                    <a:pt x="102" y="133"/>
                  </a:cubicBezTo>
                  <a:cubicBezTo>
                    <a:pt x="101" y="134"/>
                    <a:pt x="102" y="134"/>
                    <a:pt x="103" y="134"/>
                  </a:cubicBezTo>
                  <a:cubicBezTo>
                    <a:pt x="105" y="134"/>
                    <a:pt x="104" y="135"/>
                    <a:pt x="103" y="135"/>
                  </a:cubicBezTo>
                  <a:cubicBezTo>
                    <a:pt x="101" y="135"/>
                    <a:pt x="102" y="138"/>
                    <a:pt x="101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5"/>
                    <a:pt x="101" y="135"/>
                    <a:pt x="100" y="135"/>
                  </a:cubicBezTo>
                  <a:cubicBezTo>
                    <a:pt x="99" y="134"/>
                    <a:pt x="98" y="135"/>
                    <a:pt x="98" y="135"/>
                  </a:cubicBezTo>
                  <a:cubicBezTo>
                    <a:pt x="99" y="135"/>
                    <a:pt x="100" y="136"/>
                    <a:pt x="99" y="136"/>
                  </a:cubicBezTo>
                  <a:cubicBezTo>
                    <a:pt x="98" y="136"/>
                    <a:pt x="97" y="137"/>
                    <a:pt x="97" y="137"/>
                  </a:cubicBezTo>
                  <a:cubicBezTo>
                    <a:pt x="98" y="138"/>
                    <a:pt x="100" y="138"/>
                    <a:pt x="100" y="139"/>
                  </a:cubicBezTo>
                  <a:cubicBezTo>
                    <a:pt x="99" y="139"/>
                    <a:pt x="99" y="140"/>
                    <a:pt x="100" y="141"/>
                  </a:cubicBezTo>
                  <a:cubicBezTo>
                    <a:pt x="102" y="141"/>
                    <a:pt x="104" y="138"/>
                    <a:pt x="103" y="139"/>
                  </a:cubicBezTo>
                  <a:cubicBezTo>
                    <a:pt x="102" y="140"/>
                    <a:pt x="102" y="141"/>
                    <a:pt x="100" y="141"/>
                  </a:cubicBezTo>
                  <a:cubicBezTo>
                    <a:pt x="99" y="141"/>
                    <a:pt x="98" y="140"/>
                    <a:pt x="98" y="141"/>
                  </a:cubicBezTo>
                  <a:cubicBezTo>
                    <a:pt x="97" y="141"/>
                    <a:pt x="98" y="142"/>
                    <a:pt x="98" y="142"/>
                  </a:cubicBezTo>
                  <a:cubicBezTo>
                    <a:pt x="97" y="142"/>
                    <a:pt x="96" y="143"/>
                    <a:pt x="96" y="143"/>
                  </a:cubicBezTo>
                  <a:cubicBezTo>
                    <a:pt x="97" y="143"/>
                    <a:pt x="98" y="144"/>
                    <a:pt x="98" y="145"/>
                  </a:cubicBezTo>
                  <a:cubicBezTo>
                    <a:pt x="98" y="145"/>
                    <a:pt x="99" y="146"/>
                    <a:pt x="99" y="145"/>
                  </a:cubicBezTo>
                  <a:cubicBezTo>
                    <a:pt x="100" y="144"/>
                    <a:pt x="101" y="145"/>
                    <a:pt x="102" y="145"/>
                  </a:cubicBezTo>
                  <a:cubicBezTo>
                    <a:pt x="103" y="146"/>
                    <a:pt x="106" y="146"/>
                    <a:pt x="106" y="145"/>
                  </a:cubicBezTo>
                  <a:cubicBezTo>
                    <a:pt x="106" y="145"/>
                    <a:pt x="106" y="143"/>
                    <a:pt x="107" y="142"/>
                  </a:cubicBezTo>
                  <a:cubicBezTo>
                    <a:pt x="109" y="142"/>
                    <a:pt x="111" y="142"/>
                    <a:pt x="109" y="140"/>
                  </a:cubicBezTo>
                  <a:cubicBezTo>
                    <a:pt x="108" y="138"/>
                    <a:pt x="108" y="137"/>
                    <a:pt x="108" y="136"/>
                  </a:cubicBezTo>
                  <a:cubicBezTo>
                    <a:pt x="108" y="135"/>
                    <a:pt x="108" y="137"/>
                    <a:pt x="109" y="138"/>
                  </a:cubicBezTo>
                  <a:cubicBezTo>
                    <a:pt x="109" y="139"/>
                    <a:pt x="109" y="140"/>
                    <a:pt x="110" y="141"/>
                  </a:cubicBezTo>
                  <a:cubicBezTo>
                    <a:pt x="111" y="141"/>
                    <a:pt x="112" y="141"/>
                    <a:pt x="113" y="140"/>
                  </a:cubicBezTo>
                  <a:cubicBezTo>
                    <a:pt x="114" y="139"/>
                    <a:pt x="113" y="140"/>
                    <a:pt x="112" y="141"/>
                  </a:cubicBezTo>
                  <a:cubicBezTo>
                    <a:pt x="111" y="142"/>
                    <a:pt x="112" y="143"/>
                    <a:pt x="110" y="144"/>
                  </a:cubicBezTo>
                  <a:cubicBezTo>
                    <a:pt x="109" y="144"/>
                    <a:pt x="111" y="144"/>
                    <a:pt x="112" y="144"/>
                  </a:cubicBezTo>
                  <a:cubicBezTo>
                    <a:pt x="112" y="143"/>
                    <a:pt x="115" y="143"/>
                    <a:pt x="116" y="143"/>
                  </a:cubicBezTo>
                  <a:cubicBezTo>
                    <a:pt x="117" y="143"/>
                    <a:pt x="120" y="141"/>
                    <a:pt x="119" y="142"/>
                  </a:cubicBezTo>
                  <a:cubicBezTo>
                    <a:pt x="119" y="143"/>
                    <a:pt x="120" y="144"/>
                    <a:pt x="118" y="144"/>
                  </a:cubicBezTo>
                  <a:cubicBezTo>
                    <a:pt x="116" y="144"/>
                    <a:pt x="115" y="144"/>
                    <a:pt x="114" y="145"/>
                  </a:cubicBezTo>
                  <a:cubicBezTo>
                    <a:pt x="113" y="145"/>
                    <a:pt x="112" y="146"/>
                    <a:pt x="116" y="146"/>
                  </a:cubicBezTo>
                  <a:cubicBezTo>
                    <a:pt x="119" y="145"/>
                    <a:pt x="123" y="145"/>
                    <a:pt x="121" y="145"/>
                  </a:cubicBezTo>
                  <a:cubicBezTo>
                    <a:pt x="119" y="146"/>
                    <a:pt x="115" y="146"/>
                    <a:pt x="116" y="146"/>
                  </a:cubicBezTo>
                  <a:cubicBezTo>
                    <a:pt x="117" y="147"/>
                    <a:pt x="118" y="147"/>
                    <a:pt x="118" y="147"/>
                  </a:cubicBezTo>
                  <a:cubicBezTo>
                    <a:pt x="119" y="148"/>
                    <a:pt x="118" y="149"/>
                    <a:pt x="119" y="149"/>
                  </a:cubicBezTo>
                  <a:cubicBezTo>
                    <a:pt x="119" y="150"/>
                    <a:pt x="119" y="150"/>
                    <a:pt x="119" y="151"/>
                  </a:cubicBezTo>
                  <a:cubicBezTo>
                    <a:pt x="118" y="151"/>
                    <a:pt x="118" y="152"/>
                    <a:pt x="119" y="151"/>
                  </a:cubicBezTo>
                  <a:cubicBezTo>
                    <a:pt x="120" y="151"/>
                    <a:pt x="120" y="150"/>
                    <a:pt x="121" y="150"/>
                  </a:cubicBezTo>
                  <a:cubicBezTo>
                    <a:pt x="123" y="150"/>
                    <a:pt x="122" y="151"/>
                    <a:pt x="123" y="152"/>
                  </a:cubicBezTo>
                  <a:cubicBezTo>
                    <a:pt x="123" y="153"/>
                    <a:pt x="125" y="155"/>
                    <a:pt x="125" y="156"/>
                  </a:cubicBezTo>
                  <a:cubicBezTo>
                    <a:pt x="124" y="156"/>
                    <a:pt x="122" y="156"/>
                    <a:pt x="122" y="156"/>
                  </a:cubicBezTo>
                  <a:cubicBezTo>
                    <a:pt x="121" y="155"/>
                    <a:pt x="116" y="153"/>
                    <a:pt x="114" y="153"/>
                  </a:cubicBezTo>
                  <a:cubicBezTo>
                    <a:pt x="112" y="152"/>
                    <a:pt x="108" y="152"/>
                    <a:pt x="106" y="152"/>
                  </a:cubicBezTo>
                  <a:cubicBezTo>
                    <a:pt x="105" y="152"/>
                    <a:pt x="103" y="152"/>
                    <a:pt x="106" y="154"/>
                  </a:cubicBezTo>
                  <a:cubicBezTo>
                    <a:pt x="108" y="156"/>
                    <a:pt x="110" y="155"/>
                    <a:pt x="112" y="156"/>
                  </a:cubicBezTo>
                  <a:cubicBezTo>
                    <a:pt x="114" y="158"/>
                    <a:pt x="115" y="159"/>
                    <a:pt x="117" y="159"/>
                  </a:cubicBezTo>
                  <a:cubicBezTo>
                    <a:pt x="119" y="159"/>
                    <a:pt x="122" y="159"/>
                    <a:pt x="123" y="159"/>
                  </a:cubicBezTo>
                  <a:cubicBezTo>
                    <a:pt x="124" y="160"/>
                    <a:pt x="125" y="160"/>
                    <a:pt x="126" y="160"/>
                  </a:cubicBezTo>
                  <a:cubicBezTo>
                    <a:pt x="127" y="160"/>
                    <a:pt x="127" y="162"/>
                    <a:pt x="126" y="162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4"/>
                    <a:pt x="127" y="165"/>
                    <a:pt x="126" y="165"/>
                  </a:cubicBezTo>
                  <a:cubicBezTo>
                    <a:pt x="124" y="165"/>
                    <a:pt x="124" y="166"/>
                    <a:pt x="124" y="167"/>
                  </a:cubicBezTo>
                  <a:cubicBezTo>
                    <a:pt x="124" y="168"/>
                    <a:pt x="123" y="168"/>
                    <a:pt x="125" y="168"/>
                  </a:cubicBezTo>
                  <a:cubicBezTo>
                    <a:pt x="126" y="168"/>
                    <a:pt x="127" y="168"/>
                    <a:pt x="125" y="169"/>
                  </a:cubicBezTo>
                  <a:cubicBezTo>
                    <a:pt x="124" y="169"/>
                    <a:pt x="123" y="168"/>
                    <a:pt x="123" y="169"/>
                  </a:cubicBezTo>
                  <a:cubicBezTo>
                    <a:pt x="123" y="171"/>
                    <a:pt x="121" y="173"/>
                    <a:pt x="122" y="172"/>
                  </a:cubicBezTo>
                  <a:cubicBezTo>
                    <a:pt x="123" y="171"/>
                    <a:pt x="125" y="172"/>
                    <a:pt x="124" y="172"/>
                  </a:cubicBezTo>
                  <a:cubicBezTo>
                    <a:pt x="123" y="173"/>
                    <a:pt x="122" y="174"/>
                    <a:pt x="121" y="174"/>
                  </a:cubicBezTo>
                  <a:cubicBezTo>
                    <a:pt x="120" y="174"/>
                    <a:pt x="117" y="174"/>
                    <a:pt x="116" y="173"/>
                  </a:cubicBezTo>
                  <a:cubicBezTo>
                    <a:pt x="115" y="173"/>
                    <a:pt x="114" y="175"/>
                    <a:pt x="113" y="175"/>
                  </a:cubicBezTo>
                  <a:cubicBezTo>
                    <a:pt x="112" y="175"/>
                    <a:pt x="112" y="175"/>
                    <a:pt x="112" y="175"/>
                  </a:cubicBezTo>
                  <a:cubicBezTo>
                    <a:pt x="112" y="176"/>
                    <a:pt x="113" y="176"/>
                    <a:pt x="114" y="177"/>
                  </a:cubicBezTo>
                  <a:cubicBezTo>
                    <a:pt x="114" y="177"/>
                    <a:pt x="116" y="178"/>
                    <a:pt x="116" y="178"/>
                  </a:cubicBezTo>
                  <a:cubicBezTo>
                    <a:pt x="116" y="177"/>
                    <a:pt x="115" y="177"/>
                    <a:pt x="117" y="177"/>
                  </a:cubicBezTo>
                  <a:cubicBezTo>
                    <a:pt x="118" y="177"/>
                    <a:pt x="119" y="178"/>
                    <a:pt x="120" y="177"/>
                  </a:cubicBezTo>
                  <a:cubicBezTo>
                    <a:pt x="121" y="176"/>
                    <a:pt x="122" y="176"/>
                    <a:pt x="123" y="176"/>
                  </a:cubicBezTo>
                  <a:cubicBezTo>
                    <a:pt x="124" y="176"/>
                    <a:pt x="125" y="176"/>
                    <a:pt x="123" y="176"/>
                  </a:cubicBezTo>
                  <a:cubicBezTo>
                    <a:pt x="122" y="176"/>
                    <a:pt x="121" y="177"/>
                    <a:pt x="122" y="177"/>
                  </a:cubicBezTo>
                  <a:cubicBezTo>
                    <a:pt x="123" y="177"/>
                    <a:pt x="124" y="178"/>
                    <a:pt x="123" y="178"/>
                  </a:cubicBezTo>
                  <a:cubicBezTo>
                    <a:pt x="122" y="179"/>
                    <a:pt x="124" y="179"/>
                    <a:pt x="125" y="179"/>
                  </a:cubicBezTo>
                  <a:cubicBezTo>
                    <a:pt x="126" y="179"/>
                    <a:pt x="129" y="180"/>
                    <a:pt x="128" y="180"/>
                  </a:cubicBezTo>
                  <a:cubicBezTo>
                    <a:pt x="126" y="180"/>
                    <a:pt x="125" y="179"/>
                    <a:pt x="127" y="181"/>
                  </a:cubicBezTo>
                  <a:cubicBezTo>
                    <a:pt x="129" y="182"/>
                    <a:pt x="130" y="184"/>
                    <a:pt x="128" y="183"/>
                  </a:cubicBezTo>
                  <a:cubicBezTo>
                    <a:pt x="127" y="182"/>
                    <a:pt x="125" y="180"/>
                    <a:pt x="124" y="179"/>
                  </a:cubicBezTo>
                  <a:cubicBezTo>
                    <a:pt x="123" y="179"/>
                    <a:pt x="122" y="179"/>
                    <a:pt x="121" y="179"/>
                  </a:cubicBezTo>
                  <a:cubicBezTo>
                    <a:pt x="120" y="179"/>
                    <a:pt x="119" y="179"/>
                    <a:pt x="117" y="179"/>
                  </a:cubicBezTo>
                  <a:cubicBezTo>
                    <a:pt x="116" y="179"/>
                    <a:pt x="115" y="178"/>
                    <a:pt x="114" y="178"/>
                  </a:cubicBezTo>
                  <a:cubicBezTo>
                    <a:pt x="112" y="178"/>
                    <a:pt x="112" y="180"/>
                    <a:pt x="112" y="180"/>
                  </a:cubicBezTo>
                  <a:cubicBezTo>
                    <a:pt x="111" y="181"/>
                    <a:pt x="109" y="181"/>
                    <a:pt x="109" y="182"/>
                  </a:cubicBezTo>
                  <a:cubicBezTo>
                    <a:pt x="109" y="183"/>
                    <a:pt x="109" y="184"/>
                    <a:pt x="110" y="183"/>
                  </a:cubicBezTo>
                  <a:cubicBezTo>
                    <a:pt x="111" y="183"/>
                    <a:pt x="114" y="181"/>
                    <a:pt x="115" y="181"/>
                  </a:cubicBezTo>
                  <a:cubicBezTo>
                    <a:pt x="115" y="180"/>
                    <a:pt x="116" y="179"/>
                    <a:pt x="116" y="179"/>
                  </a:cubicBezTo>
                  <a:cubicBezTo>
                    <a:pt x="116" y="180"/>
                    <a:pt x="116" y="180"/>
                    <a:pt x="117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9" y="182"/>
                    <a:pt x="120" y="183"/>
                    <a:pt x="120" y="182"/>
                  </a:cubicBezTo>
                  <a:cubicBezTo>
                    <a:pt x="121" y="181"/>
                    <a:pt x="120" y="180"/>
                    <a:pt x="121" y="180"/>
                  </a:cubicBezTo>
                  <a:cubicBezTo>
                    <a:pt x="122" y="181"/>
                    <a:pt x="121" y="181"/>
                    <a:pt x="122" y="182"/>
                  </a:cubicBezTo>
                  <a:cubicBezTo>
                    <a:pt x="123" y="182"/>
                    <a:pt x="123" y="182"/>
                    <a:pt x="124" y="182"/>
                  </a:cubicBezTo>
                  <a:cubicBezTo>
                    <a:pt x="125" y="181"/>
                    <a:pt x="125" y="182"/>
                    <a:pt x="126" y="182"/>
                  </a:cubicBezTo>
                  <a:cubicBezTo>
                    <a:pt x="127" y="183"/>
                    <a:pt x="127" y="183"/>
                    <a:pt x="126" y="183"/>
                  </a:cubicBezTo>
                  <a:cubicBezTo>
                    <a:pt x="125" y="183"/>
                    <a:pt x="125" y="183"/>
                    <a:pt x="126" y="184"/>
                  </a:cubicBezTo>
                  <a:cubicBezTo>
                    <a:pt x="127" y="184"/>
                    <a:pt x="129" y="185"/>
                    <a:pt x="127" y="184"/>
                  </a:cubicBezTo>
                  <a:cubicBezTo>
                    <a:pt x="125" y="184"/>
                    <a:pt x="124" y="184"/>
                    <a:pt x="123" y="183"/>
                  </a:cubicBezTo>
                  <a:cubicBezTo>
                    <a:pt x="123" y="183"/>
                    <a:pt x="122" y="182"/>
                    <a:pt x="122" y="183"/>
                  </a:cubicBezTo>
                  <a:cubicBezTo>
                    <a:pt x="121" y="184"/>
                    <a:pt x="121" y="184"/>
                    <a:pt x="121" y="183"/>
                  </a:cubicBezTo>
                  <a:cubicBezTo>
                    <a:pt x="121" y="183"/>
                    <a:pt x="121" y="183"/>
                    <a:pt x="120" y="183"/>
                  </a:cubicBezTo>
                  <a:cubicBezTo>
                    <a:pt x="119" y="183"/>
                    <a:pt x="119" y="182"/>
                    <a:pt x="118" y="182"/>
                  </a:cubicBezTo>
                  <a:cubicBezTo>
                    <a:pt x="117" y="182"/>
                    <a:pt x="115" y="182"/>
                    <a:pt x="114" y="182"/>
                  </a:cubicBezTo>
                  <a:cubicBezTo>
                    <a:pt x="113" y="183"/>
                    <a:pt x="108" y="184"/>
                    <a:pt x="108" y="185"/>
                  </a:cubicBezTo>
                  <a:cubicBezTo>
                    <a:pt x="108" y="186"/>
                    <a:pt x="107" y="187"/>
                    <a:pt x="108" y="186"/>
                  </a:cubicBezTo>
                  <a:cubicBezTo>
                    <a:pt x="110" y="186"/>
                    <a:pt x="114" y="186"/>
                    <a:pt x="115" y="186"/>
                  </a:cubicBezTo>
                  <a:cubicBezTo>
                    <a:pt x="116" y="185"/>
                    <a:pt x="119" y="185"/>
                    <a:pt x="120" y="186"/>
                  </a:cubicBezTo>
                  <a:cubicBezTo>
                    <a:pt x="121" y="186"/>
                    <a:pt x="122" y="187"/>
                    <a:pt x="124" y="187"/>
                  </a:cubicBezTo>
                  <a:cubicBezTo>
                    <a:pt x="125" y="187"/>
                    <a:pt x="125" y="188"/>
                    <a:pt x="124" y="188"/>
                  </a:cubicBezTo>
                  <a:cubicBezTo>
                    <a:pt x="122" y="188"/>
                    <a:pt x="122" y="188"/>
                    <a:pt x="120" y="187"/>
                  </a:cubicBezTo>
                  <a:cubicBezTo>
                    <a:pt x="119" y="185"/>
                    <a:pt x="116" y="186"/>
                    <a:pt x="115" y="186"/>
                  </a:cubicBezTo>
                  <a:cubicBezTo>
                    <a:pt x="114" y="186"/>
                    <a:pt x="109" y="187"/>
                    <a:pt x="109" y="187"/>
                  </a:cubicBezTo>
                  <a:cubicBezTo>
                    <a:pt x="108" y="188"/>
                    <a:pt x="108" y="189"/>
                    <a:pt x="110" y="189"/>
                  </a:cubicBezTo>
                  <a:cubicBezTo>
                    <a:pt x="112" y="189"/>
                    <a:pt x="117" y="190"/>
                    <a:pt x="115" y="190"/>
                  </a:cubicBezTo>
                  <a:cubicBezTo>
                    <a:pt x="114" y="190"/>
                    <a:pt x="114" y="190"/>
                    <a:pt x="114" y="191"/>
                  </a:cubicBezTo>
                  <a:cubicBezTo>
                    <a:pt x="113" y="191"/>
                    <a:pt x="111" y="192"/>
                    <a:pt x="110" y="192"/>
                  </a:cubicBezTo>
                  <a:cubicBezTo>
                    <a:pt x="109" y="192"/>
                    <a:pt x="109" y="193"/>
                    <a:pt x="112" y="193"/>
                  </a:cubicBezTo>
                  <a:cubicBezTo>
                    <a:pt x="114" y="193"/>
                    <a:pt x="114" y="194"/>
                    <a:pt x="113" y="194"/>
                  </a:cubicBezTo>
                  <a:cubicBezTo>
                    <a:pt x="111" y="193"/>
                    <a:pt x="108" y="193"/>
                    <a:pt x="109" y="195"/>
                  </a:cubicBezTo>
                  <a:cubicBezTo>
                    <a:pt x="109" y="196"/>
                    <a:pt x="109" y="198"/>
                    <a:pt x="110" y="197"/>
                  </a:cubicBezTo>
                  <a:cubicBezTo>
                    <a:pt x="111" y="197"/>
                    <a:pt x="116" y="193"/>
                    <a:pt x="119" y="192"/>
                  </a:cubicBezTo>
                  <a:cubicBezTo>
                    <a:pt x="121" y="190"/>
                    <a:pt x="123" y="189"/>
                    <a:pt x="125" y="189"/>
                  </a:cubicBezTo>
                  <a:cubicBezTo>
                    <a:pt x="128" y="189"/>
                    <a:pt x="129" y="189"/>
                    <a:pt x="126" y="189"/>
                  </a:cubicBezTo>
                  <a:cubicBezTo>
                    <a:pt x="124" y="189"/>
                    <a:pt x="123" y="190"/>
                    <a:pt x="125" y="190"/>
                  </a:cubicBezTo>
                  <a:cubicBezTo>
                    <a:pt x="127" y="190"/>
                    <a:pt x="129" y="191"/>
                    <a:pt x="125" y="191"/>
                  </a:cubicBezTo>
                  <a:cubicBezTo>
                    <a:pt x="122" y="191"/>
                    <a:pt x="113" y="195"/>
                    <a:pt x="111" y="198"/>
                  </a:cubicBezTo>
                  <a:cubicBezTo>
                    <a:pt x="109" y="200"/>
                    <a:pt x="112" y="198"/>
                    <a:pt x="114" y="198"/>
                  </a:cubicBezTo>
                  <a:cubicBezTo>
                    <a:pt x="115" y="198"/>
                    <a:pt x="119" y="197"/>
                    <a:pt x="118" y="198"/>
                  </a:cubicBezTo>
                  <a:cubicBezTo>
                    <a:pt x="117" y="198"/>
                    <a:pt x="117" y="199"/>
                    <a:pt x="115" y="199"/>
                  </a:cubicBezTo>
                  <a:cubicBezTo>
                    <a:pt x="114" y="199"/>
                    <a:pt x="113" y="199"/>
                    <a:pt x="113" y="200"/>
                  </a:cubicBezTo>
                  <a:cubicBezTo>
                    <a:pt x="114" y="201"/>
                    <a:pt x="115" y="204"/>
                    <a:pt x="116" y="203"/>
                  </a:cubicBezTo>
                  <a:cubicBezTo>
                    <a:pt x="117" y="202"/>
                    <a:pt x="119" y="200"/>
                    <a:pt x="120" y="200"/>
                  </a:cubicBezTo>
                  <a:cubicBezTo>
                    <a:pt x="121" y="200"/>
                    <a:pt x="126" y="200"/>
                    <a:pt x="125" y="200"/>
                  </a:cubicBezTo>
                  <a:cubicBezTo>
                    <a:pt x="123" y="200"/>
                    <a:pt x="121" y="200"/>
                    <a:pt x="120" y="200"/>
                  </a:cubicBezTo>
                  <a:cubicBezTo>
                    <a:pt x="119" y="201"/>
                    <a:pt x="116" y="203"/>
                    <a:pt x="116" y="203"/>
                  </a:cubicBezTo>
                  <a:cubicBezTo>
                    <a:pt x="116" y="204"/>
                    <a:pt x="116" y="204"/>
                    <a:pt x="117" y="205"/>
                  </a:cubicBezTo>
                  <a:cubicBezTo>
                    <a:pt x="117" y="206"/>
                    <a:pt x="117" y="207"/>
                    <a:pt x="117" y="208"/>
                  </a:cubicBezTo>
                  <a:cubicBezTo>
                    <a:pt x="118" y="209"/>
                    <a:pt x="119" y="209"/>
                    <a:pt x="119" y="208"/>
                  </a:cubicBezTo>
                  <a:cubicBezTo>
                    <a:pt x="120" y="208"/>
                    <a:pt x="120" y="208"/>
                    <a:pt x="119" y="209"/>
                  </a:cubicBezTo>
                  <a:cubicBezTo>
                    <a:pt x="119" y="209"/>
                    <a:pt x="117" y="214"/>
                    <a:pt x="118" y="214"/>
                  </a:cubicBezTo>
                  <a:cubicBezTo>
                    <a:pt x="119" y="213"/>
                    <a:pt x="121" y="210"/>
                    <a:pt x="122" y="210"/>
                  </a:cubicBezTo>
                  <a:cubicBezTo>
                    <a:pt x="123" y="210"/>
                    <a:pt x="122" y="210"/>
                    <a:pt x="122" y="211"/>
                  </a:cubicBezTo>
                  <a:cubicBezTo>
                    <a:pt x="122" y="212"/>
                    <a:pt x="123" y="214"/>
                    <a:pt x="124" y="213"/>
                  </a:cubicBezTo>
                  <a:cubicBezTo>
                    <a:pt x="125" y="212"/>
                    <a:pt x="125" y="212"/>
                    <a:pt x="125" y="211"/>
                  </a:cubicBezTo>
                  <a:cubicBezTo>
                    <a:pt x="125" y="211"/>
                    <a:pt x="127" y="211"/>
                    <a:pt x="125" y="208"/>
                  </a:cubicBezTo>
                  <a:cubicBezTo>
                    <a:pt x="123" y="206"/>
                    <a:pt x="123" y="205"/>
                    <a:pt x="124" y="207"/>
                  </a:cubicBezTo>
                  <a:cubicBezTo>
                    <a:pt x="126" y="210"/>
                    <a:pt x="127" y="211"/>
                    <a:pt x="127" y="210"/>
                  </a:cubicBezTo>
                  <a:cubicBezTo>
                    <a:pt x="128" y="209"/>
                    <a:pt x="128" y="209"/>
                    <a:pt x="128" y="209"/>
                  </a:cubicBezTo>
                  <a:cubicBezTo>
                    <a:pt x="128" y="209"/>
                    <a:pt x="131" y="213"/>
                    <a:pt x="130" y="213"/>
                  </a:cubicBezTo>
                  <a:cubicBezTo>
                    <a:pt x="129" y="212"/>
                    <a:pt x="129" y="212"/>
                    <a:pt x="129" y="211"/>
                  </a:cubicBezTo>
                  <a:cubicBezTo>
                    <a:pt x="128" y="211"/>
                    <a:pt x="127" y="211"/>
                    <a:pt x="127" y="212"/>
                  </a:cubicBezTo>
                  <a:cubicBezTo>
                    <a:pt x="127" y="214"/>
                    <a:pt x="129" y="216"/>
                    <a:pt x="128" y="217"/>
                  </a:cubicBezTo>
                  <a:cubicBezTo>
                    <a:pt x="128" y="218"/>
                    <a:pt x="128" y="218"/>
                    <a:pt x="128" y="216"/>
                  </a:cubicBezTo>
                  <a:cubicBezTo>
                    <a:pt x="128" y="215"/>
                    <a:pt x="128" y="213"/>
                    <a:pt x="127" y="214"/>
                  </a:cubicBezTo>
                  <a:cubicBezTo>
                    <a:pt x="125" y="214"/>
                    <a:pt x="125" y="215"/>
                    <a:pt x="124" y="215"/>
                  </a:cubicBezTo>
                  <a:cubicBezTo>
                    <a:pt x="123" y="215"/>
                    <a:pt x="122" y="218"/>
                    <a:pt x="121" y="219"/>
                  </a:cubicBezTo>
                  <a:cubicBezTo>
                    <a:pt x="121" y="219"/>
                    <a:pt x="123" y="220"/>
                    <a:pt x="124" y="219"/>
                  </a:cubicBezTo>
                  <a:cubicBezTo>
                    <a:pt x="125" y="219"/>
                    <a:pt x="123" y="222"/>
                    <a:pt x="124" y="222"/>
                  </a:cubicBezTo>
                  <a:cubicBezTo>
                    <a:pt x="124" y="223"/>
                    <a:pt x="125" y="221"/>
                    <a:pt x="126" y="222"/>
                  </a:cubicBezTo>
                  <a:cubicBezTo>
                    <a:pt x="126" y="224"/>
                    <a:pt x="126" y="225"/>
                    <a:pt x="127" y="225"/>
                  </a:cubicBezTo>
                  <a:cubicBezTo>
                    <a:pt x="128" y="226"/>
                    <a:pt x="129" y="226"/>
                    <a:pt x="128" y="227"/>
                  </a:cubicBezTo>
                  <a:cubicBezTo>
                    <a:pt x="128" y="228"/>
                    <a:pt x="126" y="229"/>
                    <a:pt x="128" y="230"/>
                  </a:cubicBezTo>
                  <a:cubicBezTo>
                    <a:pt x="130" y="231"/>
                    <a:pt x="131" y="232"/>
                    <a:pt x="132" y="234"/>
                  </a:cubicBezTo>
                  <a:cubicBezTo>
                    <a:pt x="133" y="235"/>
                    <a:pt x="134" y="234"/>
                    <a:pt x="134" y="233"/>
                  </a:cubicBezTo>
                  <a:cubicBezTo>
                    <a:pt x="135" y="233"/>
                    <a:pt x="135" y="232"/>
                    <a:pt x="135" y="234"/>
                  </a:cubicBezTo>
                  <a:cubicBezTo>
                    <a:pt x="135" y="235"/>
                    <a:pt x="135" y="237"/>
                    <a:pt x="135" y="237"/>
                  </a:cubicBezTo>
                  <a:cubicBezTo>
                    <a:pt x="135" y="238"/>
                    <a:pt x="136" y="240"/>
                    <a:pt x="137" y="239"/>
                  </a:cubicBezTo>
                  <a:cubicBezTo>
                    <a:pt x="137" y="238"/>
                    <a:pt x="137" y="239"/>
                    <a:pt x="138" y="240"/>
                  </a:cubicBezTo>
                  <a:cubicBezTo>
                    <a:pt x="139" y="240"/>
                    <a:pt x="142" y="243"/>
                    <a:pt x="143" y="243"/>
                  </a:cubicBezTo>
                  <a:cubicBezTo>
                    <a:pt x="145" y="243"/>
                    <a:pt x="147" y="243"/>
                    <a:pt x="148" y="243"/>
                  </a:cubicBezTo>
                  <a:cubicBezTo>
                    <a:pt x="149" y="242"/>
                    <a:pt x="151" y="243"/>
                    <a:pt x="151" y="243"/>
                  </a:cubicBezTo>
                  <a:cubicBezTo>
                    <a:pt x="152" y="242"/>
                    <a:pt x="152" y="241"/>
                    <a:pt x="152" y="243"/>
                  </a:cubicBezTo>
                  <a:cubicBezTo>
                    <a:pt x="152" y="244"/>
                    <a:pt x="151" y="247"/>
                    <a:pt x="152" y="245"/>
                  </a:cubicBezTo>
                  <a:cubicBezTo>
                    <a:pt x="153" y="243"/>
                    <a:pt x="155" y="240"/>
                    <a:pt x="154" y="242"/>
                  </a:cubicBezTo>
                  <a:cubicBezTo>
                    <a:pt x="154" y="243"/>
                    <a:pt x="154" y="244"/>
                    <a:pt x="155" y="244"/>
                  </a:cubicBezTo>
                  <a:cubicBezTo>
                    <a:pt x="156" y="244"/>
                    <a:pt x="155" y="243"/>
                    <a:pt x="154" y="244"/>
                  </a:cubicBezTo>
                  <a:cubicBezTo>
                    <a:pt x="153" y="245"/>
                    <a:pt x="153" y="246"/>
                    <a:pt x="154" y="246"/>
                  </a:cubicBezTo>
                  <a:cubicBezTo>
                    <a:pt x="156" y="245"/>
                    <a:pt x="156" y="246"/>
                    <a:pt x="156" y="247"/>
                  </a:cubicBezTo>
                  <a:cubicBezTo>
                    <a:pt x="155" y="248"/>
                    <a:pt x="156" y="248"/>
                    <a:pt x="157" y="247"/>
                  </a:cubicBezTo>
                  <a:cubicBezTo>
                    <a:pt x="158" y="246"/>
                    <a:pt x="159" y="246"/>
                    <a:pt x="159" y="247"/>
                  </a:cubicBezTo>
                  <a:cubicBezTo>
                    <a:pt x="158" y="248"/>
                    <a:pt x="155" y="252"/>
                    <a:pt x="157" y="249"/>
                  </a:cubicBezTo>
                  <a:cubicBezTo>
                    <a:pt x="159" y="247"/>
                    <a:pt x="159" y="251"/>
                    <a:pt x="159" y="249"/>
                  </a:cubicBezTo>
                  <a:cubicBezTo>
                    <a:pt x="159" y="249"/>
                    <a:pt x="159" y="250"/>
                    <a:pt x="159" y="250"/>
                  </a:cubicBezTo>
                  <a:cubicBezTo>
                    <a:pt x="161" y="249"/>
                    <a:pt x="162" y="247"/>
                    <a:pt x="162" y="248"/>
                  </a:cubicBezTo>
                  <a:cubicBezTo>
                    <a:pt x="162" y="249"/>
                    <a:pt x="162" y="253"/>
                    <a:pt x="162" y="252"/>
                  </a:cubicBezTo>
                  <a:cubicBezTo>
                    <a:pt x="163" y="251"/>
                    <a:pt x="164" y="250"/>
                    <a:pt x="165" y="250"/>
                  </a:cubicBezTo>
                  <a:cubicBezTo>
                    <a:pt x="166" y="250"/>
                    <a:pt x="167" y="249"/>
                    <a:pt x="167" y="248"/>
                  </a:cubicBezTo>
                  <a:cubicBezTo>
                    <a:pt x="166" y="248"/>
                    <a:pt x="165" y="247"/>
                    <a:pt x="164" y="246"/>
                  </a:cubicBezTo>
                  <a:cubicBezTo>
                    <a:pt x="163" y="245"/>
                    <a:pt x="164" y="246"/>
                    <a:pt x="165" y="246"/>
                  </a:cubicBezTo>
                  <a:cubicBezTo>
                    <a:pt x="167" y="246"/>
                    <a:pt x="169" y="246"/>
                    <a:pt x="169" y="245"/>
                  </a:cubicBezTo>
                  <a:cubicBezTo>
                    <a:pt x="168" y="244"/>
                    <a:pt x="166" y="244"/>
                    <a:pt x="167" y="244"/>
                  </a:cubicBezTo>
                  <a:cubicBezTo>
                    <a:pt x="167" y="243"/>
                    <a:pt x="170" y="243"/>
                    <a:pt x="169" y="242"/>
                  </a:cubicBezTo>
                  <a:cubicBezTo>
                    <a:pt x="168" y="242"/>
                    <a:pt x="166" y="242"/>
                    <a:pt x="167" y="241"/>
                  </a:cubicBezTo>
                  <a:cubicBezTo>
                    <a:pt x="167" y="241"/>
                    <a:pt x="171" y="239"/>
                    <a:pt x="171" y="238"/>
                  </a:cubicBezTo>
                  <a:cubicBezTo>
                    <a:pt x="170" y="238"/>
                    <a:pt x="168" y="238"/>
                    <a:pt x="169" y="237"/>
                  </a:cubicBezTo>
                  <a:cubicBezTo>
                    <a:pt x="170" y="237"/>
                    <a:pt x="171" y="236"/>
                    <a:pt x="171" y="235"/>
                  </a:cubicBezTo>
                  <a:cubicBezTo>
                    <a:pt x="171" y="234"/>
                    <a:pt x="171" y="232"/>
                    <a:pt x="171" y="231"/>
                  </a:cubicBezTo>
                  <a:cubicBezTo>
                    <a:pt x="170" y="231"/>
                    <a:pt x="172" y="230"/>
                    <a:pt x="171" y="229"/>
                  </a:cubicBezTo>
                  <a:cubicBezTo>
                    <a:pt x="171" y="229"/>
                    <a:pt x="168" y="227"/>
                    <a:pt x="169" y="227"/>
                  </a:cubicBezTo>
                  <a:cubicBezTo>
                    <a:pt x="169" y="227"/>
                    <a:pt x="177" y="227"/>
                    <a:pt x="176" y="226"/>
                  </a:cubicBezTo>
                  <a:cubicBezTo>
                    <a:pt x="175" y="225"/>
                    <a:pt x="172" y="224"/>
                    <a:pt x="173" y="224"/>
                  </a:cubicBezTo>
                  <a:cubicBezTo>
                    <a:pt x="174" y="224"/>
                    <a:pt x="180" y="225"/>
                    <a:pt x="178" y="224"/>
                  </a:cubicBezTo>
                  <a:cubicBezTo>
                    <a:pt x="177" y="223"/>
                    <a:pt x="174" y="222"/>
                    <a:pt x="175" y="222"/>
                  </a:cubicBezTo>
                  <a:cubicBezTo>
                    <a:pt x="176" y="222"/>
                    <a:pt x="180" y="223"/>
                    <a:pt x="179" y="222"/>
                  </a:cubicBezTo>
                  <a:cubicBezTo>
                    <a:pt x="178" y="221"/>
                    <a:pt x="181" y="221"/>
                    <a:pt x="180" y="220"/>
                  </a:cubicBezTo>
                  <a:cubicBezTo>
                    <a:pt x="179" y="219"/>
                    <a:pt x="175" y="218"/>
                    <a:pt x="177" y="218"/>
                  </a:cubicBezTo>
                  <a:cubicBezTo>
                    <a:pt x="178" y="218"/>
                    <a:pt x="182" y="219"/>
                    <a:pt x="181" y="218"/>
                  </a:cubicBezTo>
                  <a:cubicBezTo>
                    <a:pt x="181" y="216"/>
                    <a:pt x="182" y="216"/>
                    <a:pt x="180" y="215"/>
                  </a:cubicBezTo>
                  <a:cubicBezTo>
                    <a:pt x="178" y="215"/>
                    <a:pt x="176" y="215"/>
                    <a:pt x="177" y="214"/>
                  </a:cubicBezTo>
                  <a:cubicBezTo>
                    <a:pt x="178" y="213"/>
                    <a:pt x="184" y="214"/>
                    <a:pt x="184" y="212"/>
                  </a:cubicBezTo>
                  <a:cubicBezTo>
                    <a:pt x="183" y="211"/>
                    <a:pt x="183" y="210"/>
                    <a:pt x="181" y="209"/>
                  </a:cubicBezTo>
                  <a:cubicBezTo>
                    <a:pt x="180" y="209"/>
                    <a:pt x="177" y="208"/>
                    <a:pt x="179" y="207"/>
                  </a:cubicBezTo>
                  <a:cubicBezTo>
                    <a:pt x="180" y="207"/>
                    <a:pt x="181" y="206"/>
                    <a:pt x="182" y="206"/>
                  </a:cubicBezTo>
                  <a:cubicBezTo>
                    <a:pt x="183" y="206"/>
                    <a:pt x="182" y="208"/>
                    <a:pt x="183" y="207"/>
                  </a:cubicBezTo>
                  <a:cubicBezTo>
                    <a:pt x="185" y="206"/>
                    <a:pt x="186" y="206"/>
                    <a:pt x="186" y="205"/>
                  </a:cubicBezTo>
                  <a:cubicBezTo>
                    <a:pt x="185" y="204"/>
                    <a:pt x="184" y="203"/>
                    <a:pt x="184" y="202"/>
                  </a:cubicBezTo>
                  <a:cubicBezTo>
                    <a:pt x="185" y="202"/>
                    <a:pt x="187" y="202"/>
                    <a:pt x="187" y="201"/>
                  </a:cubicBezTo>
                  <a:cubicBezTo>
                    <a:pt x="187" y="200"/>
                    <a:pt x="187" y="201"/>
                    <a:pt x="189" y="201"/>
                  </a:cubicBezTo>
                  <a:cubicBezTo>
                    <a:pt x="191" y="201"/>
                    <a:pt x="195" y="202"/>
                    <a:pt x="194" y="201"/>
                  </a:cubicBezTo>
                  <a:cubicBezTo>
                    <a:pt x="194" y="199"/>
                    <a:pt x="193" y="199"/>
                    <a:pt x="194" y="198"/>
                  </a:cubicBezTo>
                  <a:cubicBezTo>
                    <a:pt x="195" y="198"/>
                    <a:pt x="196" y="196"/>
                    <a:pt x="196" y="195"/>
                  </a:cubicBezTo>
                  <a:cubicBezTo>
                    <a:pt x="197" y="194"/>
                    <a:pt x="200" y="194"/>
                    <a:pt x="199" y="195"/>
                  </a:cubicBezTo>
                  <a:cubicBezTo>
                    <a:pt x="199" y="196"/>
                    <a:pt x="198" y="197"/>
                    <a:pt x="197" y="198"/>
                  </a:cubicBezTo>
                  <a:cubicBezTo>
                    <a:pt x="197" y="199"/>
                    <a:pt x="195" y="202"/>
                    <a:pt x="196" y="201"/>
                  </a:cubicBezTo>
                  <a:cubicBezTo>
                    <a:pt x="198" y="200"/>
                    <a:pt x="198" y="200"/>
                    <a:pt x="200" y="200"/>
                  </a:cubicBezTo>
                  <a:cubicBezTo>
                    <a:pt x="201" y="199"/>
                    <a:pt x="201" y="199"/>
                    <a:pt x="202" y="199"/>
                  </a:cubicBezTo>
                  <a:cubicBezTo>
                    <a:pt x="202" y="199"/>
                    <a:pt x="204" y="200"/>
                    <a:pt x="204" y="200"/>
                  </a:cubicBezTo>
                  <a:cubicBezTo>
                    <a:pt x="204" y="199"/>
                    <a:pt x="204" y="197"/>
                    <a:pt x="205" y="198"/>
                  </a:cubicBezTo>
                  <a:cubicBezTo>
                    <a:pt x="205" y="198"/>
                    <a:pt x="206" y="199"/>
                    <a:pt x="207" y="198"/>
                  </a:cubicBezTo>
                  <a:cubicBezTo>
                    <a:pt x="208" y="198"/>
                    <a:pt x="209" y="195"/>
                    <a:pt x="210" y="195"/>
                  </a:cubicBezTo>
                  <a:cubicBezTo>
                    <a:pt x="212" y="195"/>
                    <a:pt x="213" y="195"/>
                    <a:pt x="214" y="193"/>
                  </a:cubicBezTo>
                  <a:cubicBezTo>
                    <a:pt x="215" y="192"/>
                    <a:pt x="218" y="189"/>
                    <a:pt x="219" y="188"/>
                  </a:cubicBezTo>
                  <a:cubicBezTo>
                    <a:pt x="220" y="187"/>
                    <a:pt x="222" y="184"/>
                    <a:pt x="222" y="183"/>
                  </a:cubicBezTo>
                  <a:cubicBezTo>
                    <a:pt x="223" y="183"/>
                    <a:pt x="229" y="182"/>
                    <a:pt x="228" y="180"/>
                  </a:cubicBezTo>
                  <a:cubicBezTo>
                    <a:pt x="228" y="178"/>
                    <a:pt x="226" y="173"/>
                    <a:pt x="227" y="174"/>
                  </a:cubicBezTo>
                  <a:cubicBezTo>
                    <a:pt x="228" y="175"/>
                    <a:pt x="231" y="178"/>
                    <a:pt x="233" y="178"/>
                  </a:cubicBezTo>
                  <a:cubicBezTo>
                    <a:pt x="236" y="179"/>
                    <a:pt x="237" y="178"/>
                    <a:pt x="237" y="177"/>
                  </a:cubicBezTo>
                  <a:cubicBezTo>
                    <a:pt x="237" y="176"/>
                    <a:pt x="238" y="178"/>
                    <a:pt x="238" y="178"/>
                  </a:cubicBezTo>
                  <a:cubicBezTo>
                    <a:pt x="239" y="178"/>
                    <a:pt x="241" y="178"/>
                    <a:pt x="241" y="177"/>
                  </a:cubicBezTo>
                  <a:cubicBezTo>
                    <a:pt x="240" y="177"/>
                    <a:pt x="239" y="176"/>
                    <a:pt x="240" y="176"/>
                  </a:cubicBezTo>
                  <a:cubicBezTo>
                    <a:pt x="241" y="175"/>
                    <a:pt x="241" y="176"/>
                    <a:pt x="243" y="176"/>
                  </a:cubicBezTo>
                  <a:cubicBezTo>
                    <a:pt x="244" y="176"/>
                    <a:pt x="246" y="176"/>
                    <a:pt x="248" y="175"/>
                  </a:cubicBezTo>
                  <a:cubicBezTo>
                    <a:pt x="251" y="175"/>
                    <a:pt x="256" y="174"/>
                    <a:pt x="259" y="173"/>
                  </a:cubicBezTo>
                  <a:cubicBezTo>
                    <a:pt x="262" y="172"/>
                    <a:pt x="270" y="166"/>
                    <a:pt x="273" y="165"/>
                  </a:cubicBezTo>
                  <a:cubicBezTo>
                    <a:pt x="275" y="164"/>
                    <a:pt x="285" y="159"/>
                    <a:pt x="284" y="159"/>
                  </a:cubicBezTo>
                  <a:cubicBezTo>
                    <a:pt x="282" y="159"/>
                    <a:pt x="277" y="159"/>
                    <a:pt x="274" y="158"/>
                  </a:cubicBezTo>
                  <a:cubicBezTo>
                    <a:pt x="271" y="158"/>
                    <a:pt x="269" y="156"/>
                    <a:pt x="267" y="156"/>
                  </a:cubicBezTo>
                  <a:cubicBezTo>
                    <a:pt x="265" y="156"/>
                    <a:pt x="261" y="158"/>
                    <a:pt x="260" y="158"/>
                  </a:cubicBezTo>
                  <a:cubicBezTo>
                    <a:pt x="260" y="158"/>
                    <a:pt x="259" y="157"/>
                    <a:pt x="258" y="157"/>
                  </a:cubicBezTo>
                  <a:cubicBezTo>
                    <a:pt x="258" y="158"/>
                    <a:pt x="256" y="160"/>
                    <a:pt x="255" y="160"/>
                  </a:cubicBezTo>
                  <a:cubicBezTo>
                    <a:pt x="255" y="160"/>
                    <a:pt x="252" y="159"/>
                    <a:pt x="255" y="158"/>
                  </a:cubicBezTo>
                  <a:cubicBezTo>
                    <a:pt x="257" y="157"/>
                    <a:pt x="261" y="156"/>
                    <a:pt x="260" y="156"/>
                  </a:cubicBezTo>
                  <a:cubicBezTo>
                    <a:pt x="258" y="156"/>
                    <a:pt x="251" y="156"/>
                    <a:pt x="250" y="156"/>
                  </a:cubicBezTo>
                  <a:cubicBezTo>
                    <a:pt x="249" y="155"/>
                    <a:pt x="247" y="155"/>
                    <a:pt x="246" y="155"/>
                  </a:cubicBezTo>
                  <a:cubicBezTo>
                    <a:pt x="246" y="155"/>
                    <a:pt x="247" y="155"/>
                    <a:pt x="249" y="154"/>
                  </a:cubicBezTo>
                  <a:cubicBezTo>
                    <a:pt x="250" y="153"/>
                    <a:pt x="251" y="152"/>
                    <a:pt x="252" y="151"/>
                  </a:cubicBezTo>
                  <a:cubicBezTo>
                    <a:pt x="252" y="150"/>
                    <a:pt x="252" y="149"/>
                    <a:pt x="254" y="150"/>
                  </a:cubicBezTo>
                  <a:cubicBezTo>
                    <a:pt x="255" y="150"/>
                    <a:pt x="255" y="151"/>
                    <a:pt x="258" y="150"/>
                  </a:cubicBezTo>
                  <a:cubicBezTo>
                    <a:pt x="260" y="150"/>
                    <a:pt x="268" y="148"/>
                    <a:pt x="267" y="147"/>
                  </a:cubicBezTo>
                  <a:cubicBezTo>
                    <a:pt x="266" y="147"/>
                    <a:pt x="263" y="145"/>
                    <a:pt x="262" y="145"/>
                  </a:cubicBezTo>
                  <a:cubicBezTo>
                    <a:pt x="260" y="144"/>
                    <a:pt x="262" y="144"/>
                    <a:pt x="265" y="145"/>
                  </a:cubicBezTo>
                  <a:cubicBezTo>
                    <a:pt x="268" y="147"/>
                    <a:pt x="272" y="148"/>
                    <a:pt x="273" y="149"/>
                  </a:cubicBezTo>
                  <a:cubicBezTo>
                    <a:pt x="273" y="150"/>
                    <a:pt x="271" y="152"/>
                    <a:pt x="275" y="154"/>
                  </a:cubicBezTo>
                  <a:cubicBezTo>
                    <a:pt x="279" y="156"/>
                    <a:pt x="282" y="154"/>
                    <a:pt x="282" y="153"/>
                  </a:cubicBezTo>
                  <a:cubicBezTo>
                    <a:pt x="282" y="152"/>
                    <a:pt x="282" y="156"/>
                    <a:pt x="284" y="155"/>
                  </a:cubicBezTo>
                  <a:cubicBezTo>
                    <a:pt x="286" y="153"/>
                    <a:pt x="287" y="151"/>
                    <a:pt x="286" y="149"/>
                  </a:cubicBezTo>
                  <a:cubicBezTo>
                    <a:pt x="286" y="146"/>
                    <a:pt x="285" y="144"/>
                    <a:pt x="285" y="144"/>
                  </a:cubicBezTo>
                  <a:cubicBezTo>
                    <a:pt x="284" y="144"/>
                    <a:pt x="283" y="145"/>
                    <a:pt x="283" y="145"/>
                  </a:cubicBezTo>
                  <a:cubicBezTo>
                    <a:pt x="283" y="144"/>
                    <a:pt x="284" y="144"/>
                    <a:pt x="282" y="143"/>
                  </a:cubicBezTo>
                  <a:cubicBezTo>
                    <a:pt x="281" y="142"/>
                    <a:pt x="271" y="136"/>
                    <a:pt x="270" y="135"/>
                  </a:cubicBezTo>
                  <a:cubicBezTo>
                    <a:pt x="269" y="135"/>
                    <a:pt x="267" y="137"/>
                    <a:pt x="266" y="138"/>
                  </a:cubicBezTo>
                  <a:cubicBezTo>
                    <a:pt x="265" y="138"/>
                    <a:pt x="266" y="136"/>
                    <a:pt x="266" y="136"/>
                  </a:cubicBezTo>
                  <a:cubicBezTo>
                    <a:pt x="265" y="136"/>
                    <a:pt x="263" y="135"/>
                    <a:pt x="264" y="135"/>
                  </a:cubicBezTo>
                  <a:cubicBezTo>
                    <a:pt x="266" y="135"/>
                    <a:pt x="268" y="135"/>
                    <a:pt x="269" y="134"/>
                  </a:cubicBezTo>
                  <a:cubicBezTo>
                    <a:pt x="269" y="133"/>
                    <a:pt x="269" y="132"/>
                    <a:pt x="268" y="132"/>
                  </a:cubicBezTo>
                  <a:cubicBezTo>
                    <a:pt x="267" y="131"/>
                    <a:pt x="265" y="131"/>
                    <a:pt x="265" y="131"/>
                  </a:cubicBezTo>
                  <a:cubicBezTo>
                    <a:pt x="264" y="132"/>
                    <a:pt x="262" y="133"/>
                    <a:pt x="261" y="133"/>
                  </a:cubicBezTo>
                  <a:cubicBezTo>
                    <a:pt x="260" y="133"/>
                    <a:pt x="259" y="131"/>
                    <a:pt x="257" y="131"/>
                  </a:cubicBezTo>
                  <a:cubicBezTo>
                    <a:pt x="256" y="132"/>
                    <a:pt x="254" y="131"/>
                    <a:pt x="255" y="131"/>
                  </a:cubicBezTo>
                  <a:cubicBezTo>
                    <a:pt x="256" y="131"/>
                    <a:pt x="258" y="130"/>
                    <a:pt x="259" y="130"/>
                  </a:cubicBezTo>
                  <a:cubicBezTo>
                    <a:pt x="260" y="130"/>
                    <a:pt x="261" y="132"/>
                    <a:pt x="262" y="131"/>
                  </a:cubicBezTo>
                  <a:cubicBezTo>
                    <a:pt x="263" y="131"/>
                    <a:pt x="268" y="130"/>
                    <a:pt x="268" y="130"/>
                  </a:cubicBezTo>
                  <a:cubicBezTo>
                    <a:pt x="268" y="130"/>
                    <a:pt x="265" y="128"/>
                    <a:pt x="263" y="128"/>
                  </a:cubicBezTo>
                  <a:cubicBezTo>
                    <a:pt x="261" y="127"/>
                    <a:pt x="255" y="128"/>
                    <a:pt x="255" y="129"/>
                  </a:cubicBezTo>
                  <a:cubicBezTo>
                    <a:pt x="254" y="129"/>
                    <a:pt x="257" y="126"/>
                    <a:pt x="260" y="126"/>
                  </a:cubicBezTo>
                  <a:cubicBezTo>
                    <a:pt x="262" y="126"/>
                    <a:pt x="256" y="125"/>
                    <a:pt x="255" y="124"/>
                  </a:cubicBezTo>
                  <a:cubicBezTo>
                    <a:pt x="255" y="124"/>
                    <a:pt x="261" y="126"/>
                    <a:pt x="264" y="126"/>
                  </a:cubicBezTo>
                  <a:cubicBezTo>
                    <a:pt x="264" y="126"/>
                    <a:pt x="266" y="125"/>
                    <a:pt x="266" y="124"/>
                  </a:cubicBezTo>
                  <a:cubicBezTo>
                    <a:pt x="267" y="124"/>
                    <a:pt x="269" y="124"/>
                    <a:pt x="269" y="124"/>
                  </a:cubicBezTo>
                  <a:cubicBezTo>
                    <a:pt x="268" y="123"/>
                    <a:pt x="264" y="119"/>
                    <a:pt x="265" y="120"/>
                  </a:cubicBezTo>
                  <a:cubicBezTo>
                    <a:pt x="266" y="120"/>
                    <a:pt x="270" y="123"/>
                    <a:pt x="271" y="123"/>
                  </a:cubicBezTo>
                  <a:cubicBezTo>
                    <a:pt x="272" y="122"/>
                    <a:pt x="272" y="121"/>
                    <a:pt x="273" y="121"/>
                  </a:cubicBezTo>
                  <a:cubicBezTo>
                    <a:pt x="275" y="121"/>
                    <a:pt x="284" y="123"/>
                    <a:pt x="283" y="123"/>
                  </a:cubicBezTo>
                  <a:cubicBezTo>
                    <a:pt x="281" y="123"/>
                    <a:pt x="274" y="121"/>
                    <a:pt x="274" y="122"/>
                  </a:cubicBezTo>
                  <a:cubicBezTo>
                    <a:pt x="275" y="123"/>
                    <a:pt x="279" y="125"/>
                    <a:pt x="281" y="126"/>
                  </a:cubicBezTo>
                  <a:cubicBezTo>
                    <a:pt x="283" y="126"/>
                    <a:pt x="287" y="125"/>
                    <a:pt x="289" y="124"/>
                  </a:cubicBezTo>
                  <a:cubicBezTo>
                    <a:pt x="290" y="124"/>
                    <a:pt x="292" y="125"/>
                    <a:pt x="293" y="124"/>
                  </a:cubicBezTo>
                  <a:cubicBezTo>
                    <a:pt x="293" y="122"/>
                    <a:pt x="295" y="121"/>
                    <a:pt x="293" y="120"/>
                  </a:cubicBezTo>
                  <a:cubicBezTo>
                    <a:pt x="291" y="119"/>
                    <a:pt x="286" y="117"/>
                    <a:pt x="286" y="118"/>
                  </a:cubicBezTo>
                  <a:cubicBezTo>
                    <a:pt x="286" y="119"/>
                    <a:pt x="287" y="122"/>
                    <a:pt x="286" y="121"/>
                  </a:cubicBezTo>
                  <a:cubicBezTo>
                    <a:pt x="285" y="119"/>
                    <a:pt x="284" y="118"/>
                    <a:pt x="283" y="117"/>
                  </a:cubicBezTo>
                  <a:cubicBezTo>
                    <a:pt x="281" y="117"/>
                    <a:pt x="285" y="117"/>
                    <a:pt x="284" y="116"/>
                  </a:cubicBezTo>
                  <a:cubicBezTo>
                    <a:pt x="283" y="114"/>
                    <a:pt x="285" y="115"/>
                    <a:pt x="285" y="112"/>
                  </a:cubicBezTo>
                  <a:cubicBezTo>
                    <a:pt x="285" y="109"/>
                    <a:pt x="286" y="114"/>
                    <a:pt x="286" y="115"/>
                  </a:cubicBezTo>
                  <a:cubicBezTo>
                    <a:pt x="286" y="117"/>
                    <a:pt x="286" y="117"/>
                    <a:pt x="289" y="117"/>
                  </a:cubicBezTo>
                  <a:cubicBezTo>
                    <a:pt x="292" y="117"/>
                    <a:pt x="295" y="116"/>
                    <a:pt x="297" y="116"/>
                  </a:cubicBezTo>
                  <a:cubicBezTo>
                    <a:pt x="299" y="116"/>
                    <a:pt x="300" y="115"/>
                    <a:pt x="301" y="114"/>
                  </a:cubicBezTo>
                  <a:cubicBezTo>
                    <a:pt x="301" y="113"/>
                    <a:pt x="301" y="112"/>
                    <a:pt x="300" y="112"/>
                  </a:cubicBezTo>
                  <a:cubicBezTo>
                    <a:pt x="298" y="111"/>
                    <a:pt x="299" y="112"/>
                    <a:pt x="297" y="112"/>
                  </a:cubicBezTo>
                  <a:cubicBezTo>
                    <a:pt x="295" y="112"/>
                    <a:pt x="297" y="110"/>
                    <a:pt x="297" y="109"/>
                  </a:cubicBezTo>
                  <a:cubicBezTo>
                    <a:pt x="297" y="108"/>
                    <a:pt x="295" y="106"/>
                    <a:pt x="294" y="107"/>
                  </a:cubicBezTo>
                  <a:cubicBezTo>
                    <a:pt x="293" y="108"/>
                    <a:pt x="291" y="106"/>
                    <a:pt x="290" y="107"/>
                  </a:cubicBezTo>
                  <a:cubicBezTo>
                    <a:pt x="290" y="107"/>
                    <a:pt x="287" y="108"/>
                    <a:pt x="286" y="107"/>
                  </a:cubicBezTo>
                  <a:cubicBezTo>
                    <a:pt x="285" y="106"/>
                    <a:pt x="286" y="107"/>
                    <a:pt x="288" y="107"/>
                  </a:cubicBezTo>
                  <a:cubicBezTo>
                    <a:pt x="289" y="106"/>
                    <a:pt x="291" y="106"/>
                    <a:pt x="292" y="105"/>
                  </a:cubicBezTo>
                  <a:cubicBezTo>
                    <a:pt x="292" y="104"/>
                    <a:pt x="294" y="103"/>
                    <a:pt x="295" y="104"/>
                  </a:cubicBezTo>
                  <a:cubicBezTo>
                    <a:pt x="296" y="105"/>
                    <a:pt x="297" y="106"/>
                    <a:pt x="298" y="105"/>
                  </a:cubicBezTo>
                  <a:cubicBezTo>
                    <a:pt x="299" y="105"/>
                    <a:pt x="299" y="104"/>
                    <a:pt x="299" y="103"/>
                  </a:cubicBezTo>
                  <a:cubicBezTo>
                    <a:pt x="300" y="102"/>
                    <a:pt x="300" y="100"/>
                    <a:pt x="297" y="99"/>
                  </a:cubicBezTo>
                  <a:cubicBezTo>
                    <a:pt x="295" y="97"/>
                    <a:pt x="297" y="97"/>
                    <a:pt x="298" y="98"/>
                  </a:cubicBezTo>
                  <a:cubicBezTo>
                    <a:pt x="300" y="100"/>
                    <a:pt x="299" y="102"/>
                    <a:pt x="300" y="101"/>
                  </a:cubicBezTo>
                  <a:cubicBezTo>
                    <a:pt x="301" y="100"/>
                    <a:pt x="302" y="99"/>
                    <a:pt x="301" y="98"/>
                  </a:cubicBezTo>
                  <a:cubicBezTo>
                    <a:pt x="300" y="96"/>
                    <a:pt x="298" y="95"/>
                    <a:pt x="297" y="94"/>
                  </a:cubicBezTo>
                  <a:cubicBezTo>
                    <a:pt x="296" y="93"/>
                    <a:pt x="296" y="93"/>
                    <a:pt x="295" y="93"/>
                  </a:cubicBezTo>
                  <a:cubicBezTo>
                    <a:pt x="293" y="93"/>
                    <a:pt x="291" y="94"/>
                    <a:pt x="290" y="93"/>
                  </a:cubicBezTo>
                  <a:cubicBezTo>
                    <a:pt x="289" y="93"/>
                    <a:pt x="288" y="92"/>
                    <a:pt x="287" y="91"/>
                  </a:cubicBezTo>
                  <a:cubicBezTo>
                    <a:pt x="286" y="90"/>
                    <a:pt x="287" y="89"/>
                    <a:pt x="285" y="89"/>
                  </a:cubicBezTo>
                  <a:cubicBezTo>
                    <a:pt x="283" y="89"/>
                    <a:pt x="281" y="89"/>
                    <a:pt x="282" y="88"/>
                  </a:cubicBezTo>
                  <a:cubicBezTo>
                    <a:pt x="283" y="87"/>
                    <a:pt x="283" y="85"/>
                    <a:pt x="285" y="87"/>
                  </a:cubicBezTo>
                  <a:cubicBezTo>
                    <a:pt x="286" y="88"/>
                    <a:pt x="287" y="89"/>
                    <a:pt x="289" y="87"/>
                  </a:cubicBezTo>
                  <a:cubicBezTo>
                    <a:pt x="291" y="86"/>
                    <a:pt x="293" y="84"/>
                    <a:pt x="296" y="85"/>
                  </a:cubicBezTo>
                  <a:cubicBezTo>
                    <a:pt x="299" y="85"/>
                    <a:pt x="303" y="88"/>
                    <a:pt x="305" y="87"/>
                  </a:cubicBezTo>
                  <a:cubicBezTo>
                    <a:pt x="306" y="85"/>
                    <a:pt x="307" y="80"/>
                    <a:pt x="303" y="80"/>
                  </a:cubicBezTo>
                  <a:cubicBezTo>
                    <a:pt x="300" y="81"/>
                    <a:pt x="301" y="81"/>
                    <a:pt x="299" y="81"/>
                  </a:cubicBezTo>
                  <a:cubicBezTo>
                    <a:pt x="297" y="80"/>
                    <a:pt x="295" y="79"/>
                    <a:pt x="293" y="78"/>
                  </a:cubicBezTo>
                  <a:cubicBezTo>
                    <a:pt x="292" y="76"/>
                    <a:pt x="292" y="76"/>
                    <a:pt x="296" y="77"/>
                  </a:cubicBezTo>
                  <a:cubicBezTo>
                    <a:pt x="299" y="77"/>
                    <a:pt x="303" y="79"/>
                    <a:pt x="301" y="77"/>
                  </a:cubicBezTo>
                  <a:cubicBezTo>
                    <a:pt x="300" y="76"/>
                    <a:pt x="294" y="73"/>
                    <a:pt x="293" y="73"/>
                  </a:cubicBezTo>
                  <a:cubicBezTo>
                    <a:pt x="291" y="73"/>
                    <a:pt x="290" y="72"/>
                    <a:pt x="290" y="73"/>
                  </a:cubicBezTo>
                  <a:cubicBezTo>
                    <a:pt x="289" y="74"/>
                    <a:pt x="289" y="76"/>
                    <a:pt x="288" y="76"/>
                  </a:cubicBezTo>
                  <a:cubicBezTo>
                    <a:pt x="287" y="76"/>
                    <a:pt x="285" y="77"/>
                    <a:pt x="285" y="76"/>
                  </a:cubicBezTo>
                  <a:cubicBezTo>
                    <a:pt x="286" y="75"/>
                    <a:pt x="288" y="70"/>
                    <a:pt x="289" y="68"/>
                  </a:cubicBezTo>
                  <a:cubicBezTo>
                    <a:pt x="290" y="66"/>
                    <a:pt x="289" y="64"/>
                    <a:pt x="290" y="63"/>
                  </a:cubicBezTo>
                  <a:cubicBezTo>
                    <a:pt x="291" y="62"/>
                    <a:pt x="295" y="63"/>
                    <a:pt x="296" y="62"/>
                  </a:cubicBezTo>
                  <a:cubicBezTo>
                    <a:pt x="296" y="61"/>
                    <a:pt x="297" y="60"/>
                    <a:pt x="298" y="59"/>
                  </a:cubicBezTo>
                  <a:cubicBezTo>
                    <a:pt x="300" y="58"/>
                    <a:pt x="302" y="57"/>
                    <a:pt x="300" y="57"/>
                  </a:cubicBezTo>
                  <a:cubicBezTo>
                    <a:pt x="298" y="56"/>
                    <a:pt x="299" y="53"/>
                    <a:pt x="299" y="52"/>
                  </a:cubicBezTo>
                  <a:cubicBezTo>
                    <a:pt x="299" y="50"/>
                    <a:pt x="302" y="51"/>
                    <a:pt x="305" y="51"/>
                  </a:cubicBezTo>
                  <a:cubicBezTo>
                    <a:pt x="307" y="50"/>
                    <a:pt x="311" y="47"/>
                    <a:pt x="309" y="47"/>
                  </a:cubicBezTo>
                  <a:cubicBezTo>
                    <a:pt x="307" y="47"/>
                    <a:pt x="302" y="47"/>
                    <a:pt x="301" y="47"/>
                  </a:cubicBezTo>
                  <a:cubicBezTo>
                    <a:pt x="299" y="47"/>
                    <a:pt x="295" y="49"/>
                    <a:pt x="295" y="50"/>
                  </a:cubicBezTo>
                  <a:cubicBezTo>
                    <a:pt x="295" y="51"/>
                    <a:pt x="292" y="51"/>
                    <a:pt x="292" y="50"/>
                  </a:cubicBezTo>
                  <a:cubicBezTo>
                    <a:pt x="292" y="49"/>
                    <a:pt x="293" y="45"/>
                    <a:pt x="296" y="45"/>
                  </a:cubicBezTo>
                  <a:cubicBezTo>
                    <a:pt x="299" y="44"/>
                    <a:pt x="309" y="46"/>
                    <a:pt x="311" y="45"/>
                  </a:cubicBezTo>
                  <a:cubicBezTo>
                    <a:pt x="314" y="44"/>
                    <a:pt x="317" y="42"/>
                    <a:pt x="316" y="41"/>
                  </a:cubicBezTo>
                  <a:cubicBezTo>
                    <a:pt x="315" y="41"/>
                    <a:pt x="312" y="39"/>
                    <a:pt x="310" y="40"/>
                  </a:cubicBezTo>
                  <a:cubicBezTo>
                    <a:pt x="308" y="41"/>
                    <a:pt x="306" y="41"/>
                    <a:pt x="303" y="40"/>
                  </a:cubicBezTo>
                  <a:cubicBezTo>
                    <a:pt x="300" y="40"/>
                    <a:pt x="293" y="40"/>
                    <a:pt x="295" y="39"/>
                  </a:cubicBezTo>
                  <a:cubicBezTo>
                    <a:pt x="298" y="39"/>
                    <a:pt x="303" y="40"/>
                    <a:pt x="305" y="39"/>
                  </a:cubicBezTo>
                  <a:cubicBezTo>
                    <a:pt x="307" y="38"/>
                    <a:pt x="309" y="38"/>
                    <a:pt x="311" y="39"/>
                  </a:cubicBezTo>
                  <a:cubicBezTo>
                    <a:pt x="314" y="39"/>
                    <a:pt x="318" y="39"/>
                    <a:pt x="319" y="38"/>
                  </a:cubicBezTo>
                  <a:cubicBezTo>
                    <a:pt x="320" y="37"/>
                    <a:pt x="324" y="38"/>
                    <a:pt x="324" y="36"/>
                  </a:cubicBezTo>
                  <a:cubicBezTo>
                    <a:pt x="325" y="35"/>
                    <a:pt x="322" y="34"/>
                    <a:pt x="323" y="34"/>
                  </a:cubicBezTo>
                  <a:cubicBezTo>
                    <a:pt x="324" y="33"/>
                    <a:pt x="328" y="33"/>
                    <a:pt x="331" y="32"/>
                  </a:cubicBezTo>
                  <a:cubicBezTo>
                    <a:pt x="334" y="30"/>
                    <a:pt x="341" y="29"/>
                    <a:pt x="339" y="28"/>
                  </a:cubicBezTo>
                  <a:cubicBezTo>
                    <a:pt x="337" y="27"/>
                    <a:pt x="328" y="23"/>
                    <a:pt x="325" y="23"/>
                  </a:cubicBezTo>
                  <a:cubicBezTo>
                    <a:pt x="322" y="23"/>
                    <a:pt x="316" y="22"/>
                    <a:pt x="313" y="24"/>
                  </a:cubicBezTo>
                  <a:cubicBezTo>
                    <a:pt x="309" y="26"/>
                    <a:pt x="308" y="30"/>
                    <a:pt x="305" y="29"/>
                  </a:cubicBezTo>
                  <a:cubicBezTo>
                    <a:pt x="303" y="28"/>
                    <a:pt x="300" y="28"/>
                    <a:pt x="299" y="28"/>
                  </a:cubicBezTo>
                  <a:cubicBezTo>
                    <a:pt x="298" y="29"/>
                    <a:pt x="295" y="31"/>
                    <a:pt x="295" y="29"/>
                  </a:cubicBezTo>
                  <a:cubicBezTo>
                    <a:pt x="295" y="28"/>
                    <a:pt x="296" y="27"/>
                    <a:pt x="295" y="27"/>
                  </a:cubicBezTo>
                  <a:cubicBezTo>
                    <a:pt x="294" y="27"/>
                    <a:pt x="289" y="30"/>
                    <a:pt x="287" y="31"/>
                  </a:cubicBezTo>
                  <a:cubicBezTo>
                    <a:pt x="286" y="33"/>
                    <a:pt x="278" y="35"/>
                    <a:pt x="277" y="37"/>
                  </a:cubicBezTo>
                  <a:cubicBezTo>
                    <a:pt x="276" y="38"/>
                    <a:pt x="270" y="42"/>
                    <a:pt x="272" y="40"/>
                  </a:cubicBezTo>
                  <a:cubicBezTo>
                    <a:pt x="274" y="38"/>
                    <a:pt x="277" y="35"/>
                    <a:pt x="279" y="33"/>
                  </a:cubicBezTo>
                  <a:cubicBezTo>
                    <a:pt x="282" y="30"/>
                    <a:pt x="285" y="25"/>
                    <a:pt x="284" y="23"/>
                  </a:cubicBezTo>
                  <a:cubicBezTo>
                    <a:pt x="283" y="21"/>
                    <a:pt x="277" y="20"/>
                    <a:pt x="275" y="22"/>
                  </a:cubicBezTo>
                  <a:cubicBezTo>
                    <a:pt x="273" y="24"/>
                    <a:pt x="273" y="25"/>
                    <a:pt x="271" y="26"/>
                  </a:cubicBezTo>
                  <a:cubicBezTo>
                    <a:pt x="269" y="26"/>
                    <a:pt x="255" y="31"/>
                    <a:pt x="255" y="30"/>
                  </a:cubicBezTo>
                  <a:cubicBezTo>
                    <a:pt x="254" y="30"/>
                    <a:pt x="253" y="29"/>
                    <a:pt x="255" y="28"/>
                  </a:cubicBezTo>
                  <a:cubicBezTo>
                    <a:pt x="257" y="27"/>
                    <a:pt x="267" y="24"/>
                    <a:pt x="266" y="23"/>
                  </a:cubicBezTo>
                  <a:cubicBezTo>
                    <a:pt x="266" y="22"/>
                    <a:pt x="249" y="22"/>
                    <a:pt x="245" y="22"/>
                  </a:cubicBezTo>
                  <a:cubicBezTo>
                    <a:pt x="241" y="23"/>
                    <a:pt x="236" y="24"/>
                    <a:pt x="233" y="24"/>
                  </a:cubicBezTo>
                  <a:cubicBezTo>
                    <a:pt x="230" y="25"/>
                    <a:pt x="225" y="27"/>
                    <a:pt x="225" y="26"/>
                  </a:cubicBezTo>
                  <a:cubicBezTo>
                    <a:pt x="224" y="25"/>
                    <a:pt x="222" y="25"/>
                    <a:pt x="225" y="24"/>
                  </a:cubicBezTo>
                  <a:cubicBezTo>
                    <a:pt x="228" y="23"/>
                    <a:pt x="238" y="19"/>
                    <a:pt x="244" y="19"/>
                  </a:cubicBezTo>
                  <a:cubicBezTo>
                    <a:pt x="250" y="19"/>
                    <a:pt x="267" y="20"/>
                    <a:pt x="268" y="20"/>
                  </a:cubicBezTo>
                  <a:cubicBezTo>
                    <a:pt x="269" y="19"/>
                    <a:pt x="275" y="18"/>
                    <a:pt x="279" y="17"/>
                  </a:cubicBezTo>
                  <a:cubicBezTo>
                    <a:pt x="283" y="17"/>
                    <a:pt x="289" y="15"/>
                    <a:pt x="287" y="14"/>
                  </a:cubicBezTo>
                  <a:cubicBezTo>
                    <a:pt x="286" y="13"/>
                    <a:pt x="283" y="12"/>
                    <a:pt x="279" y="11"/>
                  </a:cubicBezTo>
                  <a:cubicBezTo>
                    <a:pt x="276" y="10"/>
                    <a:pt x="275" y="12"/>
                    <a:pt x="274" y="11"/>
                  </a:cubicBezTo>
                  <a:cubicBezTo>
                    <a:pt x="273" y="10"/>
                    <a:pt x="273" y="10"/>
                    <a:pt x="271" y="10"/>
                  </a:cubicBezTo>
                  <a:cubicBezTo>
                    <a:pt x="269" y="10"/>
                    <a:pt x="266" y="12"/>
                    <a:pt x="265" y="11"/>
                  </a:cubicBezTo>
                  <a:cubicBezTo>
                    <a:pt x="264" y="11"/>
                    <a:pt x="270" y="8"/>
                    <a:pt x="269" y="7"/>
                  </a:cubicBezTo>
                  <a:cubicBezTo>
                    <a:pt x="268" y="6"/>
                    <a:pt x="261" y="7"/>
                    <a:pt x="257" y="7"/>
                  </a:cubicBezTo>
                  <a:cubicBezTo>
                    <a:pt x="253" y="7"/>
                    <a:pt x="245" y="6"/>
                    <a:pt x="242" y="6"/>
                  </a:cubicBezTo>
                  <a:cubicBezTo>
                    <a:pt x="239" y="7"/>
                    <a:pt x="232" y="8"/>
                    <a:pt x="230" y="8"/>
                  </a:cubicBezTo>
                  <a:cubicBezTo>
                    <a:pt x="227" y="9"/>
                    <a:pt x="219" y="9"/>
                    <a:pt x="216" y="9"/>
                  </a:cubicBezTo>
                  <a:cubicBezTo>
                    <a:pt x="212" y="9"/>
                    <a:pt x="220" y="9"/>
                    <a:pt x="223" y="8"/>
                  </a:cubicBezTo>
                  <a:cubicBezTo>
                    <a:pt x="226" y="7"/>
                    <a:pt x="229" y="7"/>
                    <a:pt x="233" y="6"/>
                  </a:cubicBezTo>
                  <a:cubicBezTo>
                    <a:pt x="236" y="6"/>
                    <a:pt x="249" y="6"/>
                    <a:pt x="253" y="6"/>
                  </a:cubicBezTo>
                  <a:cubicBezTo>
                    <a:pt x="256" y="6"/>
                    <a:pt x="265" y="5"/>
                    <a:pt x="264" y="4"/>
                  </a:cubicBezTo>
                  <a:cubicBezTo>
                    <a:pt x="262" y="3"/>
                    <a:pt x="257" y="1"/>
                    <a:pt x="253" y="2"/>
                  </a:cubicBezTo>
                  <a:cubicBezTo>
                    <a:pt x="248" y="2"/>
                    <a:pt x="245" y="1"/>
                    <a:pt x="242" y="0"/>
                  </a:cubicBezTo>
                  <a:cubicBezTo>
                    <a:pt x="239" y="0"/>
                    <a:pt x="224" y="0"/>
                    <a:pt x="222" y="0"/>
                  </a:cubicBezTo>
                  <a:cubicBezTo>
                    <a:pt x="220" y="0"/>
                    <a:pt x="209" y="0"/>
                    <a:pt x="207" y="1"/>
                  </a:cubicBezTo>
                  <a:cubicBezTo>
                    <a:pt x="204" y="1"/>
                    <a:pt x="205" y="3"/>
                    <a:pt x="204" y="3"/>
                  </a:cubicBezTo>
                  <a:cubicBezTo>
                    <a:pt x="202" y="3"/>
                    <a:pt x="198" y="1"/>
                    <a:pt x="198" y="1"/>
                  </a:cubicBezTo>
                  <a:cubicBezTo>
                    <a:pt x="197" y="2"/>
                    <a:pt x="197" y="2"/>
                    <a:pt x="195" y="2"/>
                  </a:cubicBezTo>
                  <a:cubicBezTo>
                    <a:pt x="193" y="2"/>
                    <a:pt x="191" y="2"/>
                    <a:pt x="192" y="4"/>
                  </a:cubicBezTo>
                  <a:cubicBezTo>
                    <a:pt x="193" y="5"/>
                    <a:pt x="204" y="6"/>
                    <a:pt x="202" y="6"/>
                  </a:cubicBezTo>
                  <a:cubicBezTo>
                    <a:pt x="200" y="6"/>
                    <a:pt x="192" y="8"/>
                    <a:pt x="190" y="8"/>
                  </a:cubicBezTo>
                  <a:cubicBezTo>
                    <a:pt x="188" y="8"/>
                    <a:pt x="194" y="11"/>
                    <a:pt x="192" y="11"/>
                  </a:cubicBezTo>
                  <a:cubicBezTo>
                    <a:pt x="190" y="10"/>
                    <a:pt x="188" y="9"/>
                    <a:pt x="188" y="9"/>
                  </a:cubicBezTo>
                  <a:cubicBezTo>
                    <a:pt x="187" y="8"/>
                    <a:pt x="184" y="9"/>
                    <a:pt x="182" y="8"/>
                  </a:cubicBezTo>
                  <a:cubicBezTo>
                    <a:pt x="180" y="8"/>
                    <a:pt x="174" y="5"/>
                    <a:pt x="171" y="5"/>
                  </a:cubicBezTo>
                  <a:cubicBezTo>
                    <a:pt x="168" y="4"/>
                    <a:pt x="169" y="6"/>
                    <a:pt x="166" y="6"/>
                  </a:cubicBezTo>
                  <a:cubicBezTo>
                    <a:pt x="163" y="6"/>
                    <a:pt x="154" y="6"/>
                    <a:pt x="157" y="7"/>
                  </a:cubicBezTo>
                  <a:cubicBezTo>
                    <a:pt x="159" y="8"/>
                    <a:pt x="167" y="10"/>
                    <a:pt x="170" y="10"/>
                  </a:cubicBezTo>
                  <a:cubicBezTo>
                    <a:pt x="173" y="10"/>
                    <a:pt x="184" y="11"/>
                    <a:pt x="185" y="13"/>
                  </a:cubicBezTo>
                  <a:cubicBezTo>
                    <a:pt x="185" y="14"/>
                    <a:pt x="185" y="17"/>
                    <a:pt x="185" y="16"/>
                  </a:cubicBezTo>
                  <a:cubicBezTo>
                    <a:pt x="184" y="16"/>
                    <a:pt x="185" y="14"/>
                    <a:pt x="181" y="13"/>
                  </a:cubicBezTo>
                  <a:cubicBezTo>
                    <a:pt x="178" y="12"/>
                    <a:pt x="175" y="12"/>
                    <a:pt x="175" y="12"/>
                  </a:cubicBezTo>
                  <a:cubicBezTo>
                    <a:pt x="176" y="13"/>
                    <a:pt x="177" y="16"/>
                    <a:pt x="176" y="15"/>
                  </a:cubicBezTo>
                  <a:cubicBezTo>
                    <a:pt x="174" y="14"/>
                    <a:pt x="174" y="12"/>
                    <a:pt x="172" y="12"/>
                  </a:cubicBezTo>
                  <a:cubicBezTo>
                    <a:pt x="169" y="11"/>
                    <a:pt x="156" y="11"/>
                    <a:pt x="155" y="11"/>
                  </a:cubicBezTo>
                  <a:cubicBezTo>
                    <a:pt x="154" y="11"/>
                    <a:pt x="162" y="16"/>
                    <a:pt x="166" y="17"/>
                  </a:cubicBezTo>
                  <a:cubicBezTo>
                    <a:pt x="170" y="19"/>
                    <a:pt x="169" y="19"/>
                    <a:pt x="168" y="19"/>
                  </a:cubicBezTo>
                  <a:cubicBezTo>
                    <a:pt x="167" y="18"/>
                    <a:pt x="160" y="18"/>
                    <a:pt x="159" y="19"/>
                  </a:cubicBezTo>
                  <a:cubicBezTo>
                    <a:pt x="158" y="19"/>
                    <a:pt x="160" y="21"/>
                    <a:pt x="159" y="21"/>
                  </a:cubicBezTo>
                  <a:cubicBezTo>
                    <a:pt x="159" y="20"/>
                    <a:pt x="157" y="19"/>
                    <a:pt x="157" y="18"/>
                  </a:cubicBezTo>
                  <a:cubicBezTo>
                    <a:pt x="157" y="18"/>
                    <a:pt x="160" y="18"/>
                    <a:pt x="160" y="17"/>
                  </a:cubicBezTo>
                  <a:cubicBezTo>
                    <a:pt x="159" y="17"/>
                    <a:pt x="157" y="15"/>
                    <a:pt x="153" y="14"/>
                  </a:cubicBezTo>
                  <a:cubicBezTo>
                    <a:pt x="150" y="13"/>
                    <a:pt x="143" y="12"/>
                    <a:pt x="144" y="13"/>
                  </a:cubicBezTo>
                  <a:cubicBezTo>
                    <a:pt x="144" y="14"/>
                    <a:pt x="147" y="17"/>
                    <a:pt x="150" y="17"/>
                  </a:cubicBezTo>
                  <a:cubicBezTo>
                    <a:pt x="153" y="18"/>
                    <a:pt x="160" y="22"/>
                    <a:pt x="160" y="23"/>
                  </a:cubicBezTo>
                  <a:cubicBezTo>
                    <a:pt x="161" y="24"/>
                    <a:pt x="159" y="26"/>
                    <a:pt x="157" y="25"/>
                  </a:cubicBezTo>
                  <a:cubicBezTo>
                    <a:pt x="155" y="24"/>
                    <a:pt x="151" y="21"/>
                    <a:pt x="149" y="21"/>
                  </a:cubicBezTo>
                  <a:cubicBezTo>
                    <a:pt x="148" y="20"/>
                    <a:pt x="134" y="15"/>
                    <a:pt x="131" y="15"/>
                  </a:cubicBezTo>
                  <a:cubicBezTo>
                    <a:pt x="129" y="15"/>
                    <a:pt x="124" y="15"/>
                    <a:pt x="124" y="15"/>
                  </a:cubicBezTo>
                  <a:cubicBezTo>
                    <a:pt x="125" y="16"/>
                    <a:pt x="127" y="20"/>
                    <a:pt x="128" y="21"/>
                  </a:cubicBezTo>
                  <a:cubicBezTo>
                    <a:pt x="130" y="22"/>
                    <a:pt x="132" y="23"/>
                    <a:pt x="130" y="23"/>
                  </a:cubicBezTo>
                  <a:cubicBezTo>
                    <a:pt x="128" y="23"/>
                    <a:pt x="124" y="22"/>
                    <a:pt x="124" y="23"/>
                  </a:cubicBezTo>
                  <a:cubicBezTo>
                    <a:pt x="124" y="24"/>
                    <a:pt x="128" y="25"/>
                    <a:pt x="129" y="26"/>
                  </a:cubicBezTo>
                  <a:cubicBezTo>
                    <a:pt x="129" y="27"/>
                    <a:pt x="130" y="27"/>
                    <a:pt x="127" y="26"/>
                  </a:cubicBezTo>
                  <a:cubicBezTo>
                    <a:pt x="125" y="25"/>
                    <a:pt x="115" y="21"/>
                    <a:pt x="114" y="21"/>
                  </a:cubicBezTo>
                  <a:cubicBezTo>
                    <a:pt x="113" y="21"/>
                    <a:pt x="113" y="24"/>
                    <a:pt x="112" y="24"/>
                  </a:cubicBezTo>
                  <a:cubicBezTo>
                    <a:pt x="112" y="25"/>
                    <a:pt x="111" y="25"/>
                    <a:pt x="110" y="26"/>
                  </a:cubicBezTo>
                  <a:cubicBezTo>
                    <a:pt x="110" y="26"/>
                    <a:pt x="109" y="29"/>
                    <a:pt x="108" y="29"/>
                  </a:cubicBezTo>
                  <a:cubicBezTo>
                    <a:pt x="108" y="28"/>
                    <a:pt x="107" y="26"/>
                    <a:pt x="109" y="24"/>
                  </a:cubicBezTo>
                  <a:cubicBezTo>
                    <a:pt x="110" y="23"/>
                    <a:pt x="109" y="19"/>
                    <a:pt x="107" y="18"/>
                  </a:cubicBezTo>
                  <a:cubicBezTo>
                    <a:pt x="104" y="17"/>
                    <a:pt x="103" y="17"/>
                    <a:pt x="99" y="18"/>
                  </a:cubicBezTo>
                  <a:cubicBezTo>
                    <a:pt x="95" y="19"/>
                    <a:pt x="87" y="20"/>
                    <a:pt x="83" y="20"/>
                  </a:cubicBezTo>
                  <a:cubicBezTo>
                    <a:pt x="79" y="21"/>
                    <a:pt x="76" y="22"/>
                    <a:pt x="78" y="22"/>
                  </a:cubicBezTo>
                  <a:cubicBezTo>
                    <a:pt x="80" y="22"/>
                    <a:pt x="81" y="23"/>
                    <a:pt x="83" y="24"/>
                  </a:cubicBezTo>
                  <a:cubicBezTo>
                    <a:pt x="84" y="26"/>
                    <a:pt x="85" y="26"/>
                    <a:pt x="87" y="26"/>
                  </a:cubicBezTo>
                  <a:cubicBezTo>
                    <a:pt x="89" y="27"/>
                    <a:pt x="93" y="31"/>
                    <a:pt x="90" y="29"/>
                  </a:cubicBezTo>
                  <a:cubicBezTo>
                    <a:pt x="87" y="27"/>
                    <a:pt x="85" y="28"/>
                    <a:pt x="83" y="27"/>
                  </a:cubicBezTo>
                  <a:cubicBezTo>
                    <a:pt x="81" y="26"/>
                    <a:pt x="82" y="24"/>
                    <a:pt x="79" y="24"/>
                  </a:cubicBezTo>
                  <a:cubicBezTo>
                    <a:pt x="77" y="23"/>
                    <a:pt x="71" y="24"/>
                    <a:pt x="68" y="24"/>
                  </a:cubicBezTo>
                  <a:cubicBezTo>
                    <a:pt x="65" y="25"/>
                    <a:pt x="65" y="25"/>
                    <a:pt x="66" y="26"/>
                  </a:cubicBezTo>
                  <a:cubicBezTo>
                    <a:pt x="68" y="28"/>
                    <a:pt x="68" y="30"/>
                    <a:pt x="67" y="31"/>
                  </a:cubicBezTo>
                  <a:cubicBezTo>
                    <a:pt x="67" y="31"/>
                    <a:pt x="68" y="35"/>
                    <a:pt x="66" y="34"/>
                  </a:cubicBezTo>
                  <a:cubicBezTo>
                    <a:pt x="64" y="33"/>
                    <a:pt x="58" y="32"/>
                    <a:pt x="56" y="32"/>
                  </a:cubicBezTo>
                  <a:cubicBezTo>
                    <a:pt x="55" y="33"/>
                    <a:pt x="56" y="37"/>
                    <a:pt x="56" y="37"/>
                  </a:cubicBezTo>
                  <a:cubicBezTo>
                    <a:pt x="57" y="38"/>
                    <a:pt x="56" y="38"/>
                    <a:pt x="55" y="37"/>
                  </a:cubicBezTo>
                  <a:cubicBezTo>
                    <a:pt x="54" y="36"/>
                    <a:pt x="51" y="33"/>
                    <a:pt x="48" y="35"/>
                  </a:cubicBezTo>
                  <a:cubicBezTo>
                    <a:pt x="44" y="37"/>
                    <a:pt x="39" y="40"/>
                    <a:pt x="37" y="4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758">
              <a:extLst>
                <a:ext uri="{FF2B5EF4-FFF2-40B4-BE49-F238E27FC236}">
                  <a16:creationId xmlns:a16="http://schemas.microsoft.com/office/drawing/2014/main" id="{9D13AECE-FD55-4C13-B4BF-087EBCC6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" y="-1143"/>
              <a:ext cx="48" cy="27"/>
            </a:xfrm>
            <a:custGeom>
              <a:avLst/>
              <a:gdLst>
                <a:gd name="T0" fmla="*/ 18 w 18"/>
                <a:gd name="T1" fmla="*/ 6 h 10"/>
                <a:gd name="T2" fmla="*/ 15 w 18"/>
                <a:gd name="T3" fmla="*/ 4 h 10"/>
                <a:gd name="T4" fmla="*/ 9 w 18"/>
                <a:gd name="T5" fmla="*/ 1 h 10"/>
                <a:gd name="T6" fmla="*/ 2 w 18"/>
                <a:gd name="T7" fmla="*/ 1 h 10"/>
                <a:gd name="T8" fmla="*/ 4 w 18"/>
                <a:gd name="T9" fmla="*/ 3 h 10"/>
                <a:gd name="T10" fmla="*/ 2 w 18"/>
                <a:gd name="T11" fmla="*/ 5 h 10"/>
                <a:gd name="T12" fmla="*/ 2 w 18"/>
                <a:gd name="T13" fmla="*/ 7 h 10"/>
                <a:gd name="T14" fmla="*/ 7 w 18"/>
                <a:gd name="T15" fmla="*/ 7 h 10"/>
                <a:gd name="T16" fmla="*/ 7 w 18"/>
                <a:gd name="T17" fmla="*/ 9 h 10"/>
                <a:gd name="T18" fmla="*/ 13 w 18"/>
                <a:gd name="T19" fmla="*/ 9 h 10"/>
                <a:gd name="T20" fmla="*/ 18 w 18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0">
                  <a:moveTo>
                    <a:pt x="18" y="6"/>
                  </a:moveTo>
                  <a:cubicBezTo>
                    <a:pt x="18" y="4"/>
                    <a:pt x="16" y="5"/>
                    <a:pt x="15" y="4"/>
                  </a:cubicBezTo>
                  <a:cubicBezTo>
                    <a:pt x="13" y="2"/>
                    <a:pt x="11" y="1"/>
                    <a:pt x="9" y="1"/>
                  </a:cubicBezTo>
                  <a:cubicBezTo>
                    <a:pt x="7" y="0"/>
                    <a:pt x="1" y="0"/>
                    <a:pt x="2" y="1"/>
                  </a:cubicBezTo>
                  <a:cubicBezTo>
                    <a:pt x="3" y="3"/>
                    <a:pt x="5" y="3"/>
                    <a:pt x="4" y="3"/>
                  </a:cubicBezTo>
                  <a:cubicBezTo>
                    <a:pt x="3" y="3"/>
                    <a:pt x="1" y="5"/>
                    <a:pt x="2" y="5"/>
                  </a:cubicBezTo>
                  <a:cubicBezTo>
                    <a:pt x="3" y="6"/>
                    <a:pt x="0" y="7"/>
                    <a:pt x="2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8"/>
                    <a:pt x="5" y="9"/>
                    <a:pt x="7" y="9"/>
                  </a:cubicBezTo>
                  <a:cubicBezTo>
                    <a:pt x="8" y="10"/>
                    <a:pt x="11" y="10"/>
                    <a:pt x="13" y="9"/>
                  </a:cubicBezTo>
                  <a:cubicBezTo>
                    <a:pt x="15" y="8"/>
                    <a:pt x="18" y="7"/>
                    <a:pt x="1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59">
              <a:extLst>
                <a:ext uri="{FF2B5EF4-FFF2-40B4-BE49-F238E27FC236}">
                  <a16:creationId xmlns:a16="http://schemas.microsoft.com/office/drawing/2014/main" id="{20FED929-506F-4F08-BB79-6C71F7C91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" y="-1169"/>
              <a:ext cx="10" cy="5"/>
            </a:xfrm>
            <a:custGeom>
              <a:avLst/>
              <a:gdLst>
                <a:gd name="T0" fmla="*/ 1 w 4"/>
                <a:gd name="T1" fmla="*/ 2 h 2"/>
                <a:gd name="T2" fmla="*/ 1 w 4"/>
                <a:gd name="T3" fmla="*/ 0 h 2"/>
                <a:gd name="T4" fmla="*/ 1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4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760">
              <a:extLst>
                <a:ext uri="{FF2B5EF4-FFF2-40B4-BE49-F238E27FC236}">
                  <a16:creationId xmlns:a16="http://schemas.microsoft.com/office/drawing/2014/main" id="{4245D9EF-49DE-447B-ACB5-011ECE741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" y="-1517"/>
              <a:ext cx="34" cy="16"/>
            </a:xfrm>
            <a:custGeom>
              <a:avLst/>
              <a:gdLst>
                <a:gd name="T0" fmla="*/ 10 w 13"/>
                <a:gd name="T1" fmla="*/ 3 h 6"/>
                <a:gd name="T2" fmla="*/ 10 w 13"/>
                <a:gd name="T3" fmla="*/ 5 h 6"/>
                <a:gd name="T4" fmla="*/ 2 w 13"/>
                <a:gd name="T5" fmla="*/ 3 h 6"/>
                <a:gd name="T6" fmla="*/ 2 w 13"/>
                <a:gd name="T7" fmla="*/ 1 h 6"/>
                <a:gd name="T8" fmla="*/ 10 w 1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0" y="3"/>
                  </a:moveTo>
                  <a:cubicBezTo>
                    <a:pt x="12" y="4"/>
                    <a:pt x="13" y="6"/>
                    <a:pt x="10" y="5"/>
                  </a:cubicBezTo>
                  <a:cubicBezTo>
                    <a:pt x="8" y="5"/>
                    <a:pt x="3" y="4"/>
                    <a:pt x="2" y="3"/>
                  </a:cubicBezTo>
                  <a:cubicBezTo>
                    <a:pt x="1" y="2"/>
                    <a:pt x="0" y="0"/>
                    <a:pt x="2" y="1"/>
                  </a:cubicBezTo>
                  <a:cubicBezTo>
                    <a:pt x="3" y="1"/>
                    <a:pt x="7" y="2"/>
                    <a:pt x="10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761">
              <a:extLst>
                <a:ext uri="{FF2B5EF4-FFF2-40B4-BE49-F238E27FC236}">
                  <a16:creationId xmlns:a16="http://schemas.microsoft.com/office/drawing/2014/main" id="{BE4436C2-D9B0-4772-BBAD-1D9CFD447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" y="-1544"/>
              <a:ext cx="24" cy="11"/>
            </a:xfrm>
            <a:custGeom>
              <a:avLst/>
              <a:gdLst>
                <a:gd name="T0" fmla="*/ 9 w 9"/>
                <a:gd name="T1" fmla="*/ 3 h 4"/>
                <a:gd name="T2" fmla="*/ 2 w 9"/>
                <a:gd name="T3" fmla="*/ 3 h 4"/>
                <a:gd name="T4" fmla="*/ 1 w 9"/>
                <a:gd name="T5" fmla="*/ 1 h 4"/>
                <a:gd name="T6" fmla="*/ 9 w 9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3"/>
                  </a:moveTo>
                  <a:cubicBezTo>
                    <a:pt x="9" y="4"/>
                    <a:pt x="3" y="4"/>
                    <a:pt x="2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3" y="0"/>
                    <a:pt x="9" y="1"/>
                    <a:pt x="9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3" name="Freeform 762">
              <a:extLst>
                <a:ext uri="{FF2B5EF4-FFF2-40B4-BE49-F238E27FC236}">
                  <a16:creationId xmlns:a16="http://schemas.microsoft.com/office/drawing/2014/main" id="{509DC944-6AF8-4D0E-A8BD-1A074DDE0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" y="-1552"/>
              <a:ext cx="32" cy="11"/>
            </a:xfrm>
            <a:custGeom>
              <a:avLst/>
              <a:gdLst>
                <a:gd name="T0" fmla="*/ 6 w 12"/>
                <a:gd name="T1" fmla="*/ 4 h 4"/>
                <a:gd name="T2" fmla="*/ 2 w 12"/>
                <a:gd name="T3" fmla="*/ 2 h 4"/>
                <a:gd name="T4" fmla="*/ 6 w 12"/>
                <a:gd name="T5" fmla="*/ 2 h 4"/>
                <a:gd name="T6" fmla="*/ 1 w 12"/>
                <a:gd name="T7" fmla="*/ 0 h 4"/>
                <a:gd name="T8" fmla="*/ 7 w 12"/>
                <a:gd name="T9" fmla="*/ 1 h 4"/>
                <a:gd name="T10" fmla="*/ 10 w 12"/>
                <a:gd name="T11" fmla="*/ 2 h 4"/>
                <a:gd name="T12" fmla="*/ 7 w 12"/>
                <a:gd name="T13" fmla="*/ 3 h 4"/>
                <a:gd name="T14" fmla="*/ 6 w 1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4">
                  <a:moveTo>
                    <a:pt x="6" y="4"/>
                  </a:moveTo>
                  <a:cubicBezTo>
                    <a:pt x="4" y="3"/>
                    <a:pt x="1" y="3"/>
                    <a:pt x="2" y="2"/>
                  </a:cubicBezTo>
                  <a:cubicBezTo>
                    <a:pt x="2" y="2"/>
                    <a:pt x="8" y="3"/>
                    <a:pt x="6" y="2"/>
                  </a:cubicBezTo>
                  <a:cubicBezTo>
                    <a:pt x="4" y="2"/>
                    <a:pt x="0" y="0"/>
                    <a:pt x="1" y="0"/>
                  </a:cubicBezTo>
                  <a:cubicBezTo>
                    <a:pt x="2" y="0"/>
                    <a:pt x="5" y="1"/>
                    <a:pt x="7" y="1"/>
                  </a:cubicBezTo>
                  <a:cubicBezTo>
                    <a:pt x="9" y="1"/>
                    <a:pt x="12" y="2"/>
                    <a:pt x="10" y="2"/>
                  </a:cubicBezTo>
                  <a:cubicBezTo>
                    <a:pt x="9" y="3"/>
                    <a:pt x="6" y="2"/>
                    <a:pt x="7" y="3"/>
                  </a:cubicBezTo>
                  <a:cubicBezTo>
                    <a:pt x="8" y="3"/>
                    <a:pt x="8" y="4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4" name="Freeform 763">
              <a:extLst>
                <a:ext uri="{FF2B5EF4-FFF2-40B4-BE49-F238E27FC236}">
                  <a16:creationId xmlns:a16="http://schemas.microsoft.com/office/drawing/2014/main" id="{C1DF1F15-3D67-4DEA-972B-A04C85D2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" y="-1509"/>
              <a:ext cx="16" cy="13"/>
            </a:xfrm>
            <a:custGeom>
              <a:avLst/>
              <a:gdLst>
                <a:gd name="T0" fmla="*/ 5 w 6"/>
                <a:gd name="T1" fmla="*/ 4 h 5"/>
                <a:gd name="T2" fmla="*/ 1 w 6"/>
                <a:gd name="T3" fmla="*/ 1 h 5"/>
                <a:gd name="T4" fmla="*/ 5 w 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5" y="4"/>
                  </a:moveTo>
                  <a:cubicBezTo>
                    <a:pt x="4" y="5"/>
                    <a:pt x="0" y="1"/>
                    <a:pt x="1" y="1"/>
                  </a:cubicBezTo>
                  <a:cubicBezTo>
                    <a:pt x="2" y="0"/>
                    <a:pt x="6" y="3"/>
                    <a:pt x="5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764">
              <a:extLst>
                <a:ext uri="{FF2B5EF4-FFF2-40B4-BE49-F238E27FC236}">
                  <a16:creationId xmlns:a16="http://schemas.microsoft.com/office/drawing/2014/main" id="{74AD1939-B134-446D-8782-427721B1F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" y="-1496"/>
              <a:ext cx="16" cy="3"/>
            </a:xfrm>
            <a:custGeom>
              <a:avLst/>
              <a:gdLst>
                <a:gd name="T0" fmla="*/ 4 w 6"/>
                <a:gd name="T1" fmla="*/ 1 h 1"/>
                <a:gd name="T2" fmla="*/ 2 w 6"/>
                <a:gd name="T3" fmla="*/ 0 h 1"/>
                <a:gd name="T4" fmla="*/ 4 w 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4" y="0"/>
                    <a:pt x="6" y="1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765">
              <a:extLst>
                <a:ext uri="{FF2B5EF4-FFF2-40B4-BE49-F238E27FC236}">
                  <a16:creationId xmlns:a16="http://schemas.microsoft.com/office/drawing/2014/main" id="{D2590341-C94C-41AA-A248-A89646DA1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" y="-1325"/>
              <a:ext cx="11" cy="22"/>
            </a:xfrm>
            <a:custGeom>
              <a:avLst/>
              <a:gdLst>
                <a:gd name="T0" fmla="*/ 2 w 4"/>
                <a:gd name="T1" fmla="*/ 0 h 8"/>
                <a:gd name="T2" fmla="*/ 4 w 4"/>
                <a:gd name="T3" fmla="*/ 8 h 8"/>
                <a:gd name="T4" fmla="*/ 2 w 4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0" y="0"/>
                    <a:pt x="3" y="8"/>
                    <a:pt x="4" y="8"/>
                  </a:cubicBezTo>
                  <a:cubicBezTo>
                    <a:pt x="4" y="7"/>
                    <a:pt x="4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7" name="Freeform 766">
              <a:extLst>
                <a:ext uri="{FF2B5EF4-FFF2-40B4-BE49-F238E27FC236}">
                  <a16:creationId xmlns:a16="http://schemas.microsoft.com/office/drawing/2014/main" id="{3834E77D-77ED-4108-BDFB-E908EBE64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" y="-1287"/>
              <a:ext cx="21" cy="13"/>
            </a:xfrm>
            <a:custGeom>
              <a:avLst/>
              <a:gdLst>
                <a:gd name="T0" fmla="*/ 2 w 8"/>
                <a:gd name="T1" fmla="*/ 0 h 5"/>
                <a:gd name="T2" fmla="*/ 2 w 8"/>
                <a:gd name="T3" fmla="*/ 4 h 5"/>
                <a:gd name="T4" fmla="*/ 7 w 8"/>
                <a:gd name="T5" fmla="*/ 4 h 5"/>
                <a:gd name="T6" fmla="*/ 2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1" y="1"/>
                    <a:pt x="0" y="4"/>
                    <a:pt x="2" y="4"/>
                  </a:cubicBezTo>
                  <a:cubicBezTo>
                    <a:pt x="3" y="4"/>
                    <a:pt x="8" y="5"/>
                    <a:pt x="7" y="4"/>
                  </a:cubicBezTo>
                  <a:cubicBezTo>
                    <a:pt x="6" y="3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8" name="Freeform 767">
              <a:extLst>
                <a:ext uri="{FF2B5EF4-FFF2-40B4-BE49-F238E27FC236}">
                  <a16:creationId xmlns:a16="http://schemas.microsoft.com/office/drawing/2014/main" id="{6199A172-5E2A-4D66-94CE-384A611E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" y="-1218"/>
              <a:ext cx="40" cy="25"/>
            </a:xfrm>
            <a:custGeom>
              <a:avLst/>
              <a:gdLst>
                <a:gd name="T0" fmla="*/ 0 w 15"/>
                <a:gd name="T1" fmla="*/ 3 h 9"/>
                <a:gd name="T2" fmla="*/ 4 w 15"/>
                <a:gd name="T3" fmla="*/ 0 h 9"/>
                <a:gd name="T4" fmla="*/ 14 w 15"/>
                <a:gd name="T5" fmla="*/ 2 h 9"/>
                <a:gd name="T6" fmla="*/ 11 w 15"/>
                <a:gd name="T7" fmla="*/ 3 h 9"/>
                <a:gd name="T8" fmla="*/ 9 w 15"/>
                <a:gd name="T9" fmla="*/ 4 h 9"/>
                <a:gd name="T10" fmla="*/ 13 w 15"/>
                <a:gd name="T11" fmla="*/ 6 h 9"/>
                <a:gd name="T12" fmla="*/ 11 w 15"/>
                <a:gd name="T13" fmla="*/ 6 h 9"/>
                <a:gd name="T14" fmla="*/ 12 w 15"/>
                <a:gd name="T15" fmla="*/ 9 h 9"/>
                <a:gd name="T16" fmla="*/ 0 w 15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9">
                  <a:moveTo>
                    <a:pt x="0" y="3"/>
                  </a:move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14" y="1"/>
                    <a:pt x="14" y="2"/>
                  </a:cubicBezTo>
                  <a:cubicBezTo>
                    <a:pt x="14" y="2"/>
                    <a:pt x="12" y="3"/>
                    <a:pt x="11" y="3"/>
                  </a:cubicBezTo>
                  <a:cubicBezTo>
                    <a:pt x="10" y="3"/>
                    <a:pt x="8" y="2"/>
                    <a:pt x="9" y="4"/>
                  </a:cubicBezTo>
                  <a:cubicBezTo>
                    <a:pt x="11" y="5"/>
                    <a:pt x="15" y="6"/>
                    <a:pt x="13" y="6"/>
                  </a:cubicBezTo>
                  <a:cubicBezTo>
                    <a:pt x="12" y="6"/>
                    <a:pt x="9" y="6"/>
                    <a:pt x="11" y="6"/>
                  </a:cubicBezTo>
                  <a:cubicBezTo>
                    <a:pt x="12" y="7"/>
                    <a:pt x="13" y="9"/>
                    <a:pt x="12" y="9"/>
                  </a:cubicBezTo>
                  <a:cubicBezTo>
                    <a:pt x="11" y="9"/>
                    <a:pt x="0" y="6"/>
                    <a:pt x="0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9" name="Freeform 768">
              <a:extLst>
                <a:ext uri="{FF2B5EF4-FFF2-40B4-BE49-F238E27FC236}">
                  <a16:creationId xmlns:a16="http://schemas.microsoft.com/office/drawing/2014/main" id="{5B60AAE0-3B20-4F84-8CA9-8CC413F3A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" y="-1228"/>
              <a:ext cx="26" cy="5"/>
            </a:xfrm>
            <a:custGeom>
              <a:avLst/>
              <a:gdLst>
                <a:gd name="T0" fmla="*/ 10 w 10"/>
                <a:gd name="T1" fmla="*/ 2 h 2"/>
                <a:gd name="T2" fmla="*/ 6 w 10"/>
                <a:gd name="T3" fmla="*/ 0 h 2"/>
                <a:gd name="T4" fmla="*/ 1 w 10"/>
                <a:gd name="T5" fmla="*/ 0 h 2"/>
                <a:gd name="T6" fmla="*/ 10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cubicBezTo>
                    <a:pt x="10" y="1"/>
                    <a:pt x="7" y="0"/>
                    <a:pt x="6" y="0"/>
                  </a:cubicBezTo>
                  <a:cubicBezTo>
                    <a:pt x="5" y="0"/>
                    <a:pt x="0" y="0"/>
                    <a:pt x="1" y="0"/>
                  </a:cubicBezTo>
                  <a:cubicBezTo>
                    <a:pt x="1" y="0"/>
                    <a:pt x="9" y="2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769">
              <a:extLst>
                <a:ext uri="{FF2B5EF4-FFF2-40B4-BE49-F238E27FC236}">
                  <a16:creationId xmlns:a16="http://schemas.microsoft.com/office/drawing/2014/main" id="{AA70A960-2848-4525-A92F-85E8A31DE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" y="-1164"/>
              <a:ext cx="40" cy="16"/>
            </a:xfrm>
            <a:custGeom>
              <a:avLst/>
              <a:gdLst>
                <a:gd name="T0" fmla="*/ 14 w 15"/>
                <a:gd name="T1" fmla="*/ 4 h 6"/>
                <a:gd name="T2" fmla="*/ 12 w 15"/>
                <a:gd name="T3" fmla="*/ 0 h 6"/>
                <a:gd name="T4" fmla="*/ 4 w 15"/>
                <a:gd name="T5" fmla="*/ 2 h 6"/>
                <a:gd name="T6" fmla="*/ 0 w 15"/>
                <a:gd name="T7" fmla="*/ 5 h 6"/>
                <a:gd name="T8" fmla="*/ 14 w 1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14" y="4"/>
                  </a:moveTo>
                  <a:cubicBezTo>
                    <a:pt x="15" y="3"/>
                    <a:pt x="14" y="0"/>
                    <a:pt x="12" y="0"/>
                  </a:cubicBezTo>
                  <a:cubicBezTo>
                    <a:pt x="10" y="1"/>
                    <a:pt x="5" y="2"/>
                    <a:pt x="4" y="2"/>
                  </a:cubicBezTo>
                  <a:cubicBezTo>
                    <a:pt x="3" y="2"/>
                    <a:pt x="0" y="5"/>
                    <a:pt x="0" y="5"/>
                  </a:cubicBezTo>
                  <a:cubicBezTo>
                    <a:pt x="1" y="6"/>
                    <a:pt x="10" y="6"/>
                    <a:pt x="14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770">
              <a:extLst>
                <a:ext uri="{FF2B5EF4-FFF2-40B4-BE49-F238E27FC236}">
                  <a16:creationId xmlns:a16="http://schemas.microsoft.com/office/drawing/2014/main" id="{AD358F2A-52FB-4A17-893B-AE6B35EA5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" y="-1135"/>
              <a:ext cx="8" cy="14"/>
            </a:xfrm>
            <a:custGeom>
              <a:avLst/>
              <a:gdLst>
                <a:gd name="T0" fmla="*/ 2 w 3"/>
                <a:gd name="T1" fmla="*/ 2 h 5"/>
                <a:gd name="T2" fmla="*/ 1 w 3"/>
                <a:gd name="T3" fmla="*/ 0 h 5"/>
                <a:gd name="T4" fmla="*/ 0 w 3"/>
                <a:gd name="T5" fmla="*/ 3 h 5"/>
                <a:gd name="T6" fmla="*/ 1 w 3"/>
                <a:gd name="T7" fmla="*/ 4 h 5"/>
                <a:gd name="T8" fmla="*/ 2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2" y="2"/>
                    <a:pt x="2" y="0"/>
                    <a:pt x="1" y="0"/>
                  </a:cubicBezTo>
                  <a:cubicBezTo>
                    <a:pt x="1" y="0"/>
                    <a:pt x="0" y="3"/>
                    <a:pt x="0" y="3"/>
                  </a:cubicBezTo>
                  <a:cubicBezTo>
                    <a:pt x="0" y="3"/>
                    <a:pt x="0" y="5"/>
                    <a:pt x="1" y="4"/>
                  </a:cubicBezTo>
                  <a:cubicBezTo>
                    <a:pt x="1" y="4"/>
                    <a:pt x="3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2" name="Freeform 771">
              <a:extLst>
                <a:ext uri="{FF2B5EF4-FFF2-40B4-BE49-F238E27FC236}">
                  <a16:creationId xmlns:a16="http://schemas.microsoft.com/office/drawing/2014/main" id="{AAF7AD17-3DA7-4F3E-A675-93809E048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" y="-1172"/>
              <a:ext cx="14" cy="8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1 h 3"/>
                <a:gd name="T6" fmla="*/ 2 w 5"/>
                <a:gd name="T7" fmla="*/ 2 h 3"/>
                <a:gd name="T8" fmla="*/ 4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3" name="Freeform 772">
              <a:extLst>
                <a:ext uri="{FF2B5EF4-FFF2-40B4-BE49-F238E27FC236}">
                  <a16:creationId xmlns:a16="http://schemas.microsoft.com/office/drawing/2014/main" id="{2A677456-3B68-4F08-861D-37E157CDA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" y="-1365"/>
              <a:ext cx="8" cy="6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0"/>
                    <a:pt x="0" y="1"/>
                    <a:pt x="1" y="2"/>
                  </a:cubicBezTo>
                  <a:cubicBezTo>
                    <a:pt x="2" y="2"/>
                    <a:pt x="3" y="2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773">
              <a:extLst>
                <a:ext uri="{FF2B5EF4-FFF2-40B4-BE49-F238E27FC236}">
                  <a16:creationId xmlns:a16="http://schemas.microsoft.com/office/drawing/2014/main" id="{4DE698E8-3FDD-4137-84BB-6DCEAF2C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-1399"/>
              <a:ext cx="11" cy="8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2 h 3"/>
                <a:gd name="T4" fmla="*/ 3 w 4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2" y="0"/>
                    <a:pt x="0" y="2"/>
                    <a:pt x="1" y="2"/>
                  </a:cubicBezTo>
                  <a:cubicBezTo>
                    <a:pt x="3" y="3"/>
                    <a:pt x="4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774">
              <a:extLst>
                <a:ext uri="{FF2B5EF4-FFF2-40B4-BE49-F238E27FC236}">
                  <a16:creationId xmlns:a16="http://schemas.microsoft.com/office/drawing/2014/main" id="{66C358C7-9679-4BB7-AB51-2D200B50F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" y="-1407"/>
              <a:ext cx="8" cy="5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2"/>
                    <a:pt x="3" y="1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775">
              <a:extLst>
                <a:ext uri="{FF2B5EF4-FFF2-40B4-BE49-F238E27FC236}">
                  <a16:creationId xmlns:a16="http://schemas.microsoft.com/office/drawing/2014/main" id="{0CA82D88-5668-4045-B4E5-66A380E3C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" y="-1349"/>
              <a:ext cx="16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8" name="Freeform 776">
              <a:extLst>
                <a:ext uri="{FF2B5EF4-FFF2-40B4-BE49-F238E27FC236}">
                  <a16:creationId xmlns:a16="http://schemas.microsoft.com/office/drawing/2014/main" id="{63E69363-5244-4A81-978E-6C127A0F5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" y="-1351"/>
              <a:ext cx="16" cy="2"/>
            </a:xfrm>
            <a:custGeom>
              <a:avLst/>
              <a:gdLst>
                <a:gd name="T0" fmla="*/ 5 w 6"/>
                <a:gd name="T1" fmla="*/ 1 h 1"/>
                <a:gd name="T2" fmla="*/ 1 w 6"/>
                <a:gd name="T3" fmla="*/ 1 h 1"/>
                <a:gd name="T4" fmla="*/ 5 w 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cubicBezTo>
                    <a:pt x="4" y="0"/>
                    <a:pt x="0" y="0"/>
                    <a:pt x="1" y="1"/>
                  </a:cubicBezTo>
                  <a:cubicBezTo>
                    <a:pt x="2" y="1"/>
                    <a:pt x="6" y="1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9" name="Freeform 777">
              <a:extLst>
                <a:ext uri="{FF2B5EF4-FFF2-40B4-BE49-F238E27FC236}">
                  <a16:creationId xmlns:a16="http://schemas.microsoft.com/office/drawing/2014/main" id="{6EC30B43-1342-4D59-AA55-7221A44A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4" y="-1536"/>
              <a:ext cx="13" cy="3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1" y="1"/>
                    <a:pt x="0" y="0"/>
                    <a:pt x="2" y="0"/>
                  </a:cubicBezTo>
                  <a:cubicBezTo>
                    <a:pt x="4" y="0"/>
                    <a:pt x="5" y="1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40" name="Freeform 778">
              <a:extLst>
                <a:ext uri="{FF2B5EF4-FFF2-40B4-BE49-F238E27FC236}">
                  <a16:creationId xmlns:a16="http://schemas.microsoft.com/office/drawing/2014/main" id="{B6B821E1-289F-4108-8563-FFAFFABA1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-808"/>
              <a:ext cx="30" cy="32"/>
            </a:xfrm>
            <a:custGeom>
              <a:avLst/>
              <a:gdLst>
                <a:gd name="T0" fmla="*/ 10 w 11"/>
                <a:gd name="T1" fmla="*/ 11 h 12"/>
                <a:gd name="T2" fmla="*/ 9 w 11"/>
                <a:gd name="T3" fmla="*/ 6 h 12"/>
                <a:gd name="T4" fmla="*/ 6 w 11"/>
                <a:gd name="T5" fmla="*/ 1 h 12"/>
                <a:gd name="T6" fmla="*/ 4 w 11"/>
                <a:gd name="T7" fmla="*/ 0 h 12"/>
                <a:gd name="T8" fmla="*/ 3 w 11"/>
                <a:gd name="T9" fmla="*/ 1 h 12"/>
                <a:gd name="T10" fmla="*/ 2 w 11"/>
                <a:gd name="T11" fmla="*/ 2 h 12"/>
                <a:gd name="T12" fmla="*/ 5 w 11"/>
                <a:gd name="T13" fmla="*/ 4 h 12"/>
                <a:gd name="T14" fmla="*/ 5 w 11"/>
                <a:gd name="T15" fmla="*/ 7 h 12"/>
                <a:gd name="T16" fmla="*/ 6 w 11"/>
                <a:gd name="T17" fmla="*/ 7 h 12"/>
                <a:gd name="T18" fmla="*/ 5 w 11"/>
                <a:gd name="T19" fmla="*/ 9 h 12"/>
                <a:gd name="T20" fmla="*/ 7 w 11"/>
                <a:gd name="T21" fmla="*/ 11 h 12"/>
                <a:gd name="T22" fmla="*/ 6 w 11"/>
                <a:gd name="T23" fmla="*/ 8 h 12"/>
                <a:gd name="T24" fmla="*/ 9 w 11"/>
                <a:gd name="T25" fmla="*/ 10 h 12"/>
                <a:gd name="T26" fmla="*/ 10 w 11"/>
                <a:gd name="T2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2">
                  <a:moveTo>
                    <a:pt x="10" y="11"/>
                  </a:moveTo>
                  <a:cubicBezTo>
                    <a:pt x="10" y="9"/>
                    <a:pt x="10" y="8"/>
                    <a:pt x="9" y="6"/>
                  </a:cubicBezTo>
                  <a:cubicBezTo>
                    <a:pt x="9" y="5"/>
                    <a:pt x="7" y="2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4" y="1"/>
                    <a:pt x="3" y="1"/>
                  </a:cubicBezTo>
                  <a:cubicBezTo>
                    <a:pt x="2" y="1"/>
                    <a:pt x="0" y="1"/>
                    <a:pt x="2" y="2"/>
                  </a:cubicBezTo>
                  <a:cubicBezTo>
                    <a:pt x="3" y="3"/>
                    <a:pt x="5" y="3"/>
                    <a:pt x="5" y="4"/>
                  </a:cubicBezTo>
                  <a:cubicBezTo>
                    <a:pt x="5" y="6"/>
                    <a:pt x="4" y="7"/>
                    <a:pt x="5" y="7"/>
                  </a:cubicBezTo>
                  <a:cubicBezTo>
                    <a:pt x="5" y="6"/>
                    <a:pt x="6" y="7"/>
                    <a:pt x="6" y="7"/>
                  </a:cubicBezTo>
                  <a:cubicBezTo>
                    <a:pt x="5" y="8"/>
                    <a:pt x="4" y="7"/>
                    <a:pt x="5" y="9"/>
                  </a:cubicBezTo>
                  <a:cubicBezTo>
                    <a:pt x="6" y="10"/>
                    <a:pt x="7" y="12"/>
                    <a:pt x="7" y="11"/>
                  </a:cubicBezTo>
                  <a:cubicBezTo>
                    <a:pt x="6" y="9"/>
                    <a:pt x="5" y="8"/>
                    <a:pt x="6" y="8"/>
                  </a:cubicBezTo>
                  <a:cubicBezTo>
                    <a:pt x="8" y="8"/>
                    <a:pt x="8" y="9"/>
                    <a:pt x="9" y="10"/>
                  </a:cubicBezTo>
                  <a:cubicBezTo>
                    <a:pt x="9" y="11"/>
                    <a:pt x="11" y="12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aphicFrame>
        <p:nvGraphicFramePr>
          <p:cNvPr id="441" name="Chart Placeholder 115">
            <a:extLst>
              <a:ext uri="{FF2B5EF4-FFF2-40B4-BE49-F238E27FC236}">
                <a16:creationId xmlns:a16="http://schemas.microsoft.com/office/drawing/2014/main" id="{2BDEC6B3-F678-425F-A173-3BC8CFBE9A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679607"/>
              </p:ext>
            </p:extLst>
          </p:nvPr>
        </p:nvGraphicFramePr>
        <p:xfrm>
          <a:off x="1062235" y="1291291"/>
          <a:ext cx="1549400" cy="1225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2" name="Text Placeholder 5">
            <a:extLst>
              <a:ext uri="{FF2B5EF4-FFF2-40B4-BE49-F238E27FC236}">
                <a16:creationId xmlns:a16="http://schemas.microsoft.com/office/drawing/2014/main" id="{D3E8A2D4-1E87-458C-B25E-B382711FAFA7}"/>
              </a:ext>
            </a:extLst>
          </p:cNvPr>
          <p:cNvSpPr txBox="1">
            <a:spLocks/>
          </p:cNvSpPr>
          <p:nvPr/>
        </p:nvSpPr>
        <p:spPr>
          <a:xfrm>
            <a:off x="2686285" y="1485887"/>
            <a:ext cx="1914481" cy="483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Adultos posee un smartphone</a:t>
            </a:r>
          </a:p>
        </p:txBody>
      </p:sp>
      <p:grpSp>
        <p:nvGrpSpPr>
          <p:cNvPr id="443" name="Grupo 442">
            <a:extLst>
              <a:ext uri="{FF2B5EF4-FFF2-40B4-BE49-F238E27FC236}">
                <a16:creationId xmlns:a16="http://schemas.microsoft.com/office/drawing/2014/main" id="{47C7F0F6-40B4-4510-B162-158CA33CA722}"/>
              </a:ext>
            </a:extLst>
          </p:cNvPr>
          <p:cNvGrpSpPr/>
          <p:nvPr/>
        </p:nvGrpSpPr>
        <p:grpSpPr>
          <a:xfrm>
            <a:off x="2762383" y="1952809"/>
            <a:ext cx="2938758" cy="294615"/>
            <a:chOff x="1638197" y="2944673"/>
            <a:chExt cx="2938758" cy="294615"/>
          </a:xfrm>
          <a:solidFill>
            <a:schemeClr val="tx2"/>
          </a:solidFill>
        </p:grpSpPr>
        <p:grpSp>
          <p:nvGrpSpPr>
            <p:cNvPr id="444" name="Group 107">
              <a:extLst>
                <a:ext uri="{FF2B5EF4-FFF2-40B4-BE49-F238E27FC236}">
                  <a16:creationId xmlns:a16="http://schemas.microsoft.com/office/drawing/2014/main" id="{63639BE5-B87C-4133-8F86-11A43941EBBA}"/>
                </a:ext>
              </a:extLst>
            </p:cNvPr>
            <p:cNvGrpSpPr/>
            <p:nvPr/>
          </p:nvGrpSpPr>
          <p:grpSpPr>
            <a:xfrm>
              <a:off x="1638197" y="2944673"/>
              <a:ext cx="2883959" cy="216286"/>
              <a:chOff x="1705304" y="4697132"/>
              <a:chExt cx="2971549" cy="155050"/>
            </a:xfrm>
            <a:grpFill/>
          </p:grpSpPr>
          <p:cxnSp>
            <p:nvCxnSpPr>
              <p:cNvPr id="446" name="Straight Connector 108">
                <a:extLst>
                  <a:ext uri="{FF2B5EF4-FFF2-40B4-BE49-F238E27FC236}">
                    <a16:creationId xmlns:a16="http://schemas.microsoft.com/office/drawing/2014/main" id="{9B9CEC88-4CC3-4681-B176-11B27B77E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5304" y="4697132"/>
                <a:ext cx="2971549" cy="0"/>
              </a:xfrm>
              <a:prstGeom prst="line">
                <a:avLst/>
              </a:prstGeom>
              <a:grpFill/>
              <a:ln w="9525">
                <a:solidFill>
                  <a:schemeClr val="bg2">
                    <a:lumMod val="25000"/>
                  </a:schemeClr>
                </a:solidFill>
                <a:prstDash val="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109">
                <a:extLst>
                  <a:ext uri="{FF2B5EF4-FFF2-40B4-BE49-F238E27FC236}">
                    <a16:creationId xmlns:a16="http://schemas.microsoft.com/office/drawing/2014/main" id="{6074FB1A-F91F-4ABC-A6AE-19A12472C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624" y="4697132"/>
                <a:ext cx="0" cy="155050"/>
              </a:xfrm>
              <a:prstGeom prst="line">
                <a:avLst/>
              </a:prstGeom>
              <a:grpFill/>
              <a:ln w="9525">
                <a:solidFill>
                  <a:schemeClr val="bg2">
                    <a:lumMod val="2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5" name="Elipse 444">
              <a:extLst>
                <a:ext uri="{FF2B5EF4-FFF2-40B4-BE49-F238E27FC236}">
                  <a16:creationId xmlns:a16="http://schemas.microsoft.com/office/drawing/2014/main" id="{CDBBDFC1-CD9D-437A-923A-D25C2F039EAF}"/>
                </a:ext>
              </a:extLst>
            </p:cNvPr>
            <p:cNvSpPr/>
            <p:nvPr/>
          </p:nvSpPr>
          <p:spPr>
            <a:xfrm>
              <a:off x="4468955" y="313128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aphicFrame>
        <p:nvGraphicFramePr>
          <p:cNvPr id="449" name="Chart Placeholder 121">
            <a:extLst>
              <a:ext uri="{FF2B5EF4-FFF2-40B4-BE49-F238E27FC236}">
                <a16:creationId xmlns:a16="http://schemas.microsoft.com/office/drawing/2014/main" id="{20A7F533-47B1-4D7C-AD4E-E6ACC6DC1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202311"/>
              </p:ext>
            </p:extLst>
          </p:nvPr>
        </p:nvGraphicFramePr>
        <p:xfrm>
          <a:off x="9945439" y="1309195"/>
          <a:ext cx="1549400" cy="1225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0" name="Text Placeholder 11">
            <a:extLst>
              <a:ext uri="{FF2B5EF4-FFF2-40B4-BE49-F238E27FC236}">
                <a16:creationId xmlns:a16="http://schemas.microsoft.com/office/drawing/2014/main" id="{6E6699C8-7507-476F-86D3-3864933C575E}"/>
              </a:ext>
            </a:extLst>
          </p:cNvPr>
          <p:cNvSpPr txBox="1">
            <a:spLocks/>
          </p:cNvSpPr>
          <p:nvPr/>
        </p:nvSpPr>
        <p:spPr>
          <a:xfrm>
            <a:off x="8021296" y="2014763"/>
            <a:ext cx="1914481" cy="52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14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Adultos españoles poseen smartphone</a:t>
            </a:r>
          </a:p>
        </p:txBody>
      </p: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F1F5691D-DFD8-40B7-86D2-43EADCE7EBA3}"/>
              </a:ext>
            </a:extLst>
          </p:cNvPr>
          <p:cNvGrpSpPr/>
          <p:nvPr/>
        </p:nvGrpSpPr>
        <p:grpSpPr>
          <a:xfrm>
            <a:off x="5624433" y="2536892"/>
            <a:ext cx="4242135" cy="1174485"/>
            <a:chOff x="7594007" y="2832983"/>
            <a:chExt cx="4242135" cy="1174485"/>
          </a:xfrm>
          <a:solidFill>
            <a:schemeClr val="accent2"/>
          </a:solidFill>
        </p:grpSpPr>
        <p:grpSp>
          <p:nvGrpSpPr>
            <p:cNvPr id="452" name="Group 101">
              <a:extLst>
                <a:ext uri="{FF2B5EF4-FFF2-40B4-BE49-F238E27FC236}">
                  <a16:creationId xmlns:a16="http://schemas.microsoft.com/office/drawing/2014/main" id="{26779F68-D584-449A-A44A-EC58C725C2C8}"/>
                </a:ext>
              </a:extLst>
            </p:cNvPr>
            <p:cNvGrpSpPr/>
            <p:nvPr/>
          </p:nvGrpSpPr>
          <p:grpSpPr>
            <a:xfrm flipH="1">
              <a:off x="7639261" y="2832983"/>
              <a:ext cx="4196881" cy="1103922"/>
              <a:chOff x="362576" y="4654009"/>
              <a:chExt cx="4391018" cy="942109"/>
            </a:xfrm>
            <a:grpFill/>
          </p:grpSpPr>
          <p:cxnSp>
            <p:nvCxnSpPr>
              <p:cNvPr id="454" name="Straight Connector 102">
                <a:extLst>
                  <a:ext uri="{FF2B5EF4-FFF2-40B4-BE49-F238E27FC236}">
                    <a16:creationId xmlns:a16="http://schemas.microsoft.com/office/drawing/2014/main" id="{ECA77A77-86EE-4D26-8FEE-E0697F3512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2576" y="4654009"/>
                <a:ext cx="4363656" cy="4054"/>
              </a:xfrm>
              <a:prstGeom prst="line">
                <a:avLst/>
              </a:prstGeom>
              <a:grpFill/>
              <a:ln w="9525">
                <a:solidFill>
                  <a:schemeClr val="bg2">
                    <a:lumMod val="2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103">
                <a:extLst>
                  <a:ext uri="{FF2B5EF4-FFF2-40B4-BE49-F238E27FC236}">
                    <a16:creationId xmlns:a16="http://schemas.microsoft.com/office/drawing/2014/main" id="{5636CA42-730F-4A13-B671-7BEC331A9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1637" y="4657897"/>
                <a:ext cx="31957" cy="938221"/>
              </a:xfrm>
              <a:prstGeom prst="line">
                <a:avLst/>
              </a:prstGeom>
              <a:grpFill/>
              <a:ln w="9525">
                <a:solidFill>
                  <a:schemeClr val="bg2">
                    <a:lumMod val="2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3" name="Elipse 452">
              <a:extLst>
                <a:ext uri="{FF2B5EF4-FFF2-40B4-BE49-F238E27FC236}">
                  <a16:creationId xmlns:a16="http://schemas.microsoft.com/office/drawing/2014/main" id="{30B1D0E9-4D97-4DAC-A141-3C4656B8D7A4}"/>
                </a:ext>
              </a:extLst>
            </p:cNvPr>
            <p:cNvSpPr/>
            <p:nvPr/>
          </p:nvSpPr>
          <p:spPr>
            <a:xfrm>
              <a:off x="7594007" y="389946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840991F-6207-C24A-8EF6-5F7C186A261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8913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NDA COMPLETO">
      <a:dk1>
        <a:srgbClr val="000000"/>
      </a:dk1>
      <a:lt1>
        <a:srgbClr val="FFFFFF"/>
      </a:lt1>
      <a:dk2>
        <a:srgbClr val="EE3F44"/>
      </a:dk2>
      <a:lt2>
        <a:srgbClr val="D9D9D9"/>
      </a:lt2>
      <a:accent1>
        <a:srgbClr val="F58830"/>
      </a:accent1>
      <a:accent2>
        <a:srgbClr val="E4D61A"/>
      </a:accent2>
      <a:accent3>
        <a:srgbClr val="06EFB7"/>
      </a:accent3>
      <a:accent4>
        <a:srgbClr val="009DD1"/>
      </a:accent4>
      <a:accent5>
        <a:srgbClr val="874BFF"/>
      </a:accent5>
      <a:accent6>
        <a:srgbClr val="860086"/>
      </a:accent6>
      <a:hlink>
        <a:srgbClr val="000000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D9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19154</TotalTime>
  <Words>1221</Words>
  <Application>Microsoft Office PowerPoint</Application>
  <PresentationFormat>Panorámica</PresentationFormat>
  <Paragraphs>510</Paragraphs>
  <Slides>59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73" baseType="lpstr">
      <vt:lpstr>ＭＳ Ｐゴシック</vt:lpstr>
      <vt:lpstr>Arial</vt:lpstr>
      <vt:lpstr>Calibri</vt:lpstr>
      <vt:lpstr>Cambria Math</vt:lpstr>
      <vt:lpstr>Helvetica</vt:lpstr>
      <vt:lpstr>Helvetica Light</vt:lpstr>
      <vt:lpstr>Montserrat-SemiBold</vt:lpstr>
      <vt:lpstr>Roboto Mono</vt:lpstr>
      <vt:lpstr>Roboto Regular</vt:lpstr>
      <vt:lpstr>Segoe UI</vt:lpstr>
      <vt:lpstr>Times New Roman</vt:lpstr>
      <vt:lpstr>Wingdings</vt:lpstr>
      <vt:lpstr>Tema do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BellaACG</dc:creator>
  <cp:lastModifiedBy>david morcuende</cp:lastModifiedBy>
  <cp:revision>566</cp:revision>
  <dcterms:modified xsi:type="dcterms:W3CDTF">2018-10-17T05:54:42Z</dcterms:modified>
</cp:coreProperties>
</file>